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notesMasterIdLst>
    <p:notesMasterId r:id="rId30"/>
  </p:notesMasterIdLst>
  <p:sldIdLst>
    <p:sldId id="257" r:id="rId3"/>
    <p:sldId id="259" r:id="rId4"/>
    <p:sldId id="260" r:id="rId5"/>
    <p:sldId id="263" r:id="rId6"/>
    <p:sldId id="266" r:id="rId7"/>
    <p:sldId id="268" r:id="rId8"/>
    <p:sldId id="289" r:id="rId9"/>
    <p:sldId id="284" r:id="rId10"/>
    <p:sldId id="290" r:id="rId11"/>
    <p:sldId id="267" r:id="rId12"/>
    <p:sldId id="271" r:id="rId13"/>
    <p:sldId id="287" r:id="rId14"/>
    <p:sldId id="275" r:id="rId15"/>
    <p:sldId id="285" r:id="rId16"/>
    <p:sldId id="265" r:id="rId17"/>
    <p:sldId id="269" r:id="rId18"/>
    <p:sldId id="274" r:id="rId19"/>
    <p:sldId id="288" r:id="rId20"/>
    <p:sldId id="276" r:id="rId21"/>
    <p:sldId id="282" r:id="rId22"/>
    <p:sldId id="286" r:id="rId23"/>
    <p:sldId id="272" r:id="rId24"/>
    <p:sldId id="273" r:id="rId25"/>
    <p:sldId id="298" r:id="rId26"/>
    <p:sldId id="279" r:id="rId27"/>
    <p:sldId id="294" r:id="rId28"/>
    <p:sldId id="283" r:id="rId2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04040"/>
    <a:srgbClr val="949494"/>
    <a:srgbClr val="A6A7A7"/>
    <a:srgbClr val="8DBD57"/>
    <a:srgbClr val="F47264"/>
    <a:srgbClr val="F8D35E"/>
    <a:srgbClr val="7CC8EC"/>
    <a:srgbClr val="C4E0E2"/>
    <a:srgbClr val="498C85"/>
    <a:srgbClr val="EF91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9609" autoAdjust="0"/>
  </p:normalViewPr>
  <p:slideViewPr>
    <p:cSldViewPr snapToGrid="0">
      <p:cViewPr>
        <p:scale>
          <a:sx n="100" d="100"/>
          <a:sy n="100" d="100"/>
        </p:scale>
        <p:origin x="954" y="528"/>
      </p:cViewPr>
      <p:guideLst/>
    </p:cSldViewPr>
  </p:slideViewPr>
  <p:notesTextViewPr>
    <p:cViewPr>
      <p:scale>
        <a:sx n="66" d="100"/>
        <a:sy n="66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920BD0-12E5-4D9C-807F-A273562DB206}" type="datetimeFigureOut">
              <a:rPr lang="zh-CN" altLang="en-US" smtClean="0"/>
              <a:t>2016/7/2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BF8E8F-5B5F-4FB6-9E66-F2CE3DAB9F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15768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封面上别追字体为：方正呐喊体  教程在最后一页。如果您觉得麻烦，可以用微软雅黑字体代替   。公交车追我，字体为：方正正中黑简体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F8E8F-5B5F-4FB6-9E66-F2CE3DAB9F35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32506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8B25D-0DCF-4960-871E-E781AAE7AEC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2016/7/2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93D02-3590-4494-9ABB-93D650CAA22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73375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8B25D-0DCF-4960-871E-E781AAE7AEC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2016/7/2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93D02-3590-4494-9ABB-93D650CAA22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86938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8B25D-0DCF-4960-871E-E781AAE7AEC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2016/7/2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93D02-3590-4494-9ABB-93D650CAA22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14013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8B25D-0DCF-4960-871E-E781AAE7AEC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2016/7/2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93D02-3590-4494-9ABB-93D650CAA22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88411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8B25D-0DCF-4960-871E-E781AAE7AEC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2016/7/2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93D02-3590-4494-9ABB-93D650CAA22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40521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8B25D-0DCF-4960-871E-E781AAE7AEC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2016/7/2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93D02-3590-4494-9ABB-93D650CAA22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75871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8B25D-0DCF-4960-871E-E781AAE7AEC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2016/7/2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93D02-3590-4494-9ABB-93D650CAA22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92406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8B25D-0DCF-4960-871E-E781AAE7AEC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2016/7/2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93D02-3590-4494-9ABB-93D650CAA22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952133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8B25D-0DCF-4960-871E-E781AAE7AEC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2016/7/2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93D02-3590-4494-9ABB-93D650CAA22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537915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8B25D-0DCF-4960-871E-E781AAE7AEC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2016/7/2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93D02-3590-4494-9ABB-93D650CAA22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840341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8B25D-0DCF-4960-871E-E781AAE7AEC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2016/7/2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93D02-3590-4494-9ABB-93D650CAA22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7405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8B25D-0DCF-4960-871E-E781AAE7AEC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2016/7/2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93D02-3590-4494-9ABB-93D650CAA22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724933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8B25D-0DCF-4960-871E-E781AAE7AEC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2016/7/2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93D02-3590-4494-9ABB-93D650CAA22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966161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8B25D-0DCF-4960-871E-E781AAE7AEC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2016/7/2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93D02-3590-4494-9ABB-93D650CAA22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720319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8B25D-0DCF-4960-871E-E781AAE7AEC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2016/7/2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93D02-3590-4494-9ABB-93D650CAA22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79943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8B25D-0DCF-4960-871E-E781AAE7AEC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2016/7/2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93D02-3590-4494-9ABB-93D650CAA22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83178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8B25D-0DCF-4960-871E-E781AAE7AEC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2016/7/2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93D02-3590-4494-9ABB-93D650CAA22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87756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8B25D-0DCF-4960-871E-E781AAE7AEC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2016/7/2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93D02-3590-4494-9ABB-93D650CAA22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69323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8B25D-0DCF-4960-871E-E781AAE7AEC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2016/7/2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93D02-3590-4494-9ABB-93D650CAA22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78850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8B25D-0DCF-4960-871E-E781AAE7AEC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2016/7/2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93D02-3590-4494-9ABB-93D650CAA22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57485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8B25D-0DCF-4960-871E-E781AAE7AEC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2016/7/2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93D02-3590-4494-9ABB-93D650CAA22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95705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8B25D-0DCF-4960-871E-E781AAE7AEC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2016/7/2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93D02-3590-4494-9ABB-93D650CAA22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11339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78B25D-0DCF-4960-871E-E781AAE7AEC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2016/7/2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493D02-3590-4494-9ABB-93D650CAA22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0114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78B25D-0DCF-4960-871E-E781AAE7AEC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2016/7/2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493D02-3590-4494-9ABB-93D650CAA22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44599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4E0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7" name="Group 216出自【趣你的PPT】(微信:qunideppt)：最优质的PPT资源库"/>
          <p:cNvGrpSpPr/>
          <p:nvPr/>
        </p:nvGrpSpPr>
        <p:grpSpPr>
          <a:xfrm>
            <a:off x="-632260" y="5172939"/>
            <a:ext cx="3594101" cy="1730375"/>
            <a:chOff x="3414713" y="4056063"/>
            <a:chExt cx="3594101" cy="1730375"/>
          </a:xfrm>
        </p:grpSpPr>
        <p:sp>
          <p:nvSpPr>
            <p:cNvPr id="21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238876" y="4576763"/>
              <a:ext cx="769938" cy="885825"/>
            </a:xfrm>
            <a:custGeom>
              <a:avLst/>
              <a:gdLst>
                <a:gd name="T0" fmla="*/ 485 w 485"/>
                <a:gd name="T1" fmla="*/ 508 h 558"/>
                <a:gd name="T2" fmla="*/ 270 w 485"/>
                <a:gd name="T3" fmla="*/ 0 h 558"/>
                <a:gd name="T4" fmla="*/ 0 w 485"/>
                <a:gd name="T5" fmla="*/ 423 h 558"/>
                <a:gd name="T6" fmla="*/ 481 w 485"/>
                <a:gd name="T7" fmla="*/ 558 h 558"/>
                <a:gd name="T8" fmla="*/ 485 w 485"/>
                <a:gd name="T9" fmla="*/ 508 h 5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" h="558">
                  <a:moveTo>
                    <a:pt x="485" y="508"/>
                  </a:moveTo>
                  <a:lnTo>
                    <a:pt x="270" y="0"/>
                  </a:lnTo>
                  <a:lnTo>
                    <a:pt x="0" y="423"/>
                  </a:lnTo>
                  <a:lnTo>
                    <a:pt x="481" y="558"/>
                  </a:lnTo>
                  <a:lnTo>
                    <a:pt x="485" y="508"/>
                  </a:lnTo>
                  <a:close/>
                </a:path>
              </a:pathLst>
            </a:custGeom>
            <a:solidFill>
              <a:srgbClr val="5DA2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1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414713" y="4067175"/>
              <a:ext cx="1447800" cy="1674813"/>
            </a:xfrm>
            <a:custGeom>
              <a:avLst/>
              <a:gdLst>
                <a:gd name="T0" fmla="*/ 0 w 912"/>
                <a:gd name="T1" fmla="*/ 1055 h 1055"/>
                <a:gd name="T2" fmla="*/ 405 w 912"/>
                <a:gd name="T3" fmla="*/ 0 h 1055"/>
                <a:gd name="T4" fmla="*/ 912 w 912"/>
                <a:gd name="T5" fmla="*/ 691 h 1055"/>
                <a:gd name="T6" fmla="*/ 0 w 912"/>
                <a:gd name="T7" fmla="*/ 1055 h 10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12" h="1055">
                  <a:moveTo>
                    <a:pt x="0" y="1055"/>
                  </a:moveTo>
                  <a:lnTo>
                    <a:pt x="405" y="0"/>
                  </a:lnTo>
                  <a:lnTo>
                    <a:pt x="912" y="691"/>
                  </a:lnTo>
                  <a:lnTo>
                    <a:pt x="0" y="1055"/>
                  </a:lnTo>
                  <a:close/>
                </a:path>
              </a:pathLst>
            </a:custGeom>
            <a:solidFill>
              <a:srgbClr val="5DA2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2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313238" y="4357688"/>
              <a:ext cx="1763713" cy="1428750"/>
            </a:xfrm>
            <a:custGeom>
              <a:avLst/>
              <a:gdLst>
                <a:gd name="T0" fmla="*/ 0 w 1111"/>
                <a:gd name="T1" fmla="*/ 884 h 900"/>
                <a:gd name="T2" fmla="*/ 547 w 1111"/>
                <a:gd name="T3" fmla="*/ 0 h 900"/>
                <a:gd name="T4" fmla="*/ 1111 w 1111"/>
                <a:gd name="T5" fmla="*/ 900 h 900"/>
                <a:gd name="T6" fmla="*/ 0 w 1111"/>
                <a:gd name="T7" fmla="*/ 884 h 9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11" h="900">
                  <a:moveTo>
                    <a:pt x="0" y="884"/>
                  </a:moveTo>
                  <a:lnTo>
                    <a:pt x="547" y="0"/>
                  </a:lnTo>
                  <a:lnTo>
                    <a:pt x="1111" y="900"/>
                  </a:lnTo>
                  <a:lnTo>
                    <a:pt x="0" y="884"/>
                  </a:lnTo>
                  <a:close/>
                </a:path>
              </a:pathLst>
            </a:custGeom>
            <a:solidFill>
              <a:srgbClr val="5DA2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2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335588" y="4056063"/>
              <a:ext cx="1628775" cy="1406525"/>
            </a:xfrm>
            <a:custGeom>
              <a:avLst/>
              <a:gdLst>
                <a:gd name="T0" fmla="*/ 0 w 1026"/>
                <a:gd name="T1" fmla="*/ 872 h 886"/>
                <a:gd name="T2" fmla="*/ 526 w 1026"/>
                <a:gd name="T3" fmla="*/ 0 h 886"/>
                <a:gd name="T4" fmla="*/ 1026 w 1026"/>
                <a:gd name="T5" fmla="*/ 886 h 886"/>
                <a:gd name="T6" fmla="*/ 0 w 1026"/>
                <a:gd name="T7" fmla="*/ 872 h 8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26" h="886">
                  <a:moveTo>
                    <a:pt x="0" y="872"/>
                  </a:moveTo>
                  <a:lnTo>
                    <a:pt x="526" y="0"/>
                  </a:lnTo>
                  <a:lnTo>
                    <a:pt x="1026" y="886"/>
                  </a:lnTo>
                  <a:lnTo>
                    <a:pt x="0" y="872"/>
                  </a:lnTo>
                  <a:close/>
                </a:path>
              </a:pathLst>
            </a:custGeom>
            <a:solidFill>
              <a:srgbClr val="5DA2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2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057651" y="4067175"/>
              <a:ext cx="739775" cy="1447800"/>
            </a:xfrm>
            <a:custGeom>
              <a:avLst/>
              <a:gdLst>
                <a:gd name="T0" fmla="*/ 0 w 197"/>
                <a:gd name="T1" fmla="*/ 0 h 384"/>
                <a:gd name="T2" fmla="*/ 162 w 197"/>
                <a:gd name="T3" fmla="*/ 376 h 384"/>
                <a:gd name="T4" fmla="*/ 197 w 197"/>
                <a:gd name="T5" fmla="*/ 254 h 384"/>
                <a:gd name="T6" fmla="*/ 0 w 197"/>
                <a:gd name="T7" fmla="*/ 0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7" h="384">
                  <a:moveTo>
                    <a:pt x="0" y="0"/>
                  </a:moveTo>
                  <a:cubicBezTo>
                    <a:pt x="0" y="0"/>
                    <a:pt x="161" y="368"/>
                    <a:pt x="162" y="376"/>
                  </a:cubicBezTo>
                  <a:cubicBezTo>
                    <a:pt x="164" y="384"/>
                    <a:pt x="197" y="254"/>
                    <a:pt x="197" y="25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227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2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181601" y="4357688"/>
              <a:ext cx="409575" cy="1017588"/>
            </a:xfrm>
            <a:custGeom>
              <a:avLst/>
              <a:gdLst>
                <a:gd name="T0" fmla="*/ 0 w 258"/>
                <a:gd name="T1" fmla="*/ 0 h 641"/>
                <a:gd name="T2" fmla="*/ 258 w 258"/>
                <a:gd name="T3" fmla="*/ 406 h 641"/>
                <a:gd name="T4" fmla="*/ 121 w 258"/>
                <a:gd name="T5" fmla="*/ 641 h 641"/>
                <a:gd name="T6" fmla="*/ 0 w 258"/>
                <a:gd name="T7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641">
                  <a:moveTo>
                    <a:pt x="0" y="0"/>
                  </a:moveTo>
                  <a:lnTo>
                    <a:pt x="258" y="406"/>
                  </a:lnTo>
                  <a:lnTo>
                    <a:pt x="121" y="6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7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2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170613" y="4056063"/>
              <a:ext cx="387350" cy="1003300"/>
            </a:xfrm>
            <a:custGeom>
              <a:avLst/>
              <a:gdLst>
                <a:gd name="T0" fmla="*/ 0 w 244"/>
                <a:gd name="T1" fmla="*/ 0 h 632"/>
                <a:gd name="T2" fmla="*/ 244 w 244"/>
                <a:gd name="T3" fmla="*/ 432 h 632"/>
                <a:gd name="T4" fmla="*/ 126 w 244"/>
                <a:gd name="T5" fmla="*/ 632 h 632"/>
                <a:gd name="T6" fmla="*/ 0 w 244"/>
                <a:gd name="T7" fmla="*/ 0 h 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4" h="632">
                  <a:moveTo>
                    <a:pt x="0" y="0"/>
                  </a:moveTo>
                  <a:lnTo>
                    <a:pt x="244" y="432"/>
                  </a:lnTo>
                  <a:lnTo>
                    <a:pt x="126" y="6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7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2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667501" y="4576763"/>
              <a:ext cx="341313" cy="946150"/>
            </a:xfrm>
            <a:custGeom>
              <a:avLst/>
              <a:gdLst>
                <a:gd name="T0" fmla="*/ 215 w 215"/>
                <a:gd name="T1" fmla="*/ 508 h 596"/>
                <a:gd name="T2" fmla="*/ 0 w 215"/>
                <a:gd name="T3" fmla="*/ 0 h 596"/>
                <a:gd name="T4" fmla="*/ 71 w 215"/>
                <a:gd name="T5" fmla="*/ 596 h 596"/>
                <a:gd name="T6" fmla="*/ 211 w 215"/>
                <a:gd name="T7" fmla="*/ 572 h 596"/>
                <a:gd name="T8" fmla="*/ 215 w 215"/>
                <a:gd name="T9" fmla="*/ 508 h 5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5" h="596">
                  <a:moveTo>
                    <a:pt x="215" y="508"/>
                  </a:moveTo>
                  <a:lnTo>
                    <a:pt x="0" y="0"/>
                  </a:lnTo>
                  <a:lnTo>
                    <a:pt x="71" y="596"/>
                  </a:lnTo>
                  <a:lnTo>
                    <a:pt x="211" y="572"/>
                  </a:lnTo>
                  <a:lnTo>
                    <a:pt x="215" y="508"/>
                  </a:lnTo>
                  <a:close/>
                </a:path>
              </a:pathLst>
            </a:custGeom>
            <a:solidFill>
              <a:srgbClr val="2227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2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895726" y="4217988"/>
              <a:ext cx="431800" cy="320675"/>
            </a:xfrm>
            <a:custGeom>
              <a:avLst/>
              <a:gdLst>
                <a:gd name="T0" fmla="*/ 0 w 272"/>
                <a:gd name="T1" fmla="*/ 168 h 202"/>
                <a:gd name="T2" fmla="*/ 78 w 272"/>
                <a:gd name="T3" fmla="*/ 119 h 202"/>
                <a:gd name="T4" fmla="*/ 135 w 272"/>
                <a:gd name="T5" fmla="*/ 202 h 202"/>
                <a:gd name="T6" fmla="*/ 154 w 272"/>
                <a:gd name="T7" fmla="*/ 111 h 202"/>
                <a:gd name="T8" fmla="*/ 227 w 272"/>
                <a:gd name="T9" fmla="*/ 195 h 202"/>
                <a:gd name="T10" fmla="*/ 208 w 272"/>
                <a:gd name="T11" fmla="*/ 66 h 202"/>
                <a:gd name="T12" fmla="*/ 272 w 272"/>
                <a:gd name="T13" fmla="*/ 119 h 202"/>
                <a:gd name="T14" fmla="*/ 177 w 272"/>
                <a:gd name="T15" fmla="*/ 0 h 202"/>
                <a:gd name="T16" fmla="*/ 189 w 272"/>
                <a:gd name="T17" fmla="*/ 85 h 202"/>
                <a:gd name="T18" fmla="*/ 132 w 272"/>
                <a:gd name="T19" fmla="*/ 54 h 202"/>
                <a:gd name="T20" fmla="*/ 118 w 272"/>
                <a:gd name="T21" fmla="*/ 116 h 202"/>
                <a:gd name="T22" fmla="*/ 80 w 272"/>
                <a:gd name="T23" fmla="*/ 45 h 202"/>
                <a:gd name="T24" fmla="*/ 42 w 272"/>
                <a:gd name="T25" fmla="*/ 104 h 202"/>
                <a:gd name="T26" fmla="*/ 52 w 272"/>
                <a:gd name="T27" fmla="*/ 28 h 202"/>
                <a:gd name="T28" fmla="*/ 0 w 272"/>
                <a:gd name="T29" fmla="*/ 168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72" h="202">
                  <a:moveTo>
                    <a:pt x="0" y="168"/>
                  </a:moveTo>
                  <a:lnTo>
                    <a:pt x="78" y="119"/>
                  </a:lnTo>
                  <a:lnTo>
                    <a:pt x="135" y="202"/>
                  </a:lnTo>
                  <a:lnTo>
                    <a:pt x="154" y="111"/>
                  </a:lnTo>
                  <a:lnTo>
                    <a:pt x="227" y="195"/>
                  </a:lnTo>
                  <a:lnTo>
                    <a:pt x="208" y="66"/>
                  </a:lnTo>
                  <a:lnTo>
                    <a:pt x="272" y="119"/>
                  </a:lnTo>
                  <a:lnTo>
                    <a:pt x="177" y="0"/>
                  </a:lnTo>
                  <a:lnTo>
                    <a:pt x="189" y="85"/>
                  </a:lnTo>
                  <a:lnTo>
                    <a:pt x="132" y="54"/>
                  </a:lnTo>
                  <a:lnTo>
                    <a:pt x="118" y="116"/>
                  </a:lnTo>
                  <a:lnTo>
                    <a:pt x="80" y="45"/>
                  </a:lnTo>
                  <a:lnTo>
                    <a:pt x="42" y="104"/>
                  </a:lnTo>
                  <a:lnTo>
                    <a:pt x="52" y="28"/>
                  </a:lnTo>
                  <a:lnTo>
                    <a:pt x="0" y="168"/>
                  </a:lnTo>
                  <a:close/>
                </a:path>
              </a:pathLst>
            </a:custGeom>
            <a:solidFill>
              <a:srgbClr val="FFF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2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008563" y="4443413"/>
              <a:ext cx="360363" cy="339725"/>
            </a:xfrm>
            <a:custGeom>
              <a:avLst/>
              <a:gdLst>
                <a:gd name="T0" fmla="*/ 0 w 227"/>
                <a:gd name="T1" fmla="*/ 114 h 214"/>
                <a:gd name="T2" fmla="*/ 47 w 227"/>
                <a:gd name="T3" fmla="*/ 93 h 214"/>
                <a:gd name="T4" fmla="*/ 47 w 227"/>
                <a:gd name="T5" fmla="*/ 157 h 214"/>
                <a:gd name="T6" fmla="*/ 109 w 227"/>
                <a:gd name="T7" fmla="*/ 91 h 214"/>
                <a:gd name="T8" fmla="*/ 114 w 227"/>
                <a:gd name="T9" fmla="*/ 214 h 214"/>
                <a:gd name="T10" fmla="*/ 140 w 227"/>
                <a:gd name="T11" fmla="*/ 110 h 214"/>
                <a:gd name="T12" fmla="*/ 197 w 227"/>
                <a:gd name="T13" fmla="*/ 171 h 214"/>
                <a:gd name="T14" fmla="*/ 175 w 227"/>
                <a:gd name="T15" fmla="*/ 95 h 214"/>
                <a:gd name="T16" fmla="*/ 227 w 227"/>
                <a:gd name="T17" fmla="*/ 129 h 214"/>
                <a:gd name="T18" fmla="*/ 159 w 227"/>
                <a:gd name="T19" fmla="*/ 17 h 214"/>
                <a:gd name="T20" fmla="*/ 190 w 227"/>
                <a:gd name="T21" fmla="*/ 81 h 214"/>
                <a:gd name="T22" fmla="*/ 147 w 227"/>
                <a:gd name="T23" fmla="*/ 55 h 214"/>
                <a:gd name="T24" fmla="*/ 147 w 227"/>
                <a:gd name="T25" fmla="*/ 84 h 214"/>
                <a:gd name="T26" fmla="*/ 121 w 227"/>
                <a:gd name="T27" fmla="*/ 41 h 214"/>
                <a:gd name="T28" fmla="*/ 83 w 227"/>
                <a:gd name="T29" fmla="*/ 74 h 214"/>
                <a:gd name="T30" fmla="*/ 73 w 227"/>
                <a:gd name="T31" fmla="*/ 0 h 214"/>
                <a:gd name="T32" fmla="*/ 0 w 227"/>
                <a:gd name="T33" fmla="*/ 114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7" h="214">
                  <a:moveTo>
                    <a:pt x="0" y="114"/>
                  </a:moveTo>
                  <a:lnTo>
                    <a:pt x="47" y="93"/>
                  </a:lnTo>
                  <a:lnTo>
                    <a:pt x="47" y="157"/>
                  </a:lnTo>
                  <a:lnTo>
                    <a:pt x="109" y="91"/>
                  </a:lnTo>
                  <a:lnTo>
                    <a:pt x="114" y="214"/>
                  </a:lnTo>
                  <a:lnTo>
                    <a:pt x="140" y="110"/>
                  </a:lnTo>
                  <a:lnTo>
                    <a:pt x="197" y="171"/>
                  </a:lnTo>
                  <a:lnTo>
                    <a:pt x="175" y="95"/>
                  </a:lnTo>
                  <a:lnTo>
                    <a:pt x="227" y="129"/>
                  </a:lnTo>
                  <a:lnTo>
                    <a:pt x="159" y="17"/>
                  </a:lnTo>
                  <a:lnTo>
                    <a:pt x="190" y="81"/>
                  </a:lnTo>
                  <a:lnTo>
                    <a:pt x="147" y="55"/>
                  </a:lnTo>
                  <a:lnTo>
                    <a:pt x="147" y="84"/>
                  </a:lnTo>
                  <a:lnTo>
                    <a:pt x="121" y="41"/>
                  </a:lnTo>
                  <a:lnTo>
                    <a:pt x="83" y="74"/>
                  </a:lnTo>
                  <a:lnTo>
                    <a:pt x="73" y="0"/>
                  </a:lnTo>
                  <a:lnTo>
                    <a:pt x="0" y="114"/>
                  </a:lnTo>
                  <a:close/>
                </a:path>
              </a:pathLst>
            </a:custGeom>
            <a:solidFill>
              <a:srgbClr val="FFF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2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956301" y="4157663"/>
              <a:ext cx="458788" cy="381000"/>
            </a:xfrm>
            <a:custGeom>
              <a:avLst/>
              <a:gdLst>
                <a:gd name="T0" fmla="*/ 230 w 289"/>
                <a:gd name="T1" fmla="*/ 109 h 240"/>
                <a:gd name="T2" fmla="*/ 289 w 289"/>
                <a:gd name="T3" fmla="*/ 209 h 240"/>
                <a:gd name="T4" fmla="*/ 173 w 289"/>
                <a:gd name="T5" fmla="*/ 133 h 240"/>
                <a:gd name="T6" fmla="*/ 142 w 289"/>
                <a:gd name="T7" fmla="*/ 240 h 240"/>
                <a:gd name="T8" fmla="*/ 118 w 289"/>
                <a:gd name="T9" fmla="*/ 133 h 240"/>
                <a:gd name="T10" fmla="*/ 55 w 289"/>
                <a:gd name="T11" fmla="*/ 214 h 240"/>
                <a:gd name="T12" fmla="*/ 90 w 289"/>
                <a:gd name="T13" fmla="*/ 54 h 240"/>
                <a:gd name="T14" fmla="*/ 0 w 289"/>
                <a:gd name="T15" fmla="*/ 152 h 240"/>
                <a:gd name="T16" fmla="*/ 92 w 289"/>
                <a:gd name="T17" fmla="*/ 0 h 240"/>
                <a:gd name="T18" fmla="*/ 111 w 289"/>
                <a:gd name="T19" fmla="*/ 62 h 240"/>
                <a:gd name="T20" fmla="*/ 142 w 289"/>
                <a:gd name="T21" fmla="*/ 52 h 240"/>
                <a:gd name="T22" fmla="*/ 152 w 289"/>
                <a:gd name="T23" fmla="*/ 149 h 240"/>
                <a:gd name="T24" fmla="*/ 156 w 289"/>
                <a:gd name="T25" fmla="*/ 52 h 240"/>
                <a:gd name="T26" fmla="*/ 237 w 289"/>
                <a:gd name="T27" fmla="*/ 138 h 240"/>
                <a:gd name="T28" fmla="*/ 230 w 289"/>
                <a:gd name="T29" fmla="*/ 109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89" h="240">
                  <a:moveTo>
                    <a:pt x="230" y="109"/>
                  </a:moveTo>
                  <a:lnTo>
                    <a:pt x="289" y="209"/>
                  </a:lnTo>
                  <a:lnTo>
                    <a:pt x="173" y="133"/>
                  </a:lnTo>
                  <a:lnTo>
                    <a:pt x="142" y="240"/>
                  </a:lnTo>
                  <a:lnTo>
                    <a:pt x="118" y="133"/>
                  </a:lnTo>
                  <a:lnTo>
                    <a:pt x="55" y="214"/>
                  </a:lnTo>
                  <a:lnTo>
                    <a:pt x="90" y="54"/>
                  </a:lnTo>
                  <a:lnTo>
                    <a:pt x="0" y="152"/>
                  </a:lnTo>
                  <a:lnTo>
                    <a:pt x="92" y="0"/>
                  </a:lnTo>
                  <a:lnTo>
                    <a:pt x="111" y="62"/>
                  </a:lnTo>
                  <a:lnTo>
                    <a:pt x="142" y="52"/>
                  </a:lnTo>
                  <a:lnTo>
                    <a:pt x="152" y="149"/>
                  </a:lnTo>
                  <a:lnTo>
                    <a:pt x="156" y="52"/>
                  </a:lnTo>
                  <a:lnTo>
                    <a:pt x="237" y="138"/>
                  </a:lnTo>
                  <a:lnTo>
                    <a:pt x="230" y="109"/>
                  </a:lnTo>
                  <a:close/>
                </a:path>
              </a:pathLst>
            </a:custGeom>
            <a:solidFill>
              <a:srgbClr val="FFF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2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524626" y="4678363"/>
              <a:ext cx="280988" cy="233363"/>
            </a:xfrm>
            <a:custGeom>
              <a:avLst/>
              <a:gdLst>
                <a:gd name="T0" fmla="*/ 47 w 177"/>
                <a:gd name="T1" fmla="*/ 0 h 147"/>
                <a:gd name="T2" fmla="*/ 0 w 177"/>
                <a:gd name="T3" fmla="*/ 76 h 147"/>
                <a:gd name="T4" fmla="*/ 57 w 177"/>
                <a:gd name="T5" fmla="*/ 59 h 147"/>
                <a:gd name="T6" fmla="*/ 71 w 177"/>
                <a:gd name="T7" fmla="*/ 147 h 147"/>
                <a:gd name="T8" fmla="*/ 104 w 177"/>
                <a:gd name="T9" fmla="*/ 66 h 147"/>
                <a:gd name="T10" fmla="*/ 177 w 177"/>
                <a:gd name="T11" fmla="*/ 142 h 147"/>
                <a:gd name="T12" fmla="*/ 130 w 177"/>
                <a:gd name="T13" fmla="*/ 31 h 147"/>
                <a:gd name="T14" fmla="*/ 123 w 177"/>
                <a:gd name="T15" fmla="*/ 61 h 147"/>
                <a:gd name="T16" fmla="*/ 95 w 177"/>
                <a:gd name="T17" fmla="*/ 0 h 147"/>
                <a:gd name="T18" fmla="*/ 76 w 177"/>
                <a:gd name="T19" fmla="*/ 50 h 147"/>
                <a:gd name="T20" fmla="*/ 47 w 177"/>
                <a:gd name="T21" fmla="*/ 0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7" h="147">
                  <a:moveTo>
                    <a:pt x="47" y="0"/>
                  </a:moveTo>
                  <a:lnTo>
                    <a:pt x="0" y="76"/>
                  </a:lnTo>
                  <a:lnTo>
                    <a:pt x="57" y="59"/>
                  </a:lnTo>
                  <a:lnTo>
                    <a:pt x="71" y="147"/>
                  </a:lnTo>
                  <a:lnTo>
                    <a:pt x="104" y="66"/>
                  </a:lnTo>
                  <a:lnTo>
                    <a:pt x="177" y="142"/>
                  </a:lnTo>
                  <a:lnTo>
                    <a:pt x="130" y="31"/>
                  </a:lnTo>
                  <a:lnTo>
                    <a:pt x="123" y="61"/>
                  </a:lnTo>
                  <a:lnTo>
                    <a:pt x="95" y="0"/>
                  </a:lnTo>
                  <a:lnTo>
                    <a:pt x="76" y="50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rgbClr val="FFF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61" name="出自【趣你的PPT】(微信:qunideppt)：最优质的PPT资源库"/>
          <p:cNvSpPr/>
          <p:nvPr/>
        </p:nvSpPr>
        <p:spPr>
          <a:xfrm>
            <a:off x="0" y="6344238"/>
            <a:ext cx="12192000" cy="513761"/>
          </a:xfrm>
          <a:prstGeom prst="rect">
            <a:avLst/>
          </a:prstGeom>
          <a:solidFill>
            <a:srgbClr val="ABD4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85" name="Group 84出自【趣你的PPT】(微信:qunideppt)：最优质的PPT资源库"/>
          <p:cNvGrpSpPr/>
          <p:nvPr/>
        </p:nvGrpSpPr>
        <p:grpSpPr>
          <a:xfrm>
            <a:off x="301452" y="5602708"/>
            <a:ext cx="3656042" cy="1084181"/>
            <a:chOff x="384175" y="5132388"/>
            <a:chExt cx="4962526" cy="1471613"/>
          </a:xfrm>
        </p:grpSpPr>
        <p:sp>
          <p:nvSpPr>
            <p:cNvPr id="6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74700" y="6148388"/>
              <a:ext cx="96838" cy="442913"/>
            </a:xfrm>
            <a:custGeom>
              <a:avLst/>
              <a:gdLst>
                <a:gd name="T0" fmla="*/ 41 w 41"/>
                <a:gd name="T1" fmla="*/ 178 h 187"/>
                <a:gd name="T2" fmla="*/ 21 w 41"/>
                <a:gd name="T3" fmla="*/ 187 h 187"/>
                <a:gd name="T4" fmla="*/ 21 w 41"/>
                <a:gd name="T5" fmla="*/ 187 h 187"/>
                <a:gd name="T6" fmla="*/ 0 w 41"/>
                <a:gd name="T7" fmla="*/ 178 h 187"/>
                <a:gd name="T8" fmla="*/ 0 w 41"/>
                <a:gd name="T9" fmla="*/ 8 h 187"/>
                <a:gd name="T10" fmla="*/ 21 w 41"/>
                <a:gd name="T11" fmla="*/ 0 h 187"/>
                <a:gd name="T12" fmla="*/ 21 w 41"/>
                <a:gd name="T13" fmla="*/ 0 h 187"/>
                <a:gd name="T14" fmla="*/ 41 w 41"/>
                <a:gd name="T15" fmla="*/ 8 h 187"/>
                <a:gd name="T16" fmla="*/ 41 w 41"/>
                <a:gd name="T17" fmla="*/ 178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187">
                  <a:moveTo>
                    <a:pt x="41" y="178"/>
                  </a:moveTo>
                  <a:cubicBezTo>
                    <a:pt x="41" y="183"/>
                    <a:pt x="32" y="187"/>
                    <a:pt x="21" y="187"/>
                  </a:cubicBezTo>
                  <a:cubicBezTo>
                    <a:pt x="21" y="187"/>
                    <a:pt x="21" y="187"/>
                    <a:pt x="21" y="187"/>
                  </a:cubicBezTo>
                  <a:cubicBezTo>
                    <a:pt x="9" y="187"/>
                    <a:pt x="0" y="183"/>
                    <a:pt x="0" y="17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9" y="0"/>
                    <a:pt x="21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32" y="0"/>
                    <a:pt x="41" y="4"/>
                    <a:pt x="41" y="8"/>
                  </a:cubicBezTo>
                  <a:lnTo>
                    <a:pt x="41" y="178"/>
                  </a:lnTo>
                  <a:close/>
                </a:path>
              </a:pathLst>
            </a:custGeom>
            <a:solidFill>
              <a:srgbClr val="6999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84175" y="5356225"/>
              <a:ext cx="876300" cy="1014413"/>
            </a:xfrm>
            <a:custGeom>
              <a:avLst/>
              <a:gdLst>
                <a:gd name="T0" fmla="*/ 261 w 371"/>
                <a:gd name="T1" fmla="*/ 304 h 429"/>
                <a:gd name="T2" fmla="*/ 353 w 371"/>
                <a:gd name="T3" fmla="*/ 288 h 429"/>
                <a:gd name="T4" fmla="*/ 246 w 371"/>
                <a:gd name="T5" fmla="*/ 207 h 429"/>
                <a:gd name="T6" fmla="*/ 327 w 371"/>
                <a:gd name="T7" fmla="*/ 184 h 429"/>
                <a:gd name="T8" fmla="*/ 233 w 371"/>
                <a:gd name="T9" fmla="*/ 120 h 429"/>
                <a:gd name="T10" fmla="*/ 272 w 371"/>
                <a:gd name="T11" fmla="*/ 104 h 429"/>
                <a:gd name="T12" fmla="*/ 187 w 371"/>
                <a:gd name="T13" fmla="*/ 0 h 429"/>
                <a:gd name="T14" fmla="*/ 89 w 371"/>
                <a:gd name="T15" fmla="*/ 103 h 429"/>
                <a:gd name="T16" fmla="*/ 137 w 371"/>
                <a:gd name="T17" fmla="*/ 121 h 429"/>
                <a:gd name="T18" fmla="*/ 44 w 371"/>
                <a:gd name="T19" fmla="*/ 184 h 429"/>
                <a:gd name="T20" fmla="*/ 125 w 371"/>
                <a:gd name="T21" fmla="*/ 207 h 429"/>
                <a:gd name="T22" fmla="*/ 18 w 371"/>
                <a:gd name="T23" fmla="*/ 288 h 429"/>
                <a:gd name="T24" fmla="*/ 110 w 371"/>
                <a:gd name="T25" fmla="*/ 304 h 429"/>
                <a:gd name="T26" fmla="*/ 0 w 371"/>
                <a:gd name="T27" fmla="*/ 397 h 429"/>
                <a:gd name="T28" fmla="*/ 186 w 371"/>
                <a:gd name="T29" fmla="*/ 429 h 429"/>
                <a:gd name="T30" fmla="*/ 371 w 371"/>
                <a:gd name="T31" fmla="*/ 397 h 429"/>
                <a:gd name="T32" fmla="*/ 261 w 371"/>
                <a:gd name="T33" fmla="*/ 304 h 4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71" h="429">
                  <a:moveTo>
                    <a:pt x="261" y="304"/>
                  </a:moveTo>
                  <a:cubicBezTo>
                    <a:pt x="289" y="305"/>
                    <a:pt x="332" y="302"/>
                    <a:pt x="353" y="288"/>
                  </a:cubicBezTo>
                  <a:cubicBezTo>
                    <a:pt x="312" y="272"/>
                    <a:pt x="268" y="235"/>
                    <a:pt x="246" y="207"/>
                  </a:cubicBezTo>
                  <a:cubicBezTo>
                    <a:pt x="281" y="203"/>
                    <a:pt x="299" y="203"/>
                    <a:pt x="327" y="184"/>
                  </a:cubicBezTo>
                  <a:cubicBezTo>
                    <a:pt x="289" y="176"/>
                    <a:pt x="248" y="141"/>
                    <a:pt x="233" y="120"/>
                  </a:cubicBezTo>
                  <a:cubicBezTo>
                    <a:pt x="253" y="114"/>
                    <a:pt x="254" y="113"/>
                    <a:pt x="272" y="104"/>
                  </a:cubicBezTo>
                  <a:cubicBezTo>
                    <a:pt x="226" y="78"/>
                    <a:pt x="195" y="34"/>
                    <a:pt x="187" y="0"/>
                  </a:cubicBezTo>
                  <a:cubicBezTo>
                    <a:pt x="168" y="54"/>
                    <a:pt x="140" y="84"/>
                    <a:pt x="89" y="103"/>
                  </a:cubicBezTo>
                  <a:cubicBezTo>
                    <a:pt x="105" y="113"/>
                    <a:pt x="119" y="118"/>
                    <a:pt x="137" y="121"/>
                  </a:cubicBezTo>
                  <a:cubicBezTo>
                    <a:pt x="122" y="142"/>
                    <a:pt x="82" y="176"/>
                    <a:pt x="44" y="184"/>
                  </a:cubicBezTo>
                  <a:cubicBezTo>
                    <a:pt x="72" y="203"/>
                    <a:pt x="90" y="203"/>
                    <a:pt x="125" y="207"/>
                  </a:cubicBezTo>
                  <a:cubicBezTo>
                    <a:pt x="103" y="235"/>
                    <a:pt x="59" y="272"/>
                    <a:pt x="18" y="288"/>
                  </a:cubicBezTo>
                  <a:cubicBezTo>
                    <a:pt x="39" y="302"/>
                    <a:pt x="82" y="305"/>
                    <a:pt x="110" y="304"/>
                  </a:cubicBezTo>
                  <a:cubicBezTo>
                    <a:pt x="95" y="333"/>
                    <a:pt x="31" y="383"/>
                    <a:pt x="0" y="397"/>
                  </a:cubicBezTo>
                  <a:cubicBezTo>
                    <a:pt x="66" y="426"/>
                    <a:pt x="133" y="429"/>
                    <a:pt x="186" y="429"/>
                  </a:cubicBezTo>
                  <a:cubicBezTo>
                    <a:pt x="239" y="429"/>
                    <a:pt x="305" y="426"/>
                    <a:pt x="371" y="397"/>
                  </a:cubicBezTo>
                  <a:cubicBezTo>
                    <a:pt x="340" y="383"/>
                    <a:pt x="276" y="333"/>
                    <a:pt x="261" y="304"/>
                  </a:cubicBezTo>
                  <a:close/>
                </a:path>
              </a:pathLst>
            </a:custGeom>
            <a:solidFill>
              <a:srgbClr val="6999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235075" y="6075363"/>
              <a:ext cx="111125" cy="509588"/>
            </a:xfrm>
            <a:custGeom>
              <a:avLst/>
              <a:gdLst>
                <a:gd name="T0" fmla="*/ 47 w 47"/>
                <a:gd name="T1" fmla="*/ 205 h 215"/>
                <a:gd name="T2" fmla="*/ 23 w 47"/>
                <a:gd name="T3" fmla="*/ 215 h 215"/>
                <a:gd name="T4" fmla="*/ 23 w 47"/>
                <a:gd name="T5" fmla="*/ 215 h 215"/>
                <a:gd name="T6" fmla="*/ 0 w 47"/>
                <a:gd name="T7" fmla="*/ 205 h 215"/>
                <a:gd name="T8" fmla="*/ 0 w 47"/>
                <a:gd name="T9" fmla="*/ 9 h 215"/>
                <a:gd name="T10" fmla="*/ 23 w 47"/>
                <a:gd name="T11" fmla="*/ 0 h 215"/>
                <a:gd name="T12" fmla="*/ 23 w 47"/>
                <a:gd name="T13" fmla="*/ 0 h 215"/>
                <a:gd name="T14" fmla="*/ 47 w 47"/>
                <a:gd name="T15" fmla="*/ 9 h 215"/>
                <a:gd name="T16" fmla="*/ 47 w 47"/>
                <a:gd name="T17" fmla="*/ 205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215">
                  <a:moveTo>
                    <a:pt x="47" y="205"/>
                  </a:moveTo>
                  <a:cubicBezTo>
                    <a:pt x="47" y="211"/>
                    <a:pt x="36" y="215"/>
                    <a:pt x="23" y="215"/>
                  </a:cubicBezTo>
                  <a:cubicBezTo>
                    <a:pt x="23" y="215"/>
                    <a:pt x="23" y="215"/>
                    <a:pt x="23" y="215"/>
                  </a:cubicBezTo>
                  <a:cubicBezTo>
                    <a:pt x="11" y="215"/>
                    <a:pt x="0" y="211"/>
                    <a:pt x="0" y="205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11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36" y="0"/>
                    <a:pt x="47" y="4"/>
                    <a:pt x="47" y="9"/>
                  </a:cubicBezTo>
                  <a:lnTo>
                    <a:pt x="47" y="205"/>
                  </a:lnTo>
                  <a:close/>
                </a:path>
              </a:pathLst>
            </a:custGeom>
            <a:solidFill>
              <a:srgbClr val="8DBD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85813" y="5159375"/>
              <a:ext cx="1008063" cy="1171575"/>
            </a:xfrm>
            <a:custGeom>
              <a:avLst/>
              <a:gdLst>
                <a:gd name="T0" fmla="*/ 300 w 427"/>
                <a:gd name="T1" fmla="*/ 351 h 495"/>
                <a:gd name="T2" fmla="*/ 407 w 427"/>
                <a:gd name="T3" fmla="*/ 332 h 495"/>
                <a:gd name="T4" fmla="*/ 284 w 427"/>
                <a:gd name="T5" fmla="*/ 239 h 495"/>
                <a:gd name="T6" fmla="*/ 377 w 427"/>
                <a:gd name="T7" fmla="*/ 212 h 495"/>
                <a:gd name="T8" fmla="*/ 269 w 427"/>
                <a:gd name="T9" fmla="*/ 139 h 495"/>
                <a:gd name="T10" fmla="*/ 313 w 427"/>
                <a:gd name="T11" fmla="*/ 120 h 495"/>
                <a:gd name="T12" fmla="*/ 215 w 427"/>
                <a:gd name="T13" fmla="*/ 0 h 495"/>
                <a:gd name="T14" fmla="*/ 102 w 427"/>
                <a:gd name="T15" fmla="*/ 119 h 495"/>
                <a:gd name="T16" fmla="*/ 157 w 427"/>
                <a:gd name="T17" fmla="*/ 140 h 495"/>
                <a:gd name="T18" fmla="*/ 50 w 427"/>
                <a:gd name="T19" fmla="*/ 212 h 495"/>
                <a:gd name="T20" fmla="*/ 143 w 427"/>
                <a:gd name="T21" fmla="*/ 239 h 495"/>
                <a:gd name="T22" fmla="*/ 20 w 427"/>
                <a:gd name="T23" fmla="*/ 332 h 495"/>
                <a:gd name="T24" fmla="*/ 127 w 427"/>
                <a:gd name="T25" fmla="*/ 351 h 495"/>
                <a:gd name="T26" fmla="*/ 0 w 427"/>
                <a:gd name="T27" fmla="*/ 458 h 495"/>
                <a:gd name="T28" fmla="*/ 214 w 427"/>
                <a:gd name="T29" fmla="*/ 495 h 495"/>
                <a:gd name="T30" fmla="*/ 427 w 427"/>
                <a:gd name="T31" fmla="*/ 458 h 495"/>
                <a:gd name="T32" fmla="*/ 300 w 427"/>
                <a:gd name="T33" fmla="*/ 351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7" h="495">
                  <a:moveTo>
                    <a:pt x="300" y="351"/>
                  </a:moveTo>
                  <a:cubicBezTo>
                    <a:pt x="333" y="352"/>
                    <a:pt x="382" y="348"/>
                    <a:pt x="407" y="332"/>
                  </a:cubicBezTo>
                  <a:cubicBezTo>
                    <a:pt x="360" y="314"/>
                    <a:pt x="309" y="271"/>
                    <a:pt x="284" y="239"/>
                  </a:cubicBezTo>
                  <a:cubicBezTo>
                    <a:pt x="324" y="234"/>
                    <a:pt x="344" y="234"/>
                    <a:pt x="377" y="212"/>
                  </a:cubicBezTo>
                  <a:cubicBezTo>
                    <a:pt x="333" y="203"/>
                    <a:pt x="286" y="162"/>
                    <a:pt x="269" y="139"/>
                  </a:cubicBezTo>
                  <a:cubicBezTo>
                    <a:pt x="292" y="132"/>
                    <a:pt x="293" y="131"/>
                    <a:pt x="313" y="120"/>
                  </a:cubicBezTo>
                  <a:cubicBezTo>
                    <a:pt x="261" y="90"/>
                    <a:pt x="225" y="39"/>
                    <a:pt x="215" y="0"/>
                  </a:cubicBezTo>
                  <a:cubicBezTo>
                    <a:pt x="194" y="62"/>
                    <a:pt x="161" y="97"/>
                    <a:pt x="102" y="119"/>
                  </a:cubicBezTo>
                  <a:cubicBezTo>
                    <a:pt x="121" y="131"/>
                    <a:pt x="137" y="136"/>
                    <a:pt x="157" y="140"/>
                  </a:cubicBezTo>
                  <a:cubicBezTo>
                    <a:pt x="140" y="164"/>
                    <a:pt x="94" y="203"/>
                    <a:pt x="50" y="212"/>
                  </a:cubicBezTo>
                  <a:cubicBezTo>
                    <a:pt x="82" y="234"/>
                    <a:pt x="103" y="234"/>
                    <a:pt x="143" y="239"/>
                  </a:cubicBezTo>
                  <a:cubicBezTo>
                    <a:pt x="118" y="271"/>
                    <a:pt x="67" y="314"/>
                    <a:pt x="20" y="332"/>
                  </a:cubicBezTo>
                  <a:cubicBezTo>
                    <a:pt x="45" y="348"/>
                    <a:pt x="94" y="352"/>
                    <a:pt x="127" y="351"/>
                  </a:cubicBezTo>
                  <a:cubicBezTo>
                    <a:pt x="110" y="385"/>
                    <a:pt x="35" y="442"/>
                    <a:pt x="0" y="458"/>
                  </a:cubicBezTo>
                  <a:cubicBezTo>
                    <a:pt x="76" y="491"/>
                    <a:pt x="153" y="495"/>
                    <a:pt x="214" y="495"/>
                  </a:cubicBezTo>
                  <a:cubicBezTo>
                    <a:pt x="276" y="495"/>
                    <a:pt x="351" y="491"/>
                    <a:pt x="427" y="458"/>
                  </a:cubicBezTo>
                  <a:cubicBezTo>
                    <a:pt x="392" y="442"/>
                    <a:pt x="317" y="385"/>
                    <a:pt x="300" y="351"/>
                  </a:cubicBezTo>
                  <a:close/>
                </a:path>
              </a:pathLst>
            </a:custGeom>
            <a:solidFill>
              <a:srgbClr val="8DBD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041525" y="6091238"/>
              <a:ext cx="85725" cy="395288"/>
            </a:xfrm>
            <a:custGeom>
              <a:avLst/>
              <a:gdLst>
                <a:gd name="T0" fmla="*/ 36 w 36"/>
                <a:gd name="T1" fmla="*/ 160 h 167"/>
                <a:gd name="T2" fmla="*/ 18 w 36"/>
                <a:gd name="T3" fmla="*/ 167 h 167"/>
                <a:gd name="T4" fmla="*/ 18 w 36"/>
                <a:gd name="T5" fmla="*/ 167 h 167"/>
                <a:gd name="T6" fmla="*/ 0 w 36"/>
                <a:gd name="T7" fmla="*/ 160 h 167"/>
                <a:gd name="T8" fmla="*/ 0 w 36"/>
                <a:gd name="T9" fmla="*/ 8 h 167"/>
                <a:gd name="T10" fmla="*/ 18 w 36"/>
                <a:gd name="T11" fmla="*/ 0 h 167"/>
                <a:gd name="T12" fmla="*/ 18 w 36"/>
                <a:gd name="T13" fmla="*/ 0 h 167"/>
                <a:gd name="T14" fmla="*/ 36 w 36"/>
                <a:gd name="T15" fmla="*/ 8 h 167"/>
                <a:gd name="T16" fmla="*/ 36 w 36"/>
                <a:gd name="T17" fmla="*/ 16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167">
                  <a:moveTo>
                    <a:pt x="36" y="160"/>
                  </a:moveTo>
                  <a:cubicBezTo>
                    <a:pt x="36" y="164"/>
                    <a:pt x="28" y="167"/>
                    <a:pt x="18" y="167"/>
                  </a:cubicBezTo>
                  <a:cubicBezTo>
                    <a:pt x="18" y="167"/>
                    <a:pt x="18" y="167"/>
                    <a:pt x="18" y="167"/>
                  </a:cubicBezTo>
                  <a:cubicBezTo>
                    <a:pt x="8" y="167"/>
                    <a:pt x="0" y="164"/>
                    <a:pt x="0" y="16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3"/>
                    <a:pt x="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8" y="0"/>
                    <a:pt x="36" y="3"/>
                    <a:pt x="36" y="8"/>
                  </a:cubicBezTo>
                  <a:lnTo>
                    <a:pt x="36" y="160"/>
                  </a:lnTo>
                  <a:close/>
                </a:path>
              </a:pathLst>
            </a:custGeom>
            <a:solidFill>
              <a:srgbClr val="4F85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692275" y="5383213"/>
              <a:ext cx="784225" cy="908050"/>
            </a:xfrm>
            <a:custGeom>
              <a:avLst/>
              <a:gdLst>
                <a:gd name="T0" fmla="*/ 233 w 332"/>
                <a:gd name="T1" fmla="*/ 272 h 383"/>
                <a:gd name="T2" fmla="*/ 316 w 332"/>
                <a:gd name="T3" fmla="*/ 257 h 383"/>
                <a:gd name="T4" fmla="*/ 220 w 332"/>
                <a:gd name="T5" fmla="*/ 185 h 383"/>
                <a:gd name="T6" fmla="*/ 292 w 332"/>
                <a:gd name="T7" fmla="*/ 164 h 383"/>
                <a:gd name="T8" fmla="*/ 209 w 332"/>
                <a:gd name="T9" fmla="*/ 107 h 383"/>
                <a:gd name="T10" fmla="*/ 243 w 332"/>
                <a:gd name="T11" fmla="*/ 93 h 383"/>
                <a:gd name="T12" fmla="*/ 167 w 332"/>
                <a:gd name="T13" fmla="*/ 0 h 383"/>
                <a:gd name="T14" fmla="*/ 80 w 332"/>
                <a:gd name="T15" fmla="*/ 92 h 383"/>
                <a:gd name="T16" fmla="*/ 122 w 332"/>
                <a:gd name="T17" fmla="*/ 108 h 383"/>
                <a:gd name="T18" fmla="*/ 40 w 332"/>
                <a:gd name="T19" fmla="*/ 164 h 383"/>
                <a:gd name="T20" fmla="*/ 112 w 332"/>
                <a:gd name="T21" fmla="*/ 185 h 383"/>
                <a:gd name="T22" fmla="*/ 16 w 332"/>
                <a:gd name="T23" fmla="*/ 257 h 383"/>
                <a:gd name="T24" fmla="*/ 99 w 332"/>
                <a:gd name="T25" fmla="*/ 272 h 383"/>
                <a:gd name="T26" fmla="*/ 0 w 332"/>
                <a:gd name="T27" fmla="*/ 354 h 383"/>
                <a:gd name="T28" fmla="*/ 167 w 332"/>
                <a:gd name="T29" fmla="*/ 383 h 383"/>
                <a:gd name="T30" fmla="*/ 332 w 332"/>
                <a:gd name="T31" fmla="*/ 354 h 383"/>
                <a:gd name="T32" fmla="*/ 233 w 332"/>
                <a:gd name="T33" fmla="*/ 272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32" h="383">
                  <a:moveTo>
                    <a:pt x="233" y="272"/>
                  </a:moveTo>
                  <a:cubicBezTo>
                    <a:pt x="258" y="272"/>
                    <a:pt x="297" y="270"/>
                    <a:pt x="316" y="257"/>
                  </a:cubicBezTo>
                  <a:cubicBezTo>
                    <a:pt x="279" y="243"/>
                    <a:pt x="240" y="210"/>
                    <a:pt x="220" y="185"/>
                  </a:cubicBezTo>
                  <a:cubicBezTo>
                    <a:pt x="252" y="181"/>
                    <a:pt x="267" y="181"/>
                    <a:pt x="292" y="164"/>
                  </a:cubicBezTo>
                  <a:cubicBezTo>
                    <a:pt x="258" y="158"/>
                    <a:pt x="222" y="126"/>
                    <a:pt x="209" y="107"/>
                  </a:cubicBezTo>
                  <a:cubicBezTo>
                    <a:pt x="226" y="102"/>
                    <a:pt x="227" y="101"/>
                    <a:pt x="243" y="93"/>
                  </a:cubicBezTo>
                  <a:cubicBezTo>
                    <a:pt x="202" y="70"/>
                    <a:pt x="175" y="30"/>
                    <a:pt x="167" y="0"/>
                  </a:cubicBezTo>
                  <a:cubicBezTo>
                    <a:pt x="151" y="48"/>
                    <a:pt x="126" y="75"/>
                    <a:pt x="80" y="92"/>
                  </a:cubicBezTo>
                  <a:cubicBezTo>
                    <a:pt x="94" y="101"/>
                    <a:pt x="107" y="105"/>
                    <a:pt x="122" y="108"/>
                  </a:cubicBezTo>
                  <a:cubicBezTo>
                    <a:pt x="109" y="127"/>
                    <a:pt x="74" y="158"/>
                    <a:pt x="40" y="164"/>
                  </a:cubicBezTo>
                  <a:cubicBezTo>
                    <a:pt x="65" y="181"/>
                    <a:pt x="80" y="181"/>
                    <a:pt x="112" y="185"/>
                  </a:cubicBezTo>
                  <a:cubicBezTo>
                    <a:pt x="92" y="210"/>
                    <a:pt x="53" y="243"/>
                    <a:pt x="16" y="257"/>
                  </a:cubicBezTo>
                  <a:cubicBezTo>
                    <a:pt x="35" y="270"/>
                    <a:pt x="73" y="272"/>
                    <a:pt x="99" y="272"/>
                  </a:cubicBezTo>
                  <a:cubicBezTo>
                    <a:pt x="86" y="298"/>
                    <a:pt x="28" y="342"/>
                    <a:pt x="0" y="354"/>
                  </a:cubicBezTo>
                  <a:cubicBezTo>
                    <a:pt x="59" y="380"/>
                    <a:pt x="119" y="383"/>
                    <a:pt x="167" y="383"/>
                  </a:cubicBezTo>
                  <a:cubicBezTo>
                    <a:pt x="214" y="383"/>
                    <a:pt x="273" y="380"/>
                    <a:pt x="332" y="354"/>
                  </a:cubicBezTo>
                  <a:cubicBezTo>
                    <a:pt x="304" y="342"/>
                    <a:pt x="246" y="298"/>
                    <a:pt x="233" y="272"/>
                  </a:cubicBezTo>
                  <a:close/>
                </a:path>
              </a:pathLst>
            </a:custGeom>
            <a:solidFill>
              <a:srgbClr val="4F85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427288" y="6056313"/>
              <a:ext cx="111125" cy="514350"/>
            </a:xfrm>
            <a:custGeom>
              <a:avLst/>
              <a:gdLst>
                <a:gd name="T0" fmla="*/ 47 w 47"/>
                <a:gd name="T1" fmla="*/ 208 h 217"/>
                <a:gd name="T2" fmla="*/ 24 w 47"/>
                <a:gd name="T3" fmla="*/ 217 h 217"/>
                <a:gd name="T4" fmla="*/ 24 w 47"/>
                <a:gd name="T5" fmla="*/ 217 h 217"/>
                <a:gd name="T6" fmla="*/ 0 w 47"/>
                <a:gd name="T7" fmla="*/ 208 h 217"/>
                <a:gd name="T8" fmla="*/ 0 w 47"/>
                <a:gd name="T9" fmla="*/ 9 h 217"/>
                <a:gd name="T10" fmla="*/ 24 w 47"/>
                <a:gd name="T11" fmla="*/ 0 h 217"/>
                <a:gd name="T12" fmla="*/ 24 w 47"/>
                <a:gd name="T13" fmla="*/ 0 h 217"/>
                <a:gd name="T14" fmla="*/ 47 w 47"/>
                <a:gd name="T15" fmla="*/ 9 h 217"/>
                <a:gd name="T16" fmla="*/ 47 w 47"/>
                <a:gd name="T17" fmla="*/ 208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217">
                  <a:moveTo>
                    <a:pt x="47" y="208"/>
                  </a:moveTo>
                  <a:cubicBezTo>
                    <a:pt x="47" y="213"/>
                    <a:pt x="37" y="217"/>
                    <a:pt x="24" y="217"/>
                  </a:cubicBezTo>
                  <a:cubicBezTo>
                    <a:pt x="24" y="217"/>
                    <a:pt x="24" y="217"/>
                    <a:pt x="24" y="217"/>
                  </a:cubicBezTo>
                  <a:cubicBezTo>
                    <a:pt x="11" y="217"/>
                    <a:pt x="0" y="213"/>
                    <a:pt x="0" y="208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11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37" y="0"/>
                    <a:pt x="47" y="4"/>
                    <a:pt x="47" y="9"/>
                  </a:cubicBezTo>
                  <a:lnTo>
                    <a:pt x="47" y="208"/>
                  </a:lnTo>
                  <a:close/>
                </a:path>
              </a:pathLst>
            </a:custGeom>
            <a:solidFill>
              <a:srgbClr val="6999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973263" y="5132388"/>
              <a:ext cx="1020763" cy="1184275"/>
            </a:xfrm>
            <a:custGeom>
              <a:avLst/>
              <a:gdLst>
                <a:gd name="T0" fmla="*/ 304 w 432"/>
                <a:gd name="T1" fmla="*/ 354 h 500"/>
                <a:gd name="T2" fmla="*/ 411 w 432"/>
                <a:gd name="T3" fmla="*/ 335 h 500"/>
                <a:gd name="T4" fmla="*/ 287 w 432"/>
                <a:gd name="T5" fmla="*/ 241 h 500"/>
                <a:gd name="T6" fmla="*/ 381 w 432"/>
                <a:gd name="T7" fmla="*/ 213 h 500"/>
                <a:gd name="T8" fmla="*/ 272 w 432"/>
                <a:gd name="T9" fmla="*/ 139 h 500"/>
                <a:gd name="T10" fmla="*/ 316 w 432"/>
                <a:gd name="T11" fmla="*/ 120 h 500"/>
                <a:gd name="T12" fmla="*/ 217 w 432"/>
                <a:gd name="T13" fmla="*/ 0 h 500"/>
                <a:gd name="T14" fmla="*/ 104 w 432"/>
                <a:gd name="T15" fmla="*/ 119 h 500"/>
                <a:gd name="T16" fmla="*/ 159 w 432"/>
                <a:gd name="T17" fmla="*/ 141 h 500"/>
                <a:gd name="T18" fmla="*/ 51 w 432"/>
                <a:gd name="T19" fmla="*/ 213 h 500"/>
                <a:gd name="T20" fmla="*/ 145 w 432"/>
                <a:gd name="T21" fmla="*/ 241 h 500"/>
                <a:gd name="T22" fmla="*/ 20 w 432"/>
                <a:gd name="T23" fmla="*/ 335 h 500"/>
                <a:gd name="T24" fmla="*/ 128 w 432"/>
                <a:gd name="T25" fmla="*/ 354 h 500"/>
                <a:gd name="T26" fmla="*/ 0 w 432"/>
                <a:gd name="T27" fmla="*/ 461 h 500"/>
                <a:gd name="T28" fmla="*/ 217 w 432"/>
                <a:gd name="T29" fmla="*/ 500 h 500"/>
                <a:gd name="T30" fmla="*/ 432 w 432"/>
                <a:gd name="T31" fmla="*/ 461 h 500"/>
                <a:gd name="T32" fmla="*/ 304 w 432"/>
                <a:gd name="T33" fmla="*/ 354 h 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32" h="500">
                  <a:moveTo>
                    <a:pt x="304" y="354"/>
                  </a:moveTo>
                  <a:cubicBezTo>
                    <a:pt x="337" y="355"/>
                    <a:pt x="386" y="351"/>
                    <a:pt x="411" y="335"/>
                  </a:cubicBezTo>
                  <a:cubicBezTo>
                    <a:pt x="364" y="316"/>
                    <a:pt x="312" y="273"/>
                    <a:pt x="287" y="241"/>
                  </a:cubicBezTo>
                  <a:cubicBezTo>
                    <a:pt x="328" y="236"/>
                    <a:pt x="348" y="236"/>
                    <a:pt x="381" y="213"/>
                  </a:cubicBezTo>
                  <a:cubicBezTo>
                    <a:pt x="336" y="205"/>
                    <a:pt x="289" y="163"/>
                    <a:pt x="272" y="139"/>
                  </a:cubicBezTo>
                  <a:cubicBezTo>
                    <a:pt x="295" y="133"/>
                    <a:pt x="296" y="131"/>
                    <a:pt x="316" y="120"/>
                  </a:cubicBezTo>
                  <a:cubicBezTo>
                    <a:pt x="264" y="91"/>
                    <a:pt x="227" y="39"/>
                    <a:pt x="217" y="0"/>
                  </a:cubicBezTo>
                  <a:cubicBezTo>
                    <a:pt x="196" y="62"/>
                    <a:pt x="163" y="97"/>
                    <a:pt x="104" y="119"/>
                  </a:cubicBezTo>
                  <a:cubicBezTo>
                    <a:pt x="123" y="131"/>
                    <a:pt x="139" y="137"/>
                    <a:pt x="159" y="141"/>
                  </a:cubicBezTo>
                  <a:cubicBezTo>
                    <a:pt x="142" y="165"/>
                    <a:pt x="96" y="205"/>
                    <a:pt x="51" y="213"/>
                  </a:cubicBezTo>
                  <a:cubicBezTo>
                    <a:pt x="84" y="236"/>
                    <a:pt x="104" y="236"/>
                    <a:pt x="145" y="241"/>
                  </a:cubicBezTo>
                  <a:cubicBezTo>
                    <a:pt x="120" y="273"/>
                    <a:pt x="68" y="316"/>
                    <a:pt x="20" y="335"/>
                  </a:cubicBezTo>
                  <a:cubicBezTo>
                    <a:pt x="45" y="351"/>
                    <a:pt x="95" y="355"/>
                    <a:pt x="128" y="354"/>
                  </a:cubicBezTo>
                  <a:cubicBezTo>
                    <a:pt x="111" y="388"/>
                    <a:pt x="36" y="446"/>
                    <a:pt x="0" y="461"/>
                  </a:cubicBezTo>
                  <a:cubicBezTo>
                    <a:pt x="77" y="496"/>
                    <a:pt x="155" y="500"/>
                    <a:pt x="217" y="500"/>
                  </a:cubicBezTo>
                  <a:cubicBezTo>
                    <a:pt x="279" y="500"/>
                    <a:pt x="355" y="496"/>
                    <a:pt x="432" y="461"/>
                  </a:cubicBezTo>
                  <a:cubicBezTo>
                    <a:pt x="396" y="446"/>
                    <a:pt x="321" y="388"/>
                    <a:pt x="304" y="354"/>
                  </a:cubicBezTo>
                  <a:close/>
                </a:path>
              </a:pathLst>
            </a:custGeom>
            <a:solidFill>
              <a:srgbClr val="6999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373438" y="6137275"/>
              <a:ext cx="96838" cy="439738"/>
            </a:xfrm>
            <a:custGeom>
              <a:avLst/>
              <a:gdLst>
                <a:gd name="T0" fmla="*/ 41 w 41"/>
                <a:gd name="T1" fmla="*/ 178 h 186"/>
                <a:gd name="T2" fmla="*/ 21 w 41"/>
                <a:gd name="T3" fmla="*/ 186 h 186"/>
                <a:gd name="T4" fmla="*/ 21 w 41"/>
                <a:gd name="T5" fmla="*/ 186 h 186"/>
                <a:gd name="T6" fmla="*/ 0 w 41"/>
                <a:gd name="T7" fmla="*/ 178 h 186"/>
                <a:gd name="T8" fmla="*/ 0 w 41"/>
                <a:gd name="T9" fmla="*/ 8 h 186"/>
                <a:gd name="T10" fmla="*/ 21 w 41"/>
                <a:gd name="T11" fmla="*/ 0 h 186"/>
                <a:gd name="T12" fmla="*/ 21 w 41"/>
                <a:gd name="T13" fmla="*/ 0 h 186"/>
                <a:gd name="T14" fmla="*/ 41 w 41"/>
                <a:gd name="T15" fmla="*/ 8 h 186"/>
                <a:gd name="T16" fmla="*/ 41 w 41"/>
                <a:gd name="T17" fmla="*/ 17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186">
                  <a:moveTo>
                    <a:pt x="41" y="178"/>
                  </a:moveTo>
                  <a:cubicBezTo>
                    <a:pt x="41" y="183"/>
                    <a:pt x="32" y="186"/>
                    <a:pt x="21" y="186"/>
                  </a:cubicBezTo>
                  <a:cubicBezTo>
                    <a:pt x="21" y="186"/>
                    <a:pt x="21" y="186"/>
                    <a:pt x="21" y="186"/>
                  </a:cubicBezTo>
                  <a:cubicBezTo>
                    <a:pt x="9" y="186"/>
                    <a:pt x="0" y="183"/>
                    <a:pt x="0" y="17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3"/>
                    <a:pt x="9" y="0"/>
                    <a:pt x="21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32" y="0"/>
                    <a:pt x="41" y="3"/>
                    <a:pt x="41" y="8"/>
                  </a:cubicBezTo>
                  <a:lnTo>
                    <a:pt x="41" y="178"/>
                  </a:lnTo>
                  <a:close/>
                </a:path>
              </a:pathLst>
            </a:custGeom>
            <a:solidFill>
              <a:srgbClr val="6999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984500" y="5346700"/>
              <a:ext cx="876300" cy="1012825"/>
            </a:xfrm>
            <a:custGeom>
              <a:avLst/>
              <a:gdLst>
                <a:gd name="T0" fmla="*/ 261 w 371"/>
                <a:gd name="T1" fmla="*/ 303 h 428"/>
                <a:gd name="T2" fmla="*/ 353 w 371"/>
                <a:gd name="T3" fmla="*/ 287 h 428"/>
                <a:gd name="T4" fmla="*/ 246 w 371"/>
                <a:gd name="T5" fmla="*/ 206 h 428"/>
                <a:gd name="T6" fmla="*/ 327 w 371"/>
                <a:gd name="T7" fmla="*/ 183 h 428"/>
                <a:gd name="T8" fmla="*/ 233 w 371"/>
                <a:gd name="T9" fmla="*/ 119 h 428"/>
                <a:gd name="T10" fmla="*/ 272 w 371"/>
                <a:gd name="T11" fmla="*/ 103 h 428"/>
                <a:gd name="T12" fmla="*/ 187 w 371"/>
                <a:gd name="T13" fmla="*/ 0 h 428"/>
                <a:gd name="T14" fmla="*/ 89 w 371"/>
                <a:gd name="T15" fmla="*/ 102 h 428"/>
                <a:gd name="T16" fmla="*/ 137 w 371"/>
                <a:gd name="T17" fmla="*/ 120 h 428"/>
                <a:gd name="T18" fmla="*/ 44 w 371"/>
                <a:gd name="T19" fmla="*/ 183 h 428"/>
                <a:gd name="T20" fmla="*/ 125 w 371"/>
                <a:gd name="T21" fmla="*/ 206 h 428"/>
                <a:gd name="T22" fmla="*/ 18 w 371"/>
                <a:gd name="T23" fmla="*/ 287 h 428"/>
                <a:gd name="T24" fmla="*/ 110 w 371"/>
                <a:gd name="T25" fmla="*/ 303 h 428"/>
                <a:gd name="T26" fmla="*/ 0 w 371"/>
                <a:gd name="T27" fmla="*/ 395 h 428"/>
                <a:gd name="T28" fmla="*/ 186 w 371"/>
                <a:gd name="T29" fmla="*/ 428 h 428"/>
                <a:gd name="T30" fmla="*/ 371 w 371"/>
                <a:gd name="T31" fmla="*/ 395 h 428"/>
                <a:gd name="T32" fmla="*/ 261 w 371"/>
                <a:gd name="T33" fmla="*/ 303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71" h="428">
                  <a:moveTo>
                    <a:pt x="261" y="303"/>
                  </a:moveTo>
                  <a:cubicBezTo>
                    <a:pt x="289" y="304"/>
                    <a:pt x="332" y="301"/>
                    <a:pt x="353" y="287"/>
                  </a:cubicBezTo>
                  <a:cubicBezTo>
                    <a:pt x="312" y="271"/>
                    <a:pt x="268" y="234"/>
                    <a:pt x="246" y="206"/>
                  </a:cubicBezTo>
                  <a:cubicBezTo>
                    <a:pt x="281" y="202"/>
                    <a:pt x="299" y="202"/>
                    <a:pt x="327" y="183"/>
                  </a:cubicBezTo>
                  <a:cubicBezTo>
                    <a:pt x="289" y="175"/>
                    <a:pt x="248" y="140"/>
                    <a:pt x="233" y="119"/>
                  </a:cubicBezTo>
                  <a:cubicBezTo>
                    <a:pt x="253" y="113"/>
                    <a:pt x="254" y="112"/>
                    <a:pt x="272" y="103"/>
                  </a:cubicBezTo>
                  <a:cubicBezTo>
                    <a:pt x="226" y="77"/>
                    <a:pt x="195" y="33"/>
                    <a:pt x="187" y="0"/>
                  </a:cubicBezTo>
                  <a:cubicBezTo>
                    <a:pt x="168" y="53"/>
                    <a:pt x="140" y="83"/>
                    <a:pt x="89" y="102"/>
                  </a:cubicBezTo>
                  <a:cubicBezTo>
                    <a:pt x="106" y="112"/>
                    <a:pt x="119" y="117"/>
                    <a:pt x="137" y="120"/>
                  </a:cubicBezTo>
                  <a:cubicBezTo>
                    <a:pt x="122" y="141"/>
                    <a:pt x="82" y="175"/>
                    <a:pt x="44" y="183"/>
                  </a:cubicBezTo>
                  <a:cubicBezTo>
                    <a:pt x="72" y="202"/>
                    <a:pt x="90" y="202"/>
                    <a:pt x="125" y="206"/>
                  </a:cubicBezTo>
                  <a:cubicBezTo>
                    <a:pt x="103" y="234"/>
                    <a:pt x="59" y="271"/>
                    <a:pt x="18" y="287"/>
                  </a:cubicBezTo>
                  <a:cubicBezTo>
                    <a:pt x="39" y="301"/>
                    <a:pt x="82" y="304"/>
                    <a:pt x="110" y="303"/>
                  </a:cubicBezTo>
                  <a:cubicBezTo>
                    <a:pt x="96" y="332"/>
                    <a:pt x="31" y="382"/>
                    <a:pt x="0" y="395"/>
                  </a:cubicBezTo>
                  <a:cubicBezTo>
                    <a:pt x="66" y="425"/>
                    <a:pt x="133" y="428"/>
                    <a:pt x="186" y="428"/>
                  </a:cubicBezTo>
                  <a:cubicBezTo>
                    <a:pt x="239" y="428"/>
                    <a:pt x="305" y="425"/>
                    <a:pt x="371" y="395"/>
                  </a:cubicBezTo>
                  <a:cubicBezTo>
                    <a:pt x="340" y="382"/>
                    <a:pt x="275" y="332"/>
                    <a:pt x="261" y="303"/>
                  </a:cubicBezTo>
                  <a:close/>
                </a:path>
              </a:pathLst>
            </a:custGeom>
            <a:solidFill>
              <a:srgbClr val="6999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936875" y="6122988"/>
              <a:ext cx="101600" cy="471488"/>
            </a:xfrm>
            <a:custGeom>
              <a:avLst/>
              <a:gdLst>
                <a:gd name="T0" fmla="*/ 43 w 43"/>
                <a:gd name="T1" fmla="*/ 190 h 199"/>
                <a:gd name="T2" fmla="*/ 22 w 43"/>
                <a:gd name="T3" fmla="*/ 199 h 199"/>
                <a:gd name="T4" fmla="*/ 22 w 43"/>
                <a:gd name="T5" fmla="*/ 199 h 199"/>
                <a:gd name="T6" fmla="*/ 0 w 43"/>
                <a:gd name="T7" fmla="*/ 190 h 199"/>
                <a:gd name="T8" fmla="*/ 0 w 43"/>
                <a:gd name="T9" fmla="*/ 9 h 199"/>
                <a:gd name="T10" fmla="*/ 22 w 43"/>
                <a:gd name="T11" fmla="*/ 0 h 199"/>
                <a:gd name="T12" fmla="*/ 22 w 43"/>
                <a:gd name="T13" fmla="*/ 0 h 199"/>
                <a:gd name="T14" fmla="*/ 43 w 43"/>
                <a:gd name="T15" fmla="*/ 9 h 199"/>
                <a:gd name="T16" fmla="*/ 43 w 43"/>
                <a:gd name="T17" fmla="*/ 19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" h="199">
                  <a:moveTo>
                    <a:pt x="43" y="190"/>
                  </a:moveTo>
                  <a:cubicBezTo>
                    <a:pt x="43" y="195"/>
                    <a:pt x="34" y="199"/>
                    <a:pt x="22" y="199"/>
                  </a:cubicBezTo>
                  <a:cubicBezTo>
                    <a:pt x="22" y="199"/>
                    <a:pt x="22" y="199"/>
                    <a:pt x="22" y="199"/>
                  </a:cubicBezTo>
                  <a:cubicBezTo>
                    <a:pt x="10" y="199"/>
                    <a:pt x="0" y="195"/>
                    <a:pt x="0" y="19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10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34" y="0"/>
                    <a:pt x="43" y="4"/>
                    <a:pt x="43" y="9"/>
                  </a:cubicBezTo>
                  <a:lnTo>
                    <a:pt x="43" y="190"/>
                  </a:lnTo>
                  <a:close/>
                </a:path>
              </a:pathLst>
            </a:custGeom>
            <a:solidFill>
              <a:srgbClr val="8DBD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520950" y="5276850"/>
              <a:ext cx="933450" cy="1084263"/>
            </a:xfrm>
            <a:custGeom>
              <a:avLst/>
              <a:gdLst>
                <a:gd name="T0" fmla="*/ 278 w 395"/>
                <a:gd name="T1" fmla="*/ 324 h 458"/>
                <a:gd name="T2" fmla="*/ 377 w 395"/>
                <a:gd name="T3" fmla="*/ 307 h 458"/>
                <a:gd name="T4" fmla="*/ 262 w 395"/>
                <a:gd name="T5" fmla="*/ 221 h 458"/>
                <a:gd name="T6" fmla="*/ 348 w 395"/>
                <a:gd name="T7" fmla="*/ 196 h 458"/>
                <a:gd name="T8" fmla="*/ 249 w 395"/>
                <a:gd name="T9" fmla="*/ 128 h 458"/>
                <a:gd name="T10" fmla="*/ 290 w 395"/>
                <a:gd name="T11" fmla="*/ 111 h 458"/>
                <a:gd name="T12" fmla="*/ 199 w 395"/>
                <a:gd name="T13" fmla="*/ 0 h 458"/>
                <a:gd name="T14" fmla="*/ 95 w 395"/>
                <a:gd name="T15" fmla="*/ 109 h 458"/>
                <a:gd name="T16" fmla="*/ 146 w 395"/>
                <a:gd name="T17" fmla="*/ 129 h 458"/>
                <a:gd name="T18" fmla="*/ 47 w 395"/>
                <a:gd name="T19" fmla="*/ 196 h 458"/>
                <a:gd name="T20" fmla="*/ 133 w 395"/>
                <a:gd name="T21" fmla="*/ 221 h 458"/>
                <a:gd name="T22" fmla="*/ 19 w 395"/>
                <a:gd name="T23" fmla="*/ 307 h 458"/>
                <a:gd name="T24" fmla="*/ 117 w 395"/>
                <a:gd name="T25" fmla="*/ 324 h 458"/>
                <a:gd name="T26" fmla="*/ 0 w 395"/>
                <a:gd name="T27" fmla="*/ 423 h 458"/>
                <a:gd name="T28" fmla="*/ 198 w 395"/>
                <a:gd name="T29" fmla="*/ 458 h 458"/>
                <a:gd name="T30" fmla="*/ 395 w 395"/>
                <a:gd name="T31" fmla="*/ 423 h 458"/>
                <a:gd name="T32" fmla="*/ 278 w 395"/>
                <a:gd name="T33" fmla="*/ 324 h 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95" h="458">
                  <a:moveTo>
                    <a:pt x="278" y="324"/>
                  </a:moveTo>
                  <a:cubicBezTo>
                    <a:pt x="308" y="325"/>
                    <a:pt x="354" y="322"/>
                    <a:pt x="377" y="307"/>
                  </a:cubicBezTo>
                  <a:cubicBezTo>
                    <a:pt x="333" y="290"/>
                    <a:pt x="285" y="251"/>
                    <a:pt x="262" y="221"/>
                  </a:cubicBezTo>
                  <a:cubicBezTo>
                    <a:pt x="300" y="216"/>
                    <a:pt x="319" y="216"/>
                    <a:pt x="348" y="196"/>
                  </a:cubicBezTo>
                  <a:cubicBezTo>
                    <a:pt x="308" y="188"/>
                    <a:pt x="264" y="150"/>
                    <a:pt x="249" y="128"/>
                  </a:cubicBezTo>
                  <a:cubicBezTo>
                    <a:pt x="270" y="122"/>
                    <a:pt x="271" y="121"/>
                    <a:pt x="290" y="111"/>
                  </a:cubicBezTo>
                  <a:cubicBezTo>
                    <a:pt x="241" y="83"/>
                    <a:pt x="208" y="36"/>
                    <a:pt x="199" y="0"/>
                  </a:cubicBezTo>
                  <a:cubicBezTo>
                    <a:pt x="179" y="57"/>
                    <a:pt x="149" y="90"/>
                    <a:pt x="95" y="109"/>
                  </a:cubicBezTo>
                  <a:cubicBezTo>
                    <a:pt x="112" y="121"/>
                    <a:pt x="127" y="126"/>
                    <a:pt x="146" y="129"/>
                  </a:cubicBezTo>
                  <a:cubicBezTo>
                    <a:pt x="130" y="151"/>
                    <a:pt x="88" y="188"/>
                    <a:pt x="47" y="196"/>
                  </a:cubicBezTo>
                  <a:cubicBezTo>
                    <a:pt x="77" y="216"/>
                    <a:pt x="95" y="216"/>
                    <a:pt x="133" y="221"/>
                  </a:cubicBezTo>
                  <a:cubicBezTo>
                    <a:pt x="110" y="251"/>
                    <a:pt x="62" y="290"/>
                    <a:pt x="19" y="307"/>
                  </a:cubicBezTo>
                  <a:cubicBezTo>
                    <a:pt x="42" y="322"/>
                    <a:pt x="87" y="325"/>
                    <a:pt x="117" y="324"/>
                  </a:cubicBezTo>
                  <a:cubicBezTo>
                    <a:pt x="102" y="355"/>
                    <a:pt x="33" y="409"/>
                    <a:pt x="0" y="423"/>
                  </a:cubicBezTo>
                  <a:cubicBezTo>
                    <a:pt x="70" y="454"/>
                    <a:pt x="142" y="458"/>
                    <a:pt x="198" y="458"/>
                  </a:cubicBezTo>
                  <a:cubicBezTo>
                    <a:pt x="255" y="458"/>
                    <a:pt x="325" y="454"/>
                    <a:pt x="395" y="423"/>
                  </a:cubicBezTo>
                  <a:cubicBezTo>
                    <a:pt x="362" y="409"/>
                    <a:pt x="294" y="355"/>
                    <a:pt x="278" y="324"/>
                  </a:cubicBezTo>
                  <a:close/>
                </a:path>
              </a:pathLst>
            </a:custGeom>
            <a:solidFill>
              <a:srgbClr val="8DBD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814763" y="6056313"/>
              <a:ext cx="111125" cy="514350"/>
            </a:xfrm>
            <a:custGeom>
              <a:avLst/>
              <a:gdLst>
                <a:gd name="T0" fmla="*/ 47 w 47"/>
                <a:gd name="T1" fmla="*/ 208 h 217"/>
                <a:gd name="T2" fmla="*/ 24 w 47"/>
                <a:gd name="T3" fmla="*/ 217 h 217"/>
                <a:gd name="T4" fmla="*/ 24 w 47"/>
                <a:gd name="T5" fmla="*/ 217 h 217"/>
                <a:gd name="T6" fmla="*/ 0 w 47"/>
                <a:gd name="T7" fmla="*/ 208 h 217"/>
                <a:gd name="T8" fmla="*/ 0 w 47"/>
                <a:gd name="T9" fmla="*/ 9 h 217"/>
                <a:gd name="T10" fmla="*/ 24 w 47"/>
                <a:gd name="T11" fmla="*/ 0 h 217"/>
                <a:gd name="T12" fmla="*/ 24 w 47"/>
                <a:gd name="T13" fmla="*/ 0 h 217"/>
                <a:gd name="T14" fmla="*/ 47 w 47"/>
                <a:gd name="T15" fmla="*/ 9 h 217"/>
                <a:gd name="T16" fmla="*/ 47 w 47"/>
                <a:gd name="T17" fmla="*/ 208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217">
                  <a:moveTo>
                    <a:pt x="47" y="208"/>
                  </a:moveTo>
                  <a:cubicBezTo>
                    <a:pt x="47" y="213"/>
                    <a:pt x="37" y="217"/>
                    <a:pt x="24" y="217"/>
                  </a:cubicBezTo>
                  <a:cubicBezTo>
                    <a:pt x="24" y="217"/>
                    <a:pt x="24" y="217"/>
                    <a:pt x="24" y="217"/>
                  </a:cubicBezTo>
                  <a:cubicBezTo>
                    <a:pt x="11" y="217"/>
                    <a:pt x="0" y="213"/>
                    <a:pt x="0" y="208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11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37" y="0"/>
                    <a:pt x="47" y="4"/>
                    <a:pt x="47" y="9"/>
                  </a:cubicBezTo>
                  <a:lnTo>
                    <a:pt x="47" y="208"/>
                  </a:lnTo>
                  <a:close/>
                </a:path>
              </a:pathLst>
            </a:custGeom>
            <a:solidFill>
              <a:srgbClr val="8DBD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362325" y="5132388"/>
              <a:ext cx="1019175" cy="1184275"/>
            </a:xfrm>
            <a:custGeom>
              <a:avLst/>
              <a:gdLst>
                <a:gd name="T0" fmla="*/ 304 w 432"/>
                <a:gd name="T1" fmla="*/ 354 h 500"/>
                <a:gd name="T2" fmla="*/ 412 w 432"/>
                <a:gd name="T3" fmla="*/ 335 h 500"/>
                <a:gd name="T4" fmla="*/ 287 w 432"/>
                <a:gd name="T5" fmla="*/ 241 h 500"/>
                <a:gd name="T6" fmla="*/ 381 w 432"/>
                <a:gd name="T7" fmla="*/ 213 h 500"/>
                <a:gd name="T8" fmla="*/ 272 w 432"/>
                <a:gd name="T9" fmla="*/ 139 h 500"/>
                <a:gd name="T10" fmla="*/ 316 w 432"/>
                <a:gd name="T11" fmla="*/ 120 h 500"/>
                <a:gd name="T12" fmla="*/ 217 w 432"/>
                <a:gd name="T13" fmla="*/ 0 h 500"/>
                <a:gd name="T14" fmla="*/ 104 w 432"/>
                <a:gd name="T15" fmla="*/ 119 h 500"/>
                <a:gd name="T16" fmla="*/ 159 w 432"/>
                <a:gd name="T17" fmla="*/ 141 h 500"/>
                <a:gd name="T18" fmla="*/ 51 w 432"/>
                <a:gd name="T19" fmla="*/ 213 h 500"/>
                <a:gd name="T20" fmla="*/ 145 w 432"/>
                <a:gd name="T21" fmla="*/ 241 h 500"/>
                <a:gd name="T22" fmla="*/ 20 w 432"/>
                <a:gd name="T23" fmla="*/ 335 h 500"/>
                <a:gd name="T24" fmla="*/ 128 w 432"/>
                <a:gd name="T25" fmla="*/ 354 h 500"/>
                <a:gd name="T26" fmla="*/ 0 w 432"/>
                <a:gd name="T27" fmla="*/ 461 h 500"/>
                <a:gd name="T28" fmla="*/ 217 w 432"/>
                <a:gd name="T29" fmla="*/ 500 h 500"/>
                <a:gd name="T30" fmla="*/ 432 w 432"/>
                <a:gd name="T31" fmla="*/ 461 h 500"/>
                <a:gd name="T32" fmla="*/ 304 w 432"/>
                <a:gd name="T33" fmla="*/ 354 h 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32" h="500">
                  <a:moveTo>
                    <a:pt x="304" y="354"/>
                  </a:moveTo>
                  <a:cubicBezTo>
                    <a:pt x="337" y="355"/>
                    <a:pt x="386" y="351"/>
                    <a:pt x="412" y="335"/>
                  </a:cubicBezTo>
                  <a:cubicBezTo>
                    <a:pt x="364" y="316"/>
                    <a:pt x="312" y="273"/>
                    <a:pt x="287" y="241"/>
                  </a:cubicBezTo>
                  <a:cubicBezTo>
                    <a:pt x="328" y="236"/>
                    <a:pt x="348" y="236"/>
                    <a:pt x="381" y="213"/>
                  </a:cubicBezTo>
                  <a:cubicBezTo>
                    <a:pt x="336" y="205"/>
                    <a:pt x="289" y="163"/>
                    <a:pt x="272" y="139"/>
                  </a:cubicBezTo>
                  <a:cubicBezTo>
                    <a:pt x="295" y="133"/>
                    <a:pt x="296" y="131"/>
                    <a:pt x="316" y="120"/>
                  </a:cubicBezTo>
                  <a:cubicBezTo>
                    <a:pt x="264" y="91"/>
                    <a:pt x="227" y="39"/>
                    <a:pt x="217" y="0"/>
                  </a:cubicBezTo>
                  <a:cubicBezTo>
                    <a:pt x="196" y="62"/>
                    <a:pt x="163" y="97"/>
                    <a:pt x="104" y="119"/>
                  </a:cubicBezTo>
                  <a:cubicBezTo>
                    <a:pt x="123" y="131"/>
                    <a:pt x="139" y="137"/>
                    <a:pt x="159" y="141"/>
                  </a:cubicBezTo>
                  <a:cubicBezTo>
                    <a:pt x="142" y="165"/>
                    <a:pt x="96" y="205"/>
                    <a:pt x="51" y="213"/>
                  </a:cubicBezTo>
                  <a:cubicBezTo>
                    <a:pt x="84" y="236"/>
                    <a:pt x="104" y="236"/>
                    <a:pt x="145" y="241"/>
                  </a:cubicBezTo>
                  <a:cubicBezTo>
                    <a:pt x="120" y="273"/>
                    <a:pt x="68" y="316"/>
                    <a:pt x="20" y="335"/>
                  </a:cubicBezTo>
                  <a:cubicBezTo>
                    <a:pt x="45" y="351"/>
                    <a:pt x="95" y="355"/>
                    <a:pt x="128" y="354"/>
                  </a:cubicBezTo>
                  <a:cubicBezTo>
                    <a:pt x="111" y="388"/>
                    <a:pt x="36" y="446"/>
                    <a:pt x="0" y="461"/>
                  </a:cubicBezTo>
                  <a:cubicBezTo>
                    <a:pt x="77" y="496"/>
                    <a:pt x="155" y="500"/>
                    <a:pt x="217" y="500"/>
                  </a:cubicBezTo>
                  <a:cubicBezTo>
                    <a:pt x="279" y="500"/>
                    <a:pt x="355" y="496"/>
                    <a:pt x="432" y="461"/>
                  </a:cubicBezTo>
                  <a:cubicBezTo>
                    <a:pt x="396" y="446"/>
                    <a:pt x="321" y="388"/>
                    <a:pt x="304" y="354"/>
                  </a:cubicBezTo>
                  <a:close/>
                </a:path>
              </a:pathLst>
            </a:custGeom>
            <a:solidFill>
              <a:srgbClr val="8DBD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360863" y="6137275"/>
              <a:ext cx="93663" cy="439738"/>
            </a:xfrm>
            <a:custGeom>
              <a:avLst/>
              <a:gdLst>
                <a:gd name="T0" fmla="*/ 40 w 40"/>
                <a:gd name="T1" fmla="*/ 178 h 186"/>
                <a:gd name="T2" fmla="*/ 20 w 40"/>
                <a:gd name="T3" fmla="*/ 186 h 186"/>
                <a:gd name="T4" fmla="*/ 20 w 40"/>
                <a:gd name="T5" fmla="*/ 186 h 186"/>
                <a:gd name="T6" fmla="*/ 0 w 40"/>
                <a:gd name="T7" fmla="*/ 178 h 186"/>
                <a:gd name="T8" fmla="*/ 0 w 40"/>
                <a:gd name="T9" fmla="*/ 8 h 186"/>
                <a:gd name="T10" fmla="*/ 20 w 40"/>
                <a:gd name="T11" fmla="*/ 0 h 186"/>
                <a:gd name="T12" fmla="*/ 20 w 40"/>
                <a:gd name="T13" fmla="*/ 0 h 186"/>
                <a:gd name="T14" fmla="*/ 40 w 40"/>
                <a:gd name="T15" fmla="*/ 8 h 186"/>
                <a:gd name="T16" fmla="*/ 40 w 40"/>
                <a:gd name="T17" fmla="*/ 17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" h="186">
                  <a:moveTo>
                    <a:pt x="40" y="178"/>
                  </a:moveTo>
                  <a:cubicBezTo>
                    <a:pt x="40" y="183"/>
                    <a:pt x="31" y="186"/>
                    <a:pt x="20" y="186"/>
                  </a:cubicBezTo>
                  <a:cubicBezTo>
                    <a:pt x="20" y="186"/>
                    <a:pt x="20" y="186"/>
                    <a:pt x="20" y="186"/>
                  </a:cubicBezTo>
                  <a:cubicBezTo>
                    <a:pt x="9" y="186"/>
                    <a:pt x="0" y="183"/>
                    <a:pt x="0" y="17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3"/>
                    <a:pt x="9" y="0"/>
                    <a:pt x="2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31" y="0"/>
                    <a:pt x="40" y="3"/>
                    <a:pt x="40" y="8"/>
                  </a:cubicBezTo>
                  <a:lnTo>
                    <a:pt x="40" y="178"/>
                  </a:lnTo>
                  <a:close/>
                </a:path>
              </a:pathLst>
            </a:custGeom>
            <a:solidFill>
              <a:srgbClr val="6999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970338" y="5346700"/>
              <a:ext cx="876300" cy="1012825"/>
            </a:xfrm>
            <a:custGeom>
              <a:avLst/>
              <a:gdLst>
                <a:gd name="T0" fmla="*/ 261 w 371"/>
                <a:gd name="T1" fmla="*/ 303 h 428"/>
                <a:gd name="T2" fmla="*/ 353 w 371"/>
                <a:gd name="T3" fmla="*/ 287 h 428"/>
                <a:gd name="T4" fmla="*/ 246 w 371"/>
                <a:gd name="T5" fmla="*/ 206 h 428"/>
                <a:gd name="T6" fmla="*/ 327 w 371"/>
                <a:gd name="T7" fmla="*/ 183 h 428"/>
                <a:gd name="T8" fmla="*/ 233 w 371"/>
                <a:gd name="T9" fmla="*/ 119 h 428"/>
                <a:gd name="T10" fmla="*/ 271 w 371"/>
                <a:gd name="T11" fmla="*/ 103 h 428"/>
                <a:gd name="T12" fmla="*/ 187 w 371"/>
                <a:gd name="T13" fmla="*/ 0 h 428"/>
                <a:gd name="T14" fmla="*/ 89 w 371"/>
                <a:gd name="T15" fmla="*/ 102 h 428"/>
                <a:gd name="T16" fmla="*/ 137 w 371"/>
                <a:gd name="T17" fmla="*/ 120 h 428"/>
                <a:gd name="T18" fmla="*/ 44 w 371"/>
                <a:gd name="T19" fmla="*/ 183 h 428"/>
                <a:gd name="T20" fmla="*/ 125 w 371"/>
                <a:gd name="T21" fmla="*/ 206 h 428"/>
                <a:gd name="T22" fmla="*/ 18 w 371"/>
                <a:gd name="T23" fmla="*/ 287 h 428"/>
                <a:gd name="T24" fmla="*/ 110 w 371"/>
                <a:gd name="T25" fmla="*/ 303 h 428"/>
                <a:gd name="T26" fmla="*/ 0 w 371"/>
                <a:gd name="T27" fmla="*/ 395 h 428"/>
                <a:gd name="T28" fmla="*/ 186 w 371"/>
                <a:gd name="T29" fmla="*/ 428 h 428"/>
                <a:gd name="T30" fmla="*/ 371 w 371"/>
                <a:gd name="T31" fmla="*/ 395 h 428"/>
                <a:gd name="T32" fmla="*/ 261 w 371"/>
                <a:gd name="T33" fmla="*/ 303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71" h="428">
                  <a:moveTo>
                    <a:pt x="261" y="303"/>
                  </a:moveTo>
                  <a:cubicBezTo>
                    <a:pt x="289" y="304"/>
                    <a:pt x="331" y="301"/>
                    <a:pt x="353" y="287"/>
                  </a:cubicBezTo>
                  <a:cubicBezTo>
                    <a:pt x="312" y="271"/>
                    <a:pt x="268" y="234"/>
                    <a:pt x="246" y="206"/>
                  </a:cubicBezTo>
                  <a:cubicBezTo>
                    <a:pt x="281" y="202"/>
                    <a:pt x="299" y="202"/>
                    <a:pt x="327" y="183"/>
                  </a:cubicBezTo>
                  <a:cubicBezTo>
                    <a:pt x="288" y="175"/>
                    <a:pt x="248" y="140"/>
                    <a:pt x="233" y="119"/>
                  </a:cubicBezTo>
                  <a:cubicBezTo>
                    <a:pt x="253" y="113"/>
                    <a:pt x="254" y="112"/>
                    <a:pt x="271" y="103"/>
                  </a:cubicBezTo>
                  <a:cubicBezTo>
                    <a:pt x="226" y="77"/>
                    <a:pt x="195" y="33"/>
                    <a:pt x="187" y="0"/>
                  </a:cubicBezTo>
                  <a:cubicBezTo>
                    <a:pt x="168" y="53"/>
                    <a:pt x="140" y="83"/>
                    <a:pt x="89" y="102"/>
                  </a:cubicBezTo>
                  <a:cubicBezTo>
                    <a:pt x="105" y="112"/>
                    <a:pt x="119" y="117"/>
                    <a:pt x="137" y="120"/>
                  </a:cubicBezTo>
                  <a:cubicBezTo>
                    <a:pt x="122" y="141"/>
                    <a:pt x="82" y="175"/>
                    <a:pt x="44" y="183"/>
                  </a:cubicBezTo>
                  <a:cubicBezTo>
                    <a:pt x="72" y="202"/>
                    <a:pt x="90" y="202"/>
                    <a:pt x="125" y="206"/>
                  </a:cubicBezTo>
                  <a:cubicBezTo>
                    <a:pt x="103" y="234"/>
                    <a:pt x="59" y="271"/>
                    <a:pt x="18" y="287"/>
                  </a:cubicBezTo>
                  <a:cubicBezTo>
                    <a:pt x="39" y="301"/>
                    <a:pt x="82" y="304"/>
                    <a:pt x="110" y="303"/>
                  </a:cubicBezTo>
                  <a:cubicBezTo>
                    <a:pt x="95" y="332"/>
                    <a:pt x="31" y="382"/>
                    <a:pt x="0" y="395"/>
                  </a:cubicBezTo>
                  <a:cubicBezTo>
                    <a:pt x="66" y="425"/>
                    <a:pt x="133" y="428"/>
                    <a:pt x="186" y="428"/>
                  </a:cubicBezTo>
                  <a:cubicBezTo>
                    <a:pt x="239" y="428"/>
                    <a:pt x="305" y="425"/>
                    <a:pt x="371" y="395"/>
                  </a:cubicBezTo>
                  <a:cubicBezTo>
                    <a:pt x="340" y="382"/>
                    <a:pt x="275" y="332"/>
                    <a:pt x="261" y="303"/>
                  </a:cubicBezTo>
                  <a:close/>
                </a:path>
              </a:pathLst>
            </a:custGeom>
            <a:solidFill>
              <a:srgbClr val="6999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895725" y="6230938"/>
              <a:ext cx="79375" cy="373063"/>
            </a:xfrm>
            <a:custGeom>
              <a:avLst/>
              <a:gdLst>
                <a:gd name="T0" fmla="*/ 34 w 34"/>
                <a:gd name="T1" fmla="*/ 150 h 157"/>
                <a:gd name="T2" fmla="*/ 17 w 34"/>
                <a:gd name="T3" fmla="*/ 157 h 157"/>
                <a:gd name="T4" fmla="*/ 17 w 34"/>
                <a:gd name="T5" fmla="*/ 157 h 157"/>
                <a:gd name="T6" fmla="*/ 0 w 34"/>
                <a:gd name="T7" fmla="*/ 150 h 157"/>
                <a:gd name="T8" fmla="*/ 0 w 34"/>
                <a:gd name="T9" fmla="*/ 7 h 157"/>
                <a:gd name="T10" fmla="*/ 17 w 34"/>
                <a:gd name="T11" fmla="*/ 0 h 157"/>
                <a:gd name="T12" fmla="*/ 17 w 34"/>
                <a:gd name="T13" fmla="*/ 0 h 157"/>
                <a:gd name="T14" fmla="*/ 34 w 34"/>
                <a:gd name="T15" fmla="*/ 7 h 157"/>
                <a:gd name="T16" fmla="*/ 34 w 34"/>
                <a:gd name="T17" fmla="*/ 15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157">
                  <a:moveTo>
                    <a:pt x="34" y="150"/>
                  </a:moveTo>
                  <a:cubicBezTo>
                    <a:pt x="34" y="154"/>
                    <a:pt x="26" y="157"/>
                    <a:pt x="17" y="157"/>
                  </a:cubicBezTo>
                  <a:cubicBezTo>
                    <a:pt x="17" y="157"/>
                    <a:pt x="17" y="157"/>
                    <a:pt x="17" y="157"/>
                  </a:cubicBezTo>
                  <a:cubicBezTo>
                    <a:pt x="7" y="157"/>
                    <a:pt x="0" y="154"/>
                    <a:pt x="0" y="15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26" y="0"/>
                    <a:pt x="34" y="3"/>
                    <a:pt x="34" y="7"/>
                  </a:cubicBezTo>
                  <a:lnTo>
                    <a:pt x="34" y="150"/>
                  </a:lnTo>
                  <a:close/>
                </a:path>
              </a:pathLst>
            </a:custGeom>
            <a:solidFill>
              <a:srgbClr val="8DBD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565525" y="5561013"/>
              <a:ext cx="738188" cy="857250"/>
            </a:xfrm>
            <a:custGeom>
              <a:avLst/>
              <a:gdLst>
                <a:gd name="T0" fmla="*/ 221 w 313"/>
                <a:gd name="T1" fmla="*/ 257 h 362"/>
                <a:gd name="T2" fmla="*/ 298 w 313"/>
                <a:gd name="T3" fmla="*/ 243 h 362"/>
                <a:gd name="T4" fmla="*/ 208 w 313"/>
                <a:gd name="T5" fmla="*/ 175 h 362"/>
                <a:gd name="T6" fmla="*/ 276 w 313"/>
                <a:gd name="T7" fmla="*/ 155 h 362"/>
                <a:gd name="T8" fmla="*/ 197 w 313"/>
                <a:gd name="T9" fmla="*/ 101 h 362"/>
                <a:gd name="T10" fmla="*/ 230 w 313"/>
                <a:gd name="T11" fmla="*/ 88 h 362"/>
                <a:gd name="T12" fmla="*/ 158 w 313"/>
                <a:gd name="T13" fmla="*/ 0 h 362"/>
                <a:gd name="T14" fmla="*/ 76 w 313"/>
                <a:gd name="T15" fmla="*/ 87 h 362"/>
                <a:gd name="T16" fmla="*/ 116 w 313"/>
                <a:gd name="T17" fmla="*/ 102 h 362"/>
                <a:gd name="T18" fmla="*/ 38 w 313"/>
                <a:gd name="T19" fmla="*/ 155 h 362"/>
                <a:gd name="T20" fmla="*/ 106 w 313"/>
                <a:gd name="T21" fmla="*/ 175 h 362"/>
                <a:gd name="T22" fmla="*/ 15 w 313"/>
                <a:gd name="T23" fmla="*/ 243 h 362"/>
                <a:gd name="T24" fmla="*/ 93 w 313"/>
                <a:gd name="T25" fmla="*/ 257 h 362"/>
                <a:gd name="T26" fmla="*/ 0 w 313"/>
                <a:gd name="T27" fmla="*/ 335 h 362"/>
                <a:gd name="T28" fmla="*/ 157 w 313"/>
                <a:gd name="T29" fmla="*/ 362 h 362"/>
                <a:gd name="T30" fmla="*/ 313 w 313"/>
                <a:gd name="T31" fmla="*/ 335 h 362"/>
                <a:gd name="T32" fmla="*/ 221 w 313"/>
                <a:gd name="T33" fmla="*/ 257 h 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13" h="362">
                  <a:moveTo>
                    <a:pt x="221" y="257"/>
                  </a:moveTo>
                  <a:cubicBezTo>
                    <a:pt x="244" y="257"/>
                    <a:pt x="280" y="255"/>
                    <a:pt x="298" y="243"/>
                  </a:cubicBezTo>
                  <a:cubicBezTo>
                    <a:pt x="264" y="229"/>
                    <a:pt x="226" y="199"/>
                    <a:pt x="208" y="175"/>
                  </a:cubicBezTo>
                  <a:cubicBezTo>
                    <a:pt x="238" y="171"/>
                    <a:pt x="253" y="171"/>
                    <a:pt x="276" y="155"/>
                  </a:cubicBezTo>
                  <a:cubicBezTo>
                    <a:pt x="244" y="149"/>
                    <a:pt x="210" y="119"/>
                    <a:pt x="197" y="101"/>
                  </a:cubicBezTo>
                  <a:cubicBezTo>
                    <a:pt x="214" y="97"/>
                    <a:pt x="215" y="96"/>
                    <a:pt x="230" y="88"/>
                  </a:cubicBezTo>
                  <a:cubicBezTo>
                    <a:pt x="191" y="66"/>
                    <a:pt x="165" y="29"/>
                    <a:pt x="158" y="0"/>
                  </a:cubicBezTo>
                  <a:cubicBezTo>
                    <a:pt x="142" y="45"/>
                    <a:pt x="119" y="71"/>
                    <a:pt x="76" y="87"/>
                  </a:cubicBezTo>
                  <a:cubicBezTo>
                    <a:pt x="89" y="96"/>
                    <a:pt x="101" y="99"/>
                    <a:pt x="116" y="102"/>
                  </a:cubicBezTo>
                  <a:cubicBezTo>
                    <a:pt x="103" y="120"/>
                    <a:pt x="70" y="149"/>
                    <a:pt x="38" y="155"/>
                  </a:cubicBezTo>
                  <a:cubicBezTo>
                    <a:pt x="61" y="171"/>
                    <a:pt x="76" y="171"/>
                    <a:pt x="106" y="175"/>
                  </a:cubicBezTo>
                  <a:cubicBezTo>
                    <a:pt x="87" y="199"/>
                    <a:pt x="50" y="229"/>
                    <a:pt x="15" y="243"/>
                  </a:cubicBezTo>
                  <a:cubicBezTo>
                    <a:pt x="33" y="255"/>
                    <a:pt x="69" y="257"/>
                    <a:pt x="93" y="257"/>
                  </a:cubicBezTo>
                  <a:cubicBezTo>
                    <a:pt x="81" y="281"/>
                    <a:pt x="27" y="324"/>
                    <a:pt x="0" y="335"/>
                  </a:cubicBezTo>
                  <a:cubicBezTo>
                    <a:pt x="56" y="359"/>
                    <a:pt x="113" y="362"/>
                    <a:pt x="157" y="362"/>
                  </a:cubicBezTo>
                  <a:cubicBezTo>
                    <a:pt x="202" y="362"/>
                    <a:pt x="258" y="359"/>
                    <a:pt x="313" y="335"/>
                  </a:cubicBezTo>
                  <a:cubicBezTo>
                    <a:pt x="287" y="324"/>
                    <a:pt x="233" y="281"/>
                    <a:pt x="221" y="257"/>
                  </a:cubicBezTo>
                  <a:close/>
                </a:path>
              </a:pathLst>
            </a:custGeom>
            <a:solidFill>
              <a:srgbClr val="8DBD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808538" y="6103938"/>
              <a:ext cx="106363" cy="487363"/>
            </a:xfrm>
            <a:custGeom>
              <a:avLst/>
              <a:gdLst>
                <a:gd name="T0" fmla="*/ 45 w 45"/>
                <a:gd name="T1" fmla="*/ 197 h 206"/>
                <a:gd name="T2" fmla="*/ 22 w 45"/>
                <a:gd name="T3" fmla="*/ 206 h 206"/>
                <a:gd name="T4" fmla="*/ 22 w 45"/>
                <a:gd name="T5" fmla="*/ 206 h 206"/>
                <a:gd name="T6" fmla="*/ 0 w 45"/>
                <a:gd name="T7" fmla="*/ 197 h 206"/>
                <a:gd name="T8" fmla="*/ 0 w 45"/>
                <a:gd name="T9" fmla="*/ 9 h 206"/>
                <a:gd name="T10" fmla="*/ 22 w 45"/>
                <a:gd name="T11" fmla="*/ 0 h 206"/>
                <a:gd name="T12" fmla="*/ 22 w 45"/>
                <a:gd name="T13" fmla="*/ 0 h 206"/>
                <a:gd name="T14" fmla="*/ 45 w 45"/>
                <a:gd name="T15" fmla="*/ 9 h 206"/>
                <a:gd name="T16" fmla="*/ 45 w 45"/>
                <a:gd name="T17" fmla="*/ 197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" h="206">
                  <a:moveTo>
                    <a:pt x="45" y="197"/>
                  </a:moveTo>
                  <a:cubicBezTo>
                    <a:pt x="45" y="202"/>
                    <a:pt x="35" y="206"/>
                    <a:pt x="22" y="206"/>
                  </a:cubicBezTo>
                  <a:cubicBezTo>
                    <a:pt x="22" y="206"/>
                    <a:pt x="22" y="206"/>
                    <a:pt x="22" y="206"/>
                  </a:cubicBezTo>
                  <a:cubicBezTo>
                    <a:pt x="10" y="206"/>
                    <a:pt x="0" y="202"/>
                    <a:pt x="0" y="197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10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35" y="0"/>
                    <a:pt x="45" y="4"/>
                    <a:pt x="45" y="9"/>
                  </a:cubicBezTo>
                  <a:lnTo>
                    <a:pt x="45" y="197"/>
                  </a:lnTo>
                  <a:close/>
                </a:path>
              </a:pathLst>
            </a:custGeom>
            <a:solidFill>
              <a:srgbClr val="8DBD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376738" y="5226050"/>
              <a:ext cx="969963" cy="1123950"/>
            </a:xfrm>
            <a:custGeom>
              <a:avLst/>
              <a:gdLst>
                <a:gd name="T0" fmla="*/ 289 w 411"/>
                <a:gd name="T1" fmla="*/ 336 h 475"/>
                <a:gd name="T2" fmla="*/ 391 w 411"/>
                <a:gd name="T3" fmla="*/ 319 h 475"/>
                <a:gd name="T4" fmla="*/ 273 w 411"/>
                <a:gd name="T5" fmla="*/ 229 h 475"/>
                <a:gd name="T6" fmla="*/ 362 w 411"/>
                <a:gd name="T7" fmla="*/ 203 h 475"/>
                <a:gd name="T8" fmla="*/ 258 w 411"/>
                <a:gd name="T9" fmla="*/ 133 h 475"/>
                <a:gd name="T10" fmla="*/ 301 w 411"/>
                <a:gd name="T11" fmla="*/ 115 h 475"/>
                <a:gd name="T12" fmla="*/ 207 w 411"/>
                <a:gd name="T13" fmla="*/ 0 h 475"/>
                <a:gd name="T14" fmla="*/ 99 w 411"/>
                <a:gd name="T15" fmla="*/ 113 h 475"/>
                <a:gd name="T16" fmla="*/ 151 w 411"/>
                <a:gd name="T17" fmla="*/ 134 h 475"/>
                <a:gd name="T18" fmla="*/ 49 w 411"/>
                <a:gd name="T19" fmla="*/ 203 h 475"/>
                <a:gd name="T20" fmla="*/ 138 w 411"/>
                <a:gd name="T21" fmla="*/ 229 h 475"/>
                <a:gd name="T22" fmla="*/ 19 w 411"/>
                <a:gd name="T23" fmla="*/ 319 h 475"/>
                <a:gd name="T24" fmla="*/ 122 w 411"/>
                <a:gd name="T25" fmla="*/ 336 h 475"/>
                <a:gd name="T26" fmla="*/ 0 w 411"/>
                <a:gd name="T27" fmla="*/ 439 h 475"/>
                <a:gd name="T28" fmla="*/ 206 w 411"/>
                <a:gd name="T29" fmla="*/ 475 h 475"/>
                <a:gd name="T30" fmla="*/ 411 w 411"/>
                <a:gd name="T31" fmla="*/ 439 h 475"/>
                <a:gd name="T32" fmla="*/ 289 w 411"/>
                <a:gd name="T33" fmla="*/ 336 h 4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11" h="475">
                  <a:moveTo>
                    <a:pt x="289" y="336"/>
                  </a:moveTo>
                  <a:cubicBezTo>
                    <a:pt x="320" y="337"/>
                    <a:pt x="367" y="334"/>
                    <a:pt x="391" y="319"/>
                  </a:cubicBezTo>
                  <a:cubicBezTo>
                    <a:pt x="346" y="301"/>
                    <a:pt x="297" y="260"/>
                    <a:pt x="273" y="229"/>
                  </a:cubicBezTo>
                  <a:cubicBezTo>
                    <a:pt x="312" y="224"/>
                    <a:pt x="331" y="224"/>
                    <a:pt x="362" y="203"/>
                  </a:cubicBezTo>
                  <a:cubicBezTo>
                    <a:pt x="320" y="195"/>
                    <a:pt x="275" y="155"/>
                    <a:pt x="258" y="133"/>
                  </a:cubicBezTo>
                  <a:cubicBezTo>
                    <a:pt x="280" y="126"/>
                    <a:pt x="282" y="125"/>
                    <a:pt x="301" y="115"/>
                  </a:cubicBezTo>
                  <a:cubicBezTo>
                    <a:pt x="251" y="86"/>
                    <a:pt x="216" y="37"/>
                    <a:pt x="207" y="0"/>
                  </a:cubicBezTo>
                  <a:cubicBezTo>
                    <a:pt x="186" y="59"/>
                    <a:pt x="155" y="93"/>
                    <a:pt x="99" y="113"/>
                  </a:cubicBezTo>
                  <a:cubicBezTo>
                    <a:pt x="117" y="125"/>
                    <a:pt x="132" y="130"/>
                    <a:pt x="151" y="134"/>
                  </a:cubicBezTo>
                  <a:cubicBezTo>
                    <a:pt x="135" y="157"/>
                    <a:pt x="91" y="195"/>
                    <a:pt x="49" y="203"/>
                  </a:cubicBezTo>
                  <a:cubicBezTo>
                    <a:pt x="80" y="224"/>
                    <a:pt x="99" y="224"/>
                    <a:pt x="138" y="229"/>
                  </a:cubicBezTo>
                  <a:cubicBezTo>
                    <a:pt x="114" y="260"/>
                    <a:pt x="65" y="301"/>
                    <a:pt x="19" y="319"/>
                  </a:cubicBezTo>
                  <a:cubicBezTo>
                    <a:pt x="43" y="334"/>
                    <a:pt x="91" y="337"/>
                    <a:pt x="122" y="336"/>
                  </a:cubicBezTo>
                  <a:cubicBezTo>
                    <a:pt x="106" y="369"/>
                    <a:pt x="34" y="424"/>
                    <a:pt x="0" y="439"/>
                  </a:cubicBezTo>
                  <a:cubicBezTo>
                    <a:pt x="73" y="471"/>
                    <a:pt x="147" y="475"/>
                    <a:pt x="206" y="475"/>
                  </a:cubicBezTo>
                  <a:cubicBezTo>
                    <a:pt x="265" y="475"/>
                    <a:pt x="338" y="471"/>
                    <a:pt x="411" y="439"/>
                  </a:cubicBezTo>
                  <a:cubicBezTo>
                    <a:pt x="376" y="424"/>
                    <a:pt x="305" y="369"/>
                    <a:pt x="289" y="336"/>
                  </a:cubicBezTo>
                  <a:close/>
                </a:path>
              </a:pathLst>
            </a:custGeom>
            <a:solidFill>
              <a:srgbClr val="8DBD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65" name="Group 164出自【趣你的PPT】(微信:qunideppt)：最优质的PPT资源库"/>
          <p:cNvGrpSpPr/>
          <p:nvPr/>
        </p:nvGrpSpPr>
        <p:grpSpPr>
          <a:xfrm>
            <a:off x="4973915" y="3988511"/>
            <a:ext cx="4780879" cy="2774007"/>
            <a:chOff x="898525" y="1714500"/>
            <a:chExt cx="5212055" cy="3024188"/>
          </a:xfrm>
        </p:grpSpPr>
        <p:sp>
          <p:nvSpPr>
            <p:cNvPr id="12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114925" y="3651250"/>
              <a:ext cx="130175" cy="593725"/>
            </a:xfrm>
            <a:custGeom>
              <a:avLst/>
              <a:gdLst>
                <a:gd name="T0" fmla="*/ 41 w 41"/>
                <a:gd name="T1" fmla="*/ 178 h 186"/>
                <a:gd name="T2" fmla="*/ 20 w 41"/>
                <a:gd name="T3" fmla="*/ 186 h 186"/>
                <a:gd name="T4" fmla="*/ 0 w 41"/>
                <a:gd name="T5" fmla="*/ 178 h 186"/>
                <a:gd name="T6" fmla="*/ 0 w 41"/>
                <a:gd name="T7" fmla="*/ 8 h 186"/>
                <a:gd name="T8" fmla="*/ 20 w 41"/>
                <a:gd name="T9" fmla="*/ 0 h 186"/>
                <a:gd name="T10" fmla="*/ 41 w 41"/>
                <a:gd name="T11" fmla="*/ 8 h 186"/>
                <a:gd name="T12" fmla="*/ 41 w 41"/>
                <a:gd name="T13" fmla="*/ 17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186">
                  <a:moveTo>
                    <a:pt x="41" y="178"/>
                  </a:moveTo>
                  <a:cubicBezTo>
                    <a:pt x="41" y="183"/>
                    <a:pt x="32" y="186"/>
                    <a:pt x="20" y="186"/>
                  </a:cubicBezTo>
                  <a:cubicBezTo>
                    <a:pt x="9" y="186"/>
                    <a:pt x="0" y="183"/>
                    <a:pt x="0" y="17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9" y="0"/>
                    <a:pt x="20" y="0"/>
                  </a:cubicBezTo>
                  <a:cubicBezTo>
                    <a:pt x="32" y="0"/>
                    <a:pt x="41" y="4"/>
                    <a:pt x="41" y="8"/>
                  </a:cubicBezTo>
                  <a:lnTo>
                    <a:pt x="41" y="178"/>
                  </a:lnTo>
                  <a:close/>
                </a:path>
              </a:pathLst>
            </a:custGeom>
            <a:solidFill>
              <a:srgbClr val="4F85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446463" y="1714500"/>
              <a:ext cx="103188" cy="461963"/>
            </a:xfrm>
            <a:custGeom>
              <a:avLst/>
              <a:gdLst>
                <a:gd name="T0" fmla="*/ 0 w 32"/>
                <a:gd name="T1" fmla="*/ 16 h 145"/>
                <a:gd name="T2" fmla="*/ 0 w 32"/>
                <a:gd name="T3" fmla="*/ 129 h 145"/>
                <a:gd name="T4" fmla="*/ 16 w 32"/>
                <a:gd name="T5" fmla="*/ 145 h 145"/>
                <a:gd name="T6" fmla="*/ 32 w 32"/>
                <a:gd name="T7" fmla="*/ 129 h 145"/>
                <a:gd name="T8" fmla="*/ 32 w 32"/>
                <a:gd name="T9" fmla="*/ 16 h 145"/>
                <a:gd name="T10" fmla="*/ 16 w 32"/>
                <a:gd name="T11" fmla="*/ 0 h 145"/>
                <a:gd name="T12" fmla="*/ 0 w 32"/>
                <a:gd name="T13" fmla="*/ 16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145">
                  <a:moveTo>
                    <a:pt x="0" y="16"/>
                  </a:moveTo>
                  <a:cubicBezTo>
                    <a:pt x="0" y="129"/>
                    <a:pt x="0" y="129"/>
                    <a:pt x="0" y="129"/>
                  </a:cubicBezTo>
                  <a:cubicBezTo>
                    <a:pt x="0" y="138"/>
                    <a:pt x="8" y="145"/>
                    <a:pt x="16" y="145"/>
                  </a:cubicBezTo>
                  <a:cubicBezTo>
                    <a:pt x="25" y="145"/>
                    <a:pt x="32" y="138"/>
                    <a:pt x="32" y="129"/>
                  </a:cubicBezTo>
                  <a:cubicBezTo>
                    <a:pt x="32" y="16"/>
                    <a:pt x="32" y="16"/>
                    <a:pt x="32" y="16"/>
                  </a:cubicBezTo>
                  <a:cubicBezTo>
                    <a:pt x="32" y="7"/>
                    <a:pt x="25" y="0"/>
                    <a:pt x="16" y="0"/>
                  </a:cubicBezTo>
                  <a:cubicBezTo>
                    <a:pt x="8" y="0"/>
                    <a:pt x="0" y="7"/>
                    <a:pt x="0" y="16"/>
                  </a:cubicBezTo>
                </a:path>
              </a:pathLst>
            </a:custGeom>
            <a:solidFill>
              <a:srgbClr val="7575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421188" y="1714500"/>
              <a:ext cx="101600" cy="461963"/>
            </a:xfrm>
            <a:custGeom>
              <a:avLst/>
              <a:gdLst>
                <a:gd name="T0" fmla="*/ 0 w 32"/>
                <a:gd name="T1" fmla="*/ 16 h 145"/>
                <a:gd name="T2" fmla="*/ 0 w 32"/>
                <a:gd name="T3" fmla="*/ 129 h 145"/>
                <a:gd name="T4" fmla="*/ 16 w 32"/>
                <a:gd name="T5" fmla="*/ 145 h 145"/>
                <a:gd name="T6" fmla="*/ 32 w 32"/>
                <a:gd name="T7" fmla="*/ 129 h 145"/>
                <a:gd name="T8" fmla="*/ 32 w 32"/>
                <a:gd name="T9" fmla="*/ 16 h 145"/>
                <a:gd name="T10" fmla="*/ 16 w 32"/>
                <a:gd name="T11" fmla="*/ 0 h 145"/>
                <a:gd name="T12" fmla="*/ 0 w 32"/>
                <a:gd name="T13" fmla="*/ 16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145">
                  <a:moveTo>
                    <a:pt x="0" y="16"/>
                  </a:moveTo>
                  <a:cubicBezTo>
                    <a:pt x="0" y="129"/>
                    <a:pt x="0" y="129"/>
                    <a:pt x="0" y="129"/>
                  </a:cubicBezTo>
                  <a:cubicBezTo>
                    <a:pt x="0" y="138"/>
                    <a:pt x="7" y="145"/>
                    <a:pt x="16" y="145"/>
                  </a:cubicBezTo>
                  <a:cubicBezTo>
                    <a:pt x="25" y="145"/>
                    <a:pt x="32" y="138"/>
                    <a:pt x="32" y="129"/>
                  </a:cubicBezTo>
                  <a:cubicBezTo>
                    <a:pt x="32" y="16"/>
                    <a:pt x="32" y="16"/>
                    <a:pt x="32" y="16"/>
                  </a:cubicBezTo>
                  <a:cubicBezTo>
                    <a:pt x="32" y="7"/>
                    <a:pt x="25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</a:path>
              </a:pathLst>
            </a:custGeom>
            <a:solidFill>
              <a:srgbClr val="7575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391150" y="1714500"/>
              <a:ext cx="101600" cy="461963"/>
            </a:xfrm>
            <a:custGeom>
              <a:avLst/>
              <a:gdLst>
                <a:gd name="T0" fmla="*/ 0 w 32"/>
                <a:gd name="T1" fmla="*/ 16 h 145"/>
                <a:gd name="T2" fmla="*/ 0 w 32"/>
                <a:gd name="T3" fmla="*/ 129 h 145"/>
                <a:gd name="T4" fmla="*/ 16 w 32"/>
                <a:gd name="T5" fmla="*/ 145 h 145"/>
                <a:gd name="T6" fmla="*/ 32 w 32"/>
                <a:gd name="T7" fmla="*/ 129 h 145"/>
                <a:gd name="T8" fmla="*/ 32 w 32"/>
                <a:gd name="T9" fmla="*/ 16 h 145"/>
                <a:gd name="T10" fmla="*/ 16 w 32"/>
                <a:gd name="T11" fmla="*/ 0 h 145"/>
                <a:gd name="T12" fmla="*/ 0 w 32"/>
                <a:gd name="T13" fmla="*/ 16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145">
                  <a:moveTo>
                    <a:pt x="0" y="16"/>
                  </a:moveTo>
                  <a:cubicBezTo>
                    <a:pt x="0" y="129"/>
                    <a:pt x="0" y="129"/>
                    <a:pt x="0" y="129"/>
                  </a:cubicBezTo>
                  <a:cubicBezTo>
                    <a:pt x="0" y="138"/>
                    <a:pt x="7" y="145"/>
                    <a:pt x="16" y="145"/>
                  </a:cubicBezTo>
                  <a:cubicBezTo>
                    <a:pt x="25" y="145"/>
                    <a:pt x="32" y="138"/>
                    <a:pt x="32" y="129"/>
                  </a:cubicBezTo>
                  <a:cubicBezTo>
                    <a:pt x="32" y="16"/>
                    <a:pt x="32" y="16"/>
                    <a:pt x="32" y="16"/>
                  </a:cubicBezTo>
                  <a:cubicBezTo>
                    <a:pt x="32" y="7"/>
                    <a:pt x="25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</a:path>
              </a:pathLst>
            </a:custGeom>
            <a:solidFill>
              <a:srgbClr val="7575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8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3498850" y="1822450"/>
              <a:ext cx="1943100" cy="76200"/>
            </a:xfrm>
            <a:prstGeom prst="rect">
              <a:avLst/>
            </a:prstGeom>
            <a:solidFill>
              <a:srgbClr val="7575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498850" y="1822450"/>
              <a:ext cx="1943100" cy="76200"/>
            </a:xfrm>
            <a:custGeom>
              <a:avLst/>
              <a:gdLst>
                <a:gd name="T0" fmla="*/ 0 w 1224"/>
                <a:gd name="T1" fmla="*/ 48 h 48"/>
                <a:gd name="T2" fmla="*/ 1224 w 1224"/>
                <a:gd name="T3" fmla="*/ 48 h 48"/>
                <a:gd name="T4" fmla="*/ 1224 w 1224"/>
                <a:gd name="T5" fmla="*/ 0 h 48"/>
                <a:gd name="T6" fmla="*/ 0 w 1224"/>
                <a:gd name="T7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24" h="48">
                  <a:moveTo>
                    <a:pt x="0" y="48"/>
                  </a:moveTo>
                  <a:lnTo>
                    <a:pt x="1224" y="48"/>
                  </a:lnTo>
                  <a:lnTo>
                    <a:pt x="1224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68667" y="3168893"/>
              <a:ext cx="5141913" cy="1371600"/>
            </a:xfrm>
            <a:custGeom>
              <a:avLst/>
              <a:gdLst>
                <a:gd name="T0" fmla="*/ 167 w 1616"/>
                <a:gd name="T1" fmla="*/ 0 h 430"/>
                <a:gd name="T2" fmla="*/ 8 w 1616"/>
                <a:gd name="T3" fmla="*/ 117 h 430"/>
                <a:gd name="T4" fmla="*/ 0 w 1616"/>
                <a:gd name="T5" fmla="*/ 285 h 430"/>
                <a:gd name="T6" fmla="*/ 136 w 1616"/>
                <a:gd name="T7" fmla="*/ 430 h 430"/>
                <a:gd name="T8" fmla="*/ 1532 w 1616"/>
                <a:gd name="T9" fmla="*/ 430 h 430"/>
                <a:gd name="T10" fmla="*/ 1613 w 1616"/>
                <a:gd name="T11" fmla="*/ 329 h 430"/>
                <a:gd name="T12" fmla="*/ 1611 w 1616"/>
                <a:gd name="T13" fmla="*/ 0 h 430"/>
                <a:gd name="T14" fmla="*/ 167 w 1616"/>
                <a:gd name="T15" fmla="*/ 0 h 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16" h="430">
                  <a:moveTo>
                    <a:pt x="167" y="0"/>
                  </a:moveTo>
                  <a:cubicBezTo>
                    <a:pt x="113" y="0"/>
                    <a:pt x="43" y="52"/>
                    <a:pt x="8" y="117"/>
                  </a:cubicBezTo>
                  <a:cubicBezTo>
                    <a:pt x="0" y="209"/>
                    <a:pt x="0" y="257"/>
                    <a:pt x="0" y="285"/>
                  </a:cubicBezTo>
                  <a:cubicBezTo>
                    <a:pt x="0" y="348"/>
                    <a:pt x="43" y="430"/>
                    <a:pt x="136" y="430"/>
                  </a:cubicBezTo>
                  <a:cubicBezTo>
                    <a:pt x="176" y="430"/>
                    <a:pt x="1532" y="430"/>
                    <a:pt x="1532" y="430"/>
                  </a:cubicBezTo>
                  <a:cubicBezTo>
                    <a:pt x="1610" y="430"/>
                    <a:pt x="1613" y="329"/>
                    <a:pt x="1613" y="329"/>
                  </a:cubicBezTo>
                  <a:cubicBezTo>
                    <a:pt x="1613" y="329"/>
                    <a:pt x="1616" y="159"/>
                    <a:pt x="1611" y="0"/>
                  </a:cubicBezTo>
                  <a:cubicBezTo>
                    <a:pt x="1394" y="0"/>
                    <a:pt x="306" y="0"/>
                    <a:pt x="167" y="0"/>
                  </a:cubicBezTo>
                </a:path>
              </a:pathLst>
            </a:custGeom>
            <a:solidFill>
              <a:srgbClr val="BF29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96950" y="1985963"/>
              <a:ext cx="5100638" cy="1582738"/>
            </a:xfrm>
            <a:custGeom>
              <a:avLst/>
              <a:gdLst>
                <a:gd name="T0" fmla="*/ 159 w 1603"/>
                <a:gd name="T1" fmla="*/ 380 h 497"/>
                <a:gd name="T2" fmla="*/ 1603 w 1603"/>
                <a:gd name="T3" fmla="*/ 380 h 497"/>
                <a:gd name="T4" fmla="*/ 1601 w 1603"/>
                <a:gd name="T5" fmla="*/ 319 h 497"/>
                <a:gd name="T6" fmla="*/ 1542 w 1603"/>
                <a:gd name="T7" fmla="*/ 29 h 497"/>
                <a:gd name="T8" fmla="*/ 1502 w 1603"/>
                <a:gd name="T9" fmla="*/ 0 h 497"/>
                <a:gd name="T10" fmla="*/ 311 w 1603"/>
                <a:gd name="T11" fmla="*/ 0 h 497"/>
                <a:gd name="T12" fmla="*/ 148 w 1603"/>
                <a:gd name="T13" fmla="*/ 44 h 497"/>
                <a:gd name="T14" fmla="*/ 9 w 1603"/>
                <a:gd name="T15" fmla="*/ 396 h 497"/>
                <a:gd name="T16" fmla="*/ 0 w 1603"/>
                <a:gd name="T17" fmla="*/ 497 h 497"/>
                <a:gd name="T18" fmla="*/ 159 w 1603"/>
                <a:gd name="T19" fmla="*/ 380 h 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03" h="497">
                  <a:moveTo>
                    <a:pt x="159" y="380"/>
                  </a:moveTo>
                  <a:cubicBezTo>
                    <a:pt x="298" y="380"/>
                    <a:pt x="1386" y="380"/>
                    <a:pt x="1603" y="380"/>
                  </a:cubicBezTo>
                  <a:cubicBezTo>
                    <a:pt x="1602" y="359"/>
                    <a:pt x="1602" y="339"/>
                    <a:pt x="1601" y="319"/>
                  </a:cubicBezTo>
                  <a:cubicBezTo>
                    <a:pt x="1592" y="140"/>
                    <a:pt x="1542" y="29"/>
                    <a:pt x="1542" y="29"/>
                  </a:cubicBezTo>
                  <a:cubicBezTo>
                    <a:pt x="1542" y="29"/>
                    <a:pt x="1529" y="0"/>
                    <a:pt x="1502" y="0"/>
                  </a:cubicBezTo>
                  <a:cubicBezTo>
                    <a:pt x="311" y="0"/>
                    <a:pt x="311" y="0"/>
                    <a:pt x="311" y="0"/>
                  </a:cubicBezTo>
                  <a:cubicBezTo>
                    <a:pt x="198" y="0"/>
                    <a:pt x="171" y="22"/>
                    <a:pt x="148" y="44"/>
                  </a:cubicBezTo>
                  <a:cubicBezTo>
                    <a:pt x="125" y="66"/>
                    <a:pt x="32" y="157"/>
                    <a:pt x="9" y="396"/>
                  </a:cubicBezTo>
                  <a:cubicBezTo>
                    <a:pt x="5" y="435"/>
                    <a:pt x="2" y="468"/>
                    <a:pt x="0" y="497"/>
                  </a:cubicBezTo>
                  <a:cubicBezTo>
                    <a:pt x="35" y="432"/>
                    <a:pt x="105" y="380"/>
                    <a:pt x="159" y="380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2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4411663" y="3890963"/>
              <a:ext cx="830263" cy="83502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398963" y="3878263"/>
              <a:ext cx="855663" cy="860425"/>
            </a:xfrm>
            <a:custGeom>
              <a:avLst/>
              <a:gdLst>
                <a:gd name="T0" fmla="*/ 265 w 269"/>
                <a:gd name="T1" fmla="*/ 135 h 270"/>
                <a:gd name="T2" fmla="*/ 261 w 269"/>
                <a:gd name="T3" fmla="*/ 135 h 270"/>
                <a:gd name="T4" fmla="*/ 224 w 269"/>
                <a:gd name="T5" fmla="*/ 224 h 270"/>
                <a:gd name="T6" fmla="*/ 134 w 269"/>
                <a:gd name="T7" fmla="*/ 262 h 270"/>
                <a:gd name="T8" fmla="*/ 45 w 269"/>
                <a:gd name="T9" fmla="*/ 224 h 270"/>
                <a:gd name="T10" fmla="*/ 8 w 269"/>
                <a:gd name="T11" fmla="*/ 135 h 270"/>
                <a:gd name="T12" fmla="*/ 45 w 269"/>
                <a:gd name="T13" fmla="*/ 45 h 270"/>
                <a:gd name="T14" fmla="*/ 134 w 269"/>
                <a:gd name="T15" fmla="*/ 8 h 270"/>
                <a:gd name="T16" fmla="*/ 224 w 269"/>
                <a:gd name="T17" fmla="*/ 45 h 270"/>
                <a:gd name="T18" fmla="*/ 261 w 269"/>
                <a:gd name="T19" fmla="*/ 135 h 270"/>
                <a:gd name="T20" fmla="*/ 265 w 269"/>
                <a:gd name="T21" fmla="*/ 135 h 270"/>
                <a:gd name="T22" fmla="*/ 269 w 269"/>
                <a:gd name="T23" fmla="*/ 135 h 270"/>
                <a:gd name="T24" fmla="*/ 134 w 269"/>
                <a:gd name="T25" fmla="*/ 0 h 270"/>
                <a:gd name="T26" fmla="*/ 0 w 269"/>
                <a:gd name="T27" fmla="*/ 135 h 270"/>
                <a:gd name="T28" fmla="*/ 134 w 269"/>
                <a:gd name="T29" fmla="*/ 270 h 270"/>
                <a:gd name="T30" fmla="*/ 269 w 269"/>
                <a:gd name="T31" fmla="*/ 135 h 270"/>
                <a:gd name="T32" fmla="*/ 265 w 269"/>
                <a:gd name="T33" fmla="*/ 135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69" h="270">
                  <a:moveTo>
                    <a:pt x="265" y="135"/>
                  </a:moveTo>
                  <a:cubicBezTo>
                    <a:pt x="261" y="135"/>
                    <a:pt x="261" y="135"/>
                    <a:pt x="261" y="135"/>
                  </a:cubicBezTo>
                  <a:cubicBezTo>
                    <a:pt x="261" y="170"/>
                    <a:pt x="247" y="202"/>
                    <a:pt x="224" y="224"/>
                  </a:cubicBezTo>
                  <a:cubicBezTo>
                    <a:pt x="201" y="247"/>
                    <a:pt x="169" y="262"/>
                    <a:pt x="134" y="262"/>
                  </a:cubicBezTo>
                  <a:cubicBezTo>
                    <a:pt x="99" y="262"/>
                    <a:pt x="68" y="247"/>
                    <a:pt x="45" y="224"/>
                  </a:cubicBezTo>
                  <a:cubicBezTo>
                    <a:pt x="22" y="202"/>
                    <a:pt x="8" y="170"/>
                    <a:pt x="8" y="135"/>
                  </a:cubicBezTo>
                  <a:cubicBezTo>
                    <a:pt x="8" y="100"/>
                    <a:pt x="22" y="68"/>
                    <a:pt x="45" y="45"/>
                  </a:cubicBezTo>
                  <a:cubicBezTo>
                    <a:pt x="68" y="22"/>
                    <a:pt x="99" y="8"/>
                    <a:pt x="134" y="8"/>
                  </a:cubicBezTo>
                  <a:cubicBezTo>
                    <a:pt x="169" y="8"/>
                    <a:pt x="201" y="22"/>
                    <a:pt x="224" y="45"/>
                  </a:cubicBezTo>
                  <a:cubicBezTo>
                    <a:pt x="247" y="68"/>
                    <a:pt x="261" y="100"/>
                    <a:pt x="261" y="135"/>
                  </a:cubicBezTo>
                  <a:cubicBezTo>
                    <a:pt x="265" y="135"/>
                    <a:pt x="265" y="135"/>
                    <a:pt x="265" y="135"/>
                  </a:cubicBezTo>
                  <a:cubicBezTo>
                    <a:pt x="269" y="135"/>
                    <a:pt x="269" y="135"/>
                    <a:pt x="269" y="135"/>
                  </a:cubicBezTo>
                  <a:cubicBezTo>
                    <a:pt x="269" y="61"/>
                    <a:pt x="209" y="0"/>
                    <a:pt x="134" y="0"/>
                  </a:cubicBezTo>
                  <a:cubicBezTo>
                    <a:pt x="60" y="0"/>
                    <a:pt x="0" y="61"/>
                    <a:pt x="0" y="135"/>
                  </a:cubicBezTo>
                  <a:cubicBezTo>
                    <a:pt x="0" y="209"/>
                    <a:pt x="60" y="270"/>
                    <a:pt x="134" y="270"/>
                  </a:cubicBezTo>
                  <a:cubicBezTo>
                    <a:pt x="209" y="270"/>
                    <a:pt x="269" y="209"/>
                    <a:pt x="269" y="135"/>
                  </a:cubicBezTo>
                  <a:lnTo>
                    <a:pt x="265" y="1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4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4411663" y="3890963"/>
              <a:ext cx="830263" cy="835025"/>
            </a:xfrm>
            <a:prstGeom prst="ellipse">
              <a:avLst/>
            </a:prstGeom>
            <a:solidFill>
              <a:srgbClr val="5757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5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4659313" y="4143375"/>
              <a:ext cx="330200" cy="330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6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2698750" y="2319338"/>
              <a:ext cx="620713" cy="6191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673350" y="2293938"/>
              <a:ext cx="671513" cy="669925"/>
            </a:xfrm>
            <a:custGeom>
              <a:avLst/>
              <a:gdLst>
                <a:gd name="T0" fmla="*/ 16 w 423"/>
                <a:gd name="T1" fmla="*/ 16 h 422"/>
                <a:gd name="T2" fmla="*/ 16 w 423"/>
                <a:gd name="T3" fmla="*/ 32 h 422"/>
                <a:gd name="T4" fmla="*/ 391 w 423"/>
                <a:gd name="T5" fmla="*/ 32 h 422"/>
                <a:gd name="T6" fmla="*/ 391 w 423"/>
                <a:gd name="T7" fmla="*/ 390 h 422"/>
                <a:gd name="T8" fmla="*/ 32 w 423"/>
                <a:gd name="T9" fmla="*/ 390 h 422"/>
                <a:gd name="T10" fmla="*/ 32 w 423"/>
                <a:gd name="T11" fmla="*/ 16 h 422"/>
                <a:gd name="T12" fmla="*/ 16 w 423"/>
                <a:gd name="T13" fmla="*/ 16 h 422"/>
                <a:gd name="T14" fmla="*/ 16 w 423"/>
                <a:gd name="T15" fmla="*/ 32 h 422"/>
                <a:gd name="T16" fmla="*/ 16 w 423"/>
                <a:gd name="T17" fmla="*/ 16 h 422"/>
                <a:gd name="T18" fmla="*/ 0 w 423"/>
                <a:gd name="T19" fmla="*/ 16 h 422"/>
                <a:gd name="T20" fmla="*/ 0 w 423"/>
                <a:gd name="T21" fmla="*/ 422 h 422"/>
                <a:gd name="T22" fmla="*/ 423 w 423"/>
                <a:gd name="T23" fmla="*/ 422 h 422"/>
                <a:gd name="T24" fmla="*/ 423 w 423"/>
                <a:gd name="T25" fmla="*/ 0 h 422"/>
                <a:gd name="T26" fmla="*/ 0 w 423"/>
                <a:gd name="T27" fmla="*/ 0 h 422"/>
                <a:gd name="T28" fmla="*/ 0 w 423"/>
                <a:gd name="T29" fmla="*/ 16 h 422"/>
                <a:gd name="T30" fmla="*/ 16 w 423"/>
                <a:gd name="T31" fmla="*/ 16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3" h="422">
                  <a:moveTo>
                    <a:pt x="16" y="16"/>
                  </a:moveTo>
                  <a:lnTo>
                    <a:pt x="16" y="32"/>
                  </a:lnTo>
                  <a:lnTo>
                    <a:pt x="391" y="32"/>
                  </a:lnTo>
                  <a:lnTo>
                    <a:pt x="391" y="390"/>
                  </a:lnTo>
                  <a:lnTo>
                    <a:pt x="32" y="390"/>
                  </a:lnTo>
                  <a:lnTo>
                    <a:pt x="32" y="16"/>
                  </a:lnTo>
                  <a:lnTo>
                    <a:pt x="16" y="16"/>
                  </a:lnTo>
                  <a:lnTo>
                    <a:pt x="16" y="32"/>
                  </a:lnTo>
                  <a:lnTo>
                    <a:pt x="16" y="16"/>
                  </a:lnTo>
                  <a:lnTo>
                    <a:pt x="0" y="16"/>
                  </a:lnTo>
                  <a:lnTo>
                    <a:pt x="0" y="422"/>
                  </a:lnTo>
                  <a:lnTo>
                    <a:pt x="423" y="422"/>
                  </a:lnTo>
                  <a:lnTo>
                    <a:pt x="423" y="0"/>
                  </a:lnTo>
                  <a:lnTo>
                    <a:pt x="0" y="0"/>
                  </a:lnTo>
                  <a:lnTo>
                    <a:pt x="0" y="16"/>
                  </a:lnTo>
                  <a:lnTo>
                    <a:pt x="16" y="16"/>
                  </a:lnTo>
                  <a:close/>
                </a:path>
              </a:pathLst>
            </a:custGeom>
            <a:solidFill>
              <a:srgbClr val="B1B1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8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3508375" y="2319338"/>
              <a:ext cx="619125" cy="6191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481388" y="2293938"/>
              <a:ext cx="671513" cy="669925"/>
            </a:xfrm>
            <a:custGeom>
              <a:avLst/>
              <a:gdLst>
                <a:gd name="T0" fmla="*/ 17 w 423"/>
                <a:gd name="T1" fmla="*/ 16 h 422"/>
                <a:gd name="T2" fmla="*/ 17 w 423"/>
                <a:gd name="T3" fmla="*/ 32 h 422"/>
                <a:gd name="T4" fmla="*/ 391 w 423"/>
                <a:gd name="T5" fmla="*/ 32 h 422"/>
                <a:gd name="T6" fmla="*/ 391 w 423"/>
                <a:gd name="T7" fmla="*/ 390 h 422"/>
                <a:gd name="T8" fmla="*/ 33 w 423"/>
                <a:gd name="T9" fmla="*/ 390 h 422"/>
                <a:gd name="T10" fmla="*/ 33 w 423"/>
                <a:gd name="T11" fmla="*/ 16 h 422"/>
                <a:gd name="T12" fmla="*/ 17 w 423"/>
                <a:gd name="T13" fmla="*/ 16 h 422"/>
                <a:gd name="T14" fmla="*/ 17 w 423"/>
                <a:gd name="T15" fmla="*/ 32 h 422"/>
                <a:gd name="T16" fmla="*/ 17 w 423"/>
                <a:gd name="T17" fmla="*/ 16 h 422"/>
                <a:gd name="T18" fmla="*/ 0 w 423"/>
                <a:gd name="T19" fmla="*/ 16 h 422"/>
                <a:gd name="T20" fmla="*/ 0 w 423"/>
                <a:gd name="T21" fmla="*/ 422 h 422"/>
                <a:gd name="T22" fmla="*/ 423 w 423"/>
                <a:gd name="T23" fmla="*/ 422 h 422"/>
                <a:gd name="T24" fmla="*/ 423 w 423"/>
                <a:gd name="T25" fmla="*/ 0 h 422"/>
                <a:gd name="T26" fmla="*/ 0 w 423"/>
                <a:gd name="T27" fmla="*/ 0 h 422"/>
                <a:gd name="T28" fmla="*/ 0 w 423"/>
                <a:gd name="T29" fmla="*/ 16 h 422"/>
                <a:gd name="T30" fmla="*/ 17 w 423"/>
                <a:gd name="T31" fmla="*/ 16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3" h="422">
                  <a:moveTo>
                    <a:pt x="17" y="16"/>
                  </a:moveTo>
                  <a:lnTo>
                    <a:pt x="17" y="32"/>
                  </a:lnTo>
                  <a:lnTo>
                    <a:pt x="391" y="32"/>
                  </a:lnTo>
                  <a:lnTo>
                    <a:pt x="391" y="390"/>
                  </a:lnTo>
                  <a:lnTo>
                    <a:pt x="33" y="390"/>
                  </a:lnTo>
                  <a:lnTo>
                    <a:pt x="33" y="16"/>
                  </a:lnTo>
                  <a:lnTo>
                    <a:pt x="17" y="16"/>
                  </a:lnTo>
                  <a:lnTo>
                    <a:pt x="17" y="32"/>
                  </a:lnTo>
                  <a:lnTo>
                    <a:pt x="17" y="16"/>
                  </a:lnTo>
                  <a:lnTo>
                    <a:pt x="0" y="16"/>
                  </a:lnTo>
                  <a:lnTo>
                    <a:pt x="0" y="422"/>
                  </a:lnTo>
                  <a:lnTo>
                    <a:pt x="423" y="422"/>
                  </a:lnTo>
                  <a:lnTo>
                    <a:pt x="423" y="0"/>
                  </a:lnTo>
                  <a:lnTo>
                    <a:pt x="0" y="0"/>
                  </a:lnTo>
                  <a:lnTo>
                    <a:pt x="0" y="16"/>
                  </a:lnTo>
                  <a:lnTo>
                    <a:pt x="17" y="16"/>
                  </a:lnTo>
                  <a:close/>
                </a:path>
              </a:pathLst>
            </a:custGeom>
            <a:solidFill>
              <a:srgbClr val="B1B1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40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4316413" y="2319338"/>
              <a:ext cx="615950" cy="6191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4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291013" y="2293938"/>
              <a:ext cx="666750" cy="669925"/>
            </a:xfrm>
            <a:custGeom>
              <a:avLst/>
              <a:gdLst>
                <a:gd name="T0" fmla="*/ 16 w 420"/>
                <a:gd name="T1" fmla="*/ 16 h 422"/>
                <a:gd name="T2" fmla="*/ 16 w 420"/>
                <a:gd name="T3" fmla="*/ 32 h 422"/>
                <a:gd name="T4" fmla="*/ 388 w 420"/>
                <a:gd name="T5" fmla="*/ 32 h 422"/>
                <a:gd name="T6" fmla="*/ 388 w 420"/>
                <a:gd name="T7" fmla="*/ 390 h 422"/>
                <a:gd name="T8" fmla="*/ 32 w 420"/>
                <a:gd name="T9" fmla="*/ 390 h 422"/>
                <a:gd name="T10" fmla="*/ 32 w 420"/>
                <a:gd name="T11" fmla="*/ 16 h 422"/>
                <a:gd name="T12" fmla="*/ 16 w 420"/>
                <a:gd name="T13" fmla="*/ 16 h 422"/>
                <a:gd name="T14" fmla="*/ 16 w 420"/>
                <a:gd name="T15" fmla="*/ 32 h 422"/>
                <a:gd name="T16" fmla="*/ 16 w 420"/>
                <a:gd name="T17" fmla="*/ 16 h 422"/>
                <a:gd name="T18" fmla="*/ 0 w 420"/>
                <a:gd name="T19" fmla="*/ 16 h 422"/>
                <a:gd name="T20" fmla="*/ 0 w 420"/>
                <a:gd name="T21" fmla="*/ 422 h 422"/>
                <a:gd name="T22" fmla="*/ 420 w 420"/>
                <a:gd name="T23" fmla="*/ 422 h 422"/>
                <a:gd name="T24" fmla="*/ 420 w 420"/>
                <a:gd name="T25" fmla="*/ 0 h 422"/>
                <a:gd name="T26" fmla="*/ 0 w 420"/>
                <a:gd name="T27" fmla="*/ 0 h 422"/>
                <a:gd name="T28" fmla="*/ 0 w 420"/>
                <a:gd name="T29" fmla="*/ 16 h 422"/>
                <a:gd name="T30" fmla="*/ 16 w 420"/>
                <a:gd name="T31" fmla="*/ 16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0" h="422">
                  <a:moveTo>
                    <a:pt x="16" y="16"/>
                  </a:moveTo>
                  <a:lnTo>
                    <a:pt x="16" y="32"/>
                  </a:lnTo>
                  <a:lnTo>
                    <a:pt x="388" y="32"/>
                  </a:lnTo>
                  <a:lnTo>
                    <a:pt x="388" y="390"/>
                  </a:lnTo>
                  <a:lnTo>
                    <a:pt x="32" y="390"/>
                  </a:lnTo>
                  <a:lnTo>
                    <a:pt x="32" y="16"/>
                  </a:lnTo>
                  <a:lnTo>
                    <a:pt x="16" y="16"/>
                  </a:lnTo>
                  <a:lnTo>
                    <a:pt x="16" y="32"/>
                  </a:lnTo>
                  <a:lnTo>
                    <a:pt x="16" y="16"/>
                  </a:lnTo>
                  <a:lnTo>
                    <a:pt x="0" y="16"/>
                  </a:lnTo>
                  <a:lnTo>
                    <a:pt x="0" y="422"/>
                  </a:lnTo>
                  <a:lnTo>
                    <a:pt x="420" y="422"/>
                  </a:lnTo>
                  <a:lnTo>
                    <a:pt x="420" y="0"/>
                  </a:lnTo>
                  <a:lnTo>
                    <a:pt x="0" y="0"/>
                  </a:lnTo>
                  <a:lnTo>
                    <a:pt x="0" y="16"/>
                  </a:lnTo>
                  <a:lnTo>
                    <a:pt x="16" y="16"/>
                  </a:lnTo>
                  <a:close/>
                </a:path>
              </a:pathLst>
            </a:custGeom>
            <a:solidFill>
              <a:srgbClr val="B1B1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42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124450" y="2319338"/>
              <a:ext cx="615950" cy="6191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4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099050" y="2293938"/>
              <a:ext cx="668338" cy="669925"/>
            </a:xfrm>
            <a:custGeom>
              <a:avLst/>
              <a:gdLst>
                <a:gd name="T0" fmla="*/ 16 w 421"/>
                <a:gd name="T1" fmla="*/ 16 h 422"/>
                <a:gd name="T2" fmla="*/ 16 w 421"/>
                <a:gd name="T3" fmla="*/ 32 h 422"/>
                <a:gd name="T4" fmla="*/ 388 w 421"/>
                <a:gd name="T5" fmla="*/ 32 h 422"/>
                <a:gd name="T6" fmla="*/ 388 w 421"/>
                <a:gd name="T7" fmla="*/ 390 h 422"/>
                <a:gd name="T8" fmla="*/ 32 w 421"/>
                <a:gd name="T9" fmla="*/ 390 h 422"/>
                <a:gd name="T10" fmla="*/ 32 w 421"/>
                <a:gd name="T11" fmla="*/ 16 h 422"/>
                <a:gd name="T12" fmla="*/ 16 w 421"/>
                <a:gd name="T13" fmla="*/ 16 h 422"/>
                <a:gd name="T14" fmla="*/ 16 w 421"/>
                <a:gd name="T15" fmla="*/ 32 h 422"/>
                <a:gd name="T16" fmla="*/ 16 w 421"/>
                <a:gd name="T17" fmla="*/ 16 h 422"/>
                <a:gd name="T18" fmla="*/ 0 w 421"/>
                <a:gd name="T19" fmla="*/ 16 h 422"/>
                <a:gd name="T20" fmla="*/ 0 w 421"/>
                <a:gd name="T21" fmla="*/ 422 h 422"/>
                <a:gd name="T22" fmla="*/ 421 w 421"/>
                <a:gd name="T23" fmla="*/ 422 h 422"/>
                <a:gd name="T24" fmla="*/ 421 w 421"/>
                <a:gd name="T25" fmla="*/ 0 h 422"/>
                <a:gd name="T26" fmla="*/ 0 w 421"/>
                <a:gd name="T27" fmla="*/ 0 h 422"/>
                <a:gd name="T28" fmla="*/ 0 w 421"/>
                <a:gd name="T29" fmla="*/ 16 h 422"/>
                <a:gd name="T30" fmla="*/ 16 w 421"/>
                <a:gd name="T31" fmla="*/ 16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1" h="422">
                  <a:moveTo>
                    <a:pt x="16" y="16"/>
                  </a:moveTo>
                  <a:lnTo>
                    <a:pt x="16" y="32"/>
                  </a:lnTo>
                  <a:lnTo>
                    <a:pt x="388" y="32"/>
                  </a:lnTo>
                  <a:lnTo>
                    <a:pt x="388" y="390"/>
                  </a:lnTo>
                  <a:lnTo>
                    <a:pt x="32" y="390"/>
                  </a:lnTo>
                  <a:lnTo>
                    <a:pt x="32" y="16"/>
                  </a:lnTo>
                  <a:lnTo>
                    <a:pt x="16" y="16"/>
                  </a:lnTo>
                  <a:lnTo>
                    <a:pt x="16" y="32"/>
                  </a:lnTo>
                  <a:lnTo>
                    <a:pt x="16" y="16"/>
                  </a:lnTo>
                  <a:lnTo>
                    <a:pt x="0" y="16"/>
                  </a:lnTo>
                  <a:lnTo>
                    <a:pt x="0" y="422"/>
                  </a:lnTo>
                  <a:lnTo>
                    <a:pt x="421" y="422"/>
                  </a:lnTo>
                  <a:lnTo>
                    <a:pt x="421" y="0"/>
                  </a:lnTo>
                  <a:lnTo>
                    <a:pt x="0" y="0"/>
                  </a:lnTo>
                  <a:lnTo>
                    <a:pt x="0" y="16"/>
                  </a:lnTo>
                  <a:lnTo>
                    <a:pt x="16" y="16"/>
                  </a:lnTo>
                  <a:close/>
                </a:path>
              </a:pathLst>
            </a:custGeom>
            <a:solidFill>
              <a:srgbClr val="B1B1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4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312863" y="2319338"/>
              <a:ext cx="1189038" cy="619125"/>
            </a:xfrm>
            <a:custGeom>
              <a:avLst/>
              <a:gdLst>
                <a:gd name="T0" fmla="*/ 374 w 374"/>
                <a:gd name="T1" fmla="*/ 194 h 194"/>
                <a:gd name="T2" fmla="*/ 374 w 374"/>
                <a:gd name="T3" fmla="*/ 0 h 194"/>
                <a:gd name="T4" fmla="*/ 76 w 374"/>
                <a:gd name="T5" fmla="*/ 0 h 194"/>
                <a:gd name="T6" fmla="*/ 13 w 374"/>
                <a:gd name="T7" fmla="*/ 127 h 194"/>
                <a:gd name="T8" fmla="*/ 0 w 374"/>
                <a:gd name="T9" fmla="*/ 194 h 194"/>
                <a:gd name="T10" fmla="*/ 374 w 374"/>
                <a:gd name="T11" fmla="*/ 194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4" h="194">
                  <a:moveTo>
                    <a:pt x="374" y="194"/>
                  </a:moveTo>
                  <a:cubicBezTo>
                    <a:pt x="374" y="0"/>
                    <a:pt x="374" y="0"/>
                    <a:pt x="374" y="0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76" y="0"/>
                    <a:pt x="19" y="96"/>
                    <a:pt x="13" y="127"/>
                  </a:cubicBezTo>
                  <a:cubicBezTo>
                    <a:pt x="7" y="157"/>
                    <a:pt x="0" y="170"/>
                    <a:pt x="0" y="194"/>
                  </a:cubicBezTo>
                  <a:lnTo>
                    <a:pt x="374" y="19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4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287463" y="2293938"/>
              <a:ext cx="1239838" cy="669925"/>
            </a:xfrm>
            <a:custGeom>
              <a:avLst/>
              <a:gdLst>
                <a:gd name="T0" fmla="*/ 382 w 390"/>
                <a:gd name="T1" fmla="*/ 202 h 210"/>
                <a:gd name="T2" fmla="*/ 390 w 390"/>
                <a:gd name="T3" fmla="*/ 202 h 210"/>
                <a:gd name="T4" fmla="*/ 390 w 390"/>
                <a:gd name="T5" fmla="*/ 0 h 210"/>
                <a:gd name="T6" fmla="*/ 79 w 390"/>
                <a:gd name="T7" fmla="*/ 0 h 210"/>
                <a:gd name="T8" fmla="*/ 77 w 390"/>
                <a:gd name="T9" fmla="*/ 4 h 210"/>
                <a:gd name="T10" fmla="*/ 47 w 390"/>
                <a:gd name="T11" fmla="*/ 56 h 210"/>
                <a:gd name="T12" fmla="*/ 26 w 390"/>
                <a:gd name="T13" fmla="*/ 99 h 210"/>
                <a:gd name="T14" fmla="*/ 18 w 390"/>
                <a:gd name="T15" fmla="*/ 118 h 210"/>
                <a:gd name="T16" fmla="*/ 13 w 390"/>
                <a:gd name="T17" fmla="*/ 133 h 210"/>
                <a:gd name="T18" fmla="*/ 4 w 390"/>
                <a:gd name="T19" fmla="*/ 169 h 210"/>
                <a:gd name="T20" fmla="*/ 0 w 390"/>
                <a:gd name="T21" fmla="*/ 202 h 210"/>
                <a:gd name="T22" fmla="*/ 0 w 390"/>
                <a:gd name="T23" fmla="*/ 210 h 210"/>
                <a:gd name="T24" fmla="*/ 390 w 390"/>
                <a:gd name="T25" fmla="*/ 210 h 210"/>
                <a:gd name="T26" fmla="*/ 390 w 390"/>
                <a:gd name="T27" fmla="*/ 202 h 210"/>
                <a:gd name="T28" fmla="*/ 382 w 390"/>
                <a:gd name="T29" fmla="*/ 202 h 210"/>
                <a:gd name="T30" fmla="*/ 382 w 390"/>
                <a:gd name="T31" fmla="*/ 194 h 210"/>
                <a:gd name="T32" fmla="*/ 8 w 390"/>
                <a:gd name="T33" fmla="*/ 194 h 210"/>
                <a:gd name="T34" fmla="*/ 8 w 390"/>
                <a:gd name="T35" fmla="*/ 202 h 210"/>
                <a:gd name="T36" fmla="*/ 16 w 390"/>
                <a:gd name="T37" fmla="*/ 202 h 210"/>
                <a:gd name="T38" fmla="*/ 20 w 390"/>
                <a:gd name="T39" fmla="*/ 173 h 210"/>
                <a:gd name="T40" fmla="*/ 29 w 390"/>
                <a:gd name="T41" fmla="*/ 136 h 210"/>
                <a:gd name="T42" fmla="*/ 33 w 390"/>
                <a:gd name="T43" fmla="*/ 123 h 210"/>
                <a:gd name="T44" fmla="*/ 48 w 390"/>
                <a:gd name="T45" fmla="*/ 90 h 210"/>
                <a:gd name="T46" fmla="*/ 76 w 390"/>
                <a:gd name="T47" fmla="*/ 37 h 210"/>
                <a:gd name="T48" fmla="*/ 86 w 390"/>
                <a:gd name="T49" fmla="*/ 19 h 210"/>
                <a:gd name="T50" fmla="*/ 89 w 390"/>
                <a:gd name="T51" fmla="*/ 14 h 210"/>
                <a:gd name="T52" fmla="*/ 90 w 390"/>
                <a:gd name="T53" fmla="*/ 12 h 210"/>
                <a:gd name="T54" fmla="*/ 84 w 390"/>
                <a:gd name="T55" fmla="*/ 8 h 210"/>
                <a:gd name="T56" fmla="*/ 84 w 390"/>
                <a:gd name="T57" fmla="*/ 16 h 210"/>
                <a:gd name="T58" fmla="*/ 374 w 390"/>
                <a:gd name="T59" fmla="*/ 16 h 210"/>
                <a:gd name="T60" fmla="*/ 374 w 390"/>
                <a:gd name="T61" fmla="*/ 202 h 210"/>
                <a:gd name="T62" fmla="*/ 382 w 390"/>
                <a:gd name="T63" fmla="*/ 202 h 210"/>
                <a:gd name="T64" fmla="*/ 382 w 390"/>
                <a:gd name="T65" fmla="*/ 194 h 210"/>
                <a:gd name="T66" fmla="*/ 382 w 390"/>
                <a:gd name="T67" fmla="*/ 202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90" h="210">
                  <a:moveTo>
                    <a:pt x="382" y="202"/>
                  </a:moveTo>
                  <a:cubicBezTo>
                    <a:pt x="390" y="202"/>
                    <a:pt x="390" y="202"/>
                    <a:pt x="390" y="202"/>
                  </a:cubicBezTo>
                  <a:cubicBezTo>
                    <a:pt x="390" y="0"/>
                    <a:pt x="390" y="0"/>
                    <a:pt x="390" y="0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77" y="4"/>
                    <a:pt x="77" y="4"/>
                    <a:pt x="77" y="4"/>
                  </a:cubicBezTo>
                  <a:cubicBezTo>
                    <a:pt x="77" y="4"/>
                    <a:pt x="62" y="28"/>
                    <a:pt x="47" y="56"/>
                  </a:cubicBezTo>
                  <a:cubicBezTo>
                    <a:pt x="40" y="70"/>
                    <a:pt x="32" y="85"/>
                    <a:pt x="26" y="99"/>
                  </a:cubicBezTo>
                  <a:cubicBezTo>
                    <a:pt x="23" y="105"/>
                    <a:pt x="20" y="112"/>
                    <a:pt x="18" y="118"/>
                  </a:cubicBezTo>
                  <a:cubicBezTo>
                    <a:pt x="15" y="123"/>
                    <a:pt x="14" y="129"/>
                    <a:pt x="13" y="133"/>
                  </a:cubicBezTo>
                  <a:cubicBezTo>
                    <a:pt x="10" y="148"/>
                    <a:pt x="7" y="159"/>
                    <a:pt x="4" y="169"/>
                  </a:cubicBezTo>
                  <a:cubicBezTo>
                    <a:pt x="2" y="179"/>
                    <a:pt x="0" y="189"/>
                    <a:pt x="0" y="202"/>
                  </a:cubicBezTo>
                  <a:cubicBezTo>
                    <a:pt x="0" y="210"/>
                    <a:pt x="0" y="210"/>
                    <a:pt x="0" y="210"/>
                  </a:cubicBezTo>
                  <a:cubicBezTo>
                    <a:pt x="390" y="210"/>
                    <a:pt x="390" y="210"/>
                    <a:pt x="390" y="210"/>
                  </a:cubicBezTo>
                  <a:cubicBezTo>
                    <a:pt x="390" y="202"/>
                    <a:pt x="390" y="202"/>
                    <a:pt x="390" y="202"/>
                  </a:cubicBezTo>
                  <a:cubicBezTo>
                    <a:pt x="382" y="202"/>
                    <a:pt x="382" y="202"/>
                    <a:pt x="382" y="202"/>
                  </a:cubicBezTo>
                  <a:cubicBezTo>
                    <a:pt x="382" y="194"/>
                    <a:pt x="382" y="194"/>
                    <a:pt x="382" y="194"/>
                  </a:cubicBezTo>
                  <a:cubicBezTo>
                    <a:pt x="8" y="194"/>
                    <a:pt x="8" y="194"/>
                    <a:pt x="8" y="194"/>
                  </a:cubicBezTo>
                  <a:cubicBezTo>
                    <a:pt x="8" y="202"/>
                    <a:pt x="8" y="202"/>
                    <a:pt x="8" y="202"/>
                  </a:cubicBezTo>
                  <a:cubicBezTo>
                    <a:pt x="16" y="202"/>
                    <a:pt x="16" y="202"/>
                    <a:pt x="16" y="202"/>
                  </a:cubicBezTo>
                  <a:cubicBezTo>
                    <a:pt x="16" y="191"/>
                    <a:pt x="17" y="183"/>
                    <a:pt x="20" y="173"/>
                  </a:cubicBezTo>
                  <a:cubicBezTo>
                    <a:pt x="22" y="163"/>
                    <a:pt x="26" y="152"/>
                    <a:pt x="29" y="136"/>
                  </a:cubicBezTo>
                  <a:cubicBezTo>
                    <a:pt x="29" y="133"/>
                    <a:pt x="31" y="129"/>
                    <a:pt x="33" y="123"/>
                  </a:cubicBezTo>
                  <a:cubicBezTo>
                    <a:pt x="36" y="114"/>
                    <a:pt x="42" y="102"/>
                    <a:pt x="48" y="90"/>
                  </a:cubicBezTo>
                  <a:cubicBezTo>
                    <a:pt x="57" y="72"/>
                    <a:pt x="68" y="52"/>
                    <a:pt x="76" y="37"/>
                  </a:cubicBezTo>
                  <a:cubicBezTo>
                    <a:pt x="80" y="30"/>
                    <a:pt x="84" y="23"/>
                    <a:pt x="86" y="19"/>
                  </a:cubicBezTo>
                  <a:cubicBezTo>
                    <a:pt x="88" y="17"/>
                    <a:pt x="89" y="15"/>
                    <a:pt x="89" y="14"/>
                  </a:cubicBezTo>
                  <a:cubicBezTo>
                    <a:pt x="90" y="13"/>
                    <a:pt x="90" y="12"/>
                    <a:pt x="90" y="12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16"/>
                    <a:pt x="84" y="16"/>
                    <a:pt x="84" y="16"/>
                  </a:cubicBezTo>
                  <a:cubicBezTo>
                    <a:pt x="374" y="16"/>
                    <a:pt x="374" y="16"/>
                    <a:pt x="374" y="16"/>
                  </a:cubicBezTo>
                  <a:cubicBezTo>
                    <a:pt x="374" y="202"/>
                    <a:pt x="374" y="202"/>
                    <a:pt x="374" y="202"/>
                  </a:cubicBezTo>
                  <a:cubicBezTo>
                    <a:pt x="382" y="202"/>
                    <a:pt x="382" y="202"/>
                    <a:pt x="382" y="202"/>
                  </a:cubicBezTo>
                  <a:cubicBezTo>
                    <a:pt x="382" y="194"/>
                    <a:pt x="382" y="194"/>
                    <a:pt x="382" y="194"/>
                  </a:cubicBezTo>
                  <a:lnTo>
                    <a:pt x="382" y="202"/>
                  </a:lnTo>
                  <a:close/>
                </a:path>
              </a:pathLst>
            </a:custGeom>
            <a:solidFill>
              <a:srgbClr val="B1B1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46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054100" y="3667125"/>
              <a:ext cx="195263" cy="30003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4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047750" y="3660775"/>
              <a:ext cx="207963" cy="312738"/>
            </a:xfrm>
            <a:custGeom>
              <a:avLst/>
              <a:gdLst>
                <a:gd name="T0" fmla="*/ 63 w 65"/>
                <a:gd name="T1" fmla="*/ 49 h 98"/>
                <a:gd name="T2" fmla="*/ 61 w 65"/>
                <a:gd name="T3" fmla="*/ 49 h 98"/>
                <a:gd name="T4" fmla="*/ 52 w 65"/>
                <a:gd name="T5" fmla="*/ 81 h 98"/>
                <a:gd name="T6" fmla="*/ 32 w 65"/>
                <a:gd name="T7" fmla="*/ 94 h 98"/>
                <a:gd name="T8" fmla="*/ 12 w 65"/>
                <a:gd name="T9" fmla="*/ 81 h 98"/>
                <a:gd name="T10" fmla="*/ 4 w 65"/>
                <a:gd name="T11" fmla="*/ 49 h 98"/>
                <a:gd name="T12" fmla="*/ 12 w 65"/>
                <a:gd name="T13" fmla="*/ 17 h 98"/>
                <a:gd name="T14" fmla="*/ 32 w 65"/>
                <a:gd name="T15" fmla="*/ 4 h 98"/>
                <a:gd name="T16" fmla="*/ 52 w 65"/>
                <a:gd name="T17" fmla="*/ 17 h 98"/>
                <a:gd name="T18" fmla="*/ 61 w 65"/>
                <a:gd name="T19" fmla="*/ 49 h 98"/>
                <a:gd name="T20" fmla="*/ 63 w 65"/>
                <a:gd name="T21" fmla="*/ 49 h 98"/>
                <a:gd name="T22" fmla="*/ 65 w 65"/>
                <a:gd name="T23" fmla="*/ 49 h 98"/>
                <a:gd name="T24" fmla="*/ 56 w 65"/>
                <a:gd name="T25" fmla="*/ 15 h 98"/>
                <a:gd name="T26" fmla="*/ 32 w 65"/>
                <a:gd name="T27" fmla="*/ 0 h 98"/>
                <a:gd name="T28" fmla="*/ 9 w 65"/>
                <a:gd name="T29" fmla="*/ 15 h 98"/>
                <a:gd name="T30" fmla="*/ 0 w 65"/>
                <a:gd name="T31" fmla="*/ 49 h 98"/>
                <a:gd name="T32" fmla="*/ 9 w 65"/>
                <a:gd name="T33" fmla="*/ 83 h 98"/>
                <a:gd name="T34" fmla="*/ 32 w 65"/>
                <a:gd name="T35" fmla="*/ 98 h 98"/>
                <a:gd name="T36" fmla="*/ 56 w 65"/>
                <a:gd name="T37" fmla="*/ 83 h 98"/>
                <a:gd name="T38" fmla="*/ 65 w 65"/>
                <a:gd name="T39" fmla="*/ 49 h 98"/>
                <a:gd name="T40" fmla="*/ 63 w 65"/>
                <a:gd name="T41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5" h="98">
                  <a:moveTo>
                    <a:pt x="63" y="49"/>
                  </a:moveTo>
                  <a:cubicBezTo>
                    <a:pt x="61" y="49"/>
                    <a:pt x="61" y="49"/>
                    <a:pt x="61" y="49"/>
                  </a:cubicBezTo>
                  <a:cubicBezTo>
                    <a:pt x="61" y="62"/>
                    <a:pt x="58" y="73"/>
                    <a:pt x="52" y="81"/>
                  </a:cubicBezTo>
                  <a:cubicBezTo>
                    <a:pt x="47" y="89"/>
                    <a:pt x="40" y="94"/>
                    <a:pt x="32" y="94"/>
                  </a:cubicBezTo>
                  <a:cubicBezTo>
                    <a:pt x="25" y="94"/>
                    <a:pt x="18" y="89"/>
                    <a:pt x="12" y="81"/>
                  </a:cubicBezTo>
                  <a:cubicBezTo>
                    <a:pt x="7" y="73"/>
                    <a:pt x="4" y="62"/>
                    <a:pt x="4" y="49"/>
                  </a:cubicBezTo>
                  <a:cubicBezTo>
                    <a:pt x="4" y="37"/>
                    <a:pt x="7" y="25"/>
                    <a:pt x="12" y="17"/>
                  </a:cubicBezTo>
                  <a:cubicBezTo>
                    <a:pt x="18" y="9"/>
                    <a:pt x="25" y="4"/>
                    <a:pt x="32" y="4"/>
                  </a:cubicBezTo>
                  <a:cubicBezTo>
                    <a:pt x="40" y="4"/>
                    <a:pt x="47" y="9"/>
                    <a:pt x="52" y="17"/>
                  </a:cubicBezTo>
                  <a:cubicBezTo>
                    <a:pt x="58" y="25"/>
                    <a:pt x="61" y="37"/>
                    <a:pt x="61" y="49"/>
                  </a:cubicBezTo>
                  <a:cubicBezTo>
                    <a:pt x="63" y="49"/>
                    <a:pt x="63" y="49"/>
                    <a:pt x="63" y="49"/>
                  </a:cubicBezTo>
                  <a:cubicBezTo>
                    <a:pt x="65" y="49"/>
                    <a:pt x="65" y="49"/>
                    <a:pt x="65" y="49"/>
                  </a:cubicBezTo>
                  <a:cubicBezTo>
                    <a:pt x="65" y="36"/>
                    <a:pt x="61" y="24"/>
                    <a:pt x="56" y="15"/>
                  </a:cubicBezTo>
                  <a:cubicBezTo>
                    <a:pt x="50" y="6"/>
                    <a:pt x="42" y="0"/>
                    <a:pt x="32" y="0"/>
                  </a:cubicBezTo>
                  <a:cubicBezTo>
                    <a:pt x="23" y="0"/>
                    <a:pt x="15" y="6"/>
                    <a:pt x="9" y="15"/>
                  </a:cubicBezTo>
                  <a:cubicBezTo>
                    <a:pt x="3" y="24"/>
                    <a:pt x="0" y="36"/>
                    <a:pt x="0" y="49"/>
                  </a:cubicBezTo>
                  <a:cubicBezTo>
                    <a:pt x="0" y="62"/>
                    <a:pt x="3" y="75"/>
                    <a:pt x="9" y="83"/>
                  </a:cubicBezTo>
                  <a:cubicBezTo>
                    <a:pt x="15" y="92"/>
                    <a:pt x="23" y="98"/>
                    <a:pt x="32" y="98"/>
                  </a:cubicBezTo>
                  <a:cubicBezTo>
                    <a:pt x="42" y="98"/>
                    <a:pt x="50" y="92"/>
                    <a:pt x="56" y="83"/>
                  </a:cubicBezTo>
                  <a:cubicBezTo>
                    <a:pt x="61" y="75"/>
                    <a:pt x="65" y="62"/>
                    <a:pt x="65" y="49"/>
                  </a:cubicBezTo>
                  <a:lnTo>
                    <a:pt x="63" y="49"/>
                  </a:lnTo>
                  <a:close/>
                </a:path>
              </a:pathLst>
            </a:custGeom>
            <a:solidFill>
              <a:srgbClr val="B1B1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48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681163" y="3890963"/>
              <a:ext cx="833438" cy="83502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4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668463" y="3878263"/>
              <a:ext cx="858838" cy="860425"/>
            </a:xfrm>
            <a:custGeom>
              <a:avLst/>
              <a:gdLst>
                <a:gd name="T0" fmla="*/ 266 w 270"/>
                <a:gd name="T1" fmla="*/ 135 h 270"/>
                <a:gd name="T2" fmla="*/ 262 w 270"/>
                <a:gd name="T3" fmla="*/ 135 h 270"/>
                <a:gd name="T4" fmla="*/ 224 w 270"/>
                <a:gd name="T5" fmla="*/ 224 h 270"/>
                <a:gd name="T6" fmla="*/ 135 w 270"/>
                <a:gd name="T7" fmla="*/ 262 h 270"/>
                <a:gd name="T8" fmla="*/ 45 w 270"/>
                <a:gd name="T9" fmla="*/ 224 h 270"/>
                <a:gd name="T10" fmla="*/ 8 w 270"/>
                <a:gd name="T11" fmla="*/ 135 h 270"/>
                <a:gd name="T12" fmla="*/ 45 w 270"/>
                <a:gd name="T13" fmla="*/ 45 h 270"/>
                <a:gd name="T14" fmla="*/ 135 w 270"/>
                <a:gd name="T15" fmla="*/ 8 h 270"/>
                <a:gd name="T16" fmla="*/ 224 w 270"/>
                <a:gd name="T17" fmla="*/ 45 h 270"/>
                <a:gd name="T18" fmla="*/ 262 w 270"/>
                <a:gd name="T19" fmla="*/ 135 h 270"/>
                <a:gd name="T20" fmla="*/ 266 w 270"/>
                <a:gd name="T21" fmla="*/ 135 h 270"/>
                <a:gd name="T22" fmla="*/ 270 w 270"/>
                <a:gd name="T23" fmla="*/ 135 h 270"/>
                <a:gd name="T24" fmla="*/ 135 w 270"/>
                <a:gd name="T25" fmla="*/ 0 h 270"/>
                <a:gd name="T26" fmla="*/ 0 w 270"/>
                <a:gd name="T27" fmla="*/ 135 h 270"/>
                <a:gd name="T28" fmla="*/ 135 w 270"/>
                <a:gd name="T29" fmla="*/ 270 h 270"/>
                <a:gd name="T30" fmla="*/ 270 w 270"/>
                <a:gd name="T31" fmla="*/ 135 h 270"/>
                <a:gd name="T32" fmla="*/ 266 w 270"/>
                <a:gd name="T33" fmla="*/ 135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0" h="270">
                  <a:moveTo>
                    <a:pt x="266" y="135"/>
                  </a:moveTo>
                  <a:cubicBezTo>
                    <a:pt x="262" y="135"/>
                    <a:pt x="262" y="135"/>
                    <a:pt x="262" y="135"/>
                  </a:cubicBezTo>
                  <a:cubicBezTo>
                    <a:pt x="262" y="170"/>
                    <a:pt x="247" y="202"/>
                    <a:pt x="224" y="224"/>
                  </a:cubicBezTo>
                  <a:cubicBezTo>
                    <a:pt x="202" y="247"/>
                    <a:pt x="170" y="262"/>
                    <a:pt x="135" y="262"/>
                  </a:cubicBezTo>
                  <a:cubicBezTo>
                    <a:pt x="100" y="262"/>
                    <a:pt x="68" y="247"/>
                    <a:pt x="45" y="224"/>
                  </a:cubicBezTo>
                  <a:cubicBezTo>
                    <a:pt x="22" y="202"/>
                    <a:pt x="8" y="170"/>
                    <a:pt x="8" y="135"/>
                  </a:cubicBezTo>
                  <a:cubicBezTo>
                    <a:pt x="8" y="100"/>
                    <a:pt x="22" y="68"/>
                    <a:pt x="45" y="45"/>
                  </a:cubicBezTo>
                  <a:cubicBezTo>
                    <a:pt x="68" y="22"/>
                    <a:pt x="100" y="8"/>
                    <a:pt x="135" y="8"/>
                  </a:cubicBezTo>
                  <a:cubicBezTo>
                    <a:pt x="170" y="8"/>
                    <a:pt x="202" y="22"/>
                    <a:pt x="224" y="45"/>
                  </a:cubicBezTo>
                  <a:cubicBezTo>
                    <a:pt x="247" y="68"/>
                    <a:pt x="262" y="100"/>
                    <a:pt x="262" y="135"/>
                  </a:cubicBezTo>
                  <a:cubicBezTo>
                    <a:pt x="266" y="135"/>
                    <a:pt x="266" y="135"/>
                    <a:pt x="266" y="135"/>
                  </a:cubicBezTo>
                  <a:cubicBezTo>
                    <a:pt x="270" y="135"/>
                    <a:pt x="270" y="135"/>
                    <a:pt x="270" y="135"/>
                  </a:cubicBezTo>
                  <a:cubicBezTo>
                    <a:pt x="270" y="61"/>
                    <a:pt x="209" y="0"/>
                    <a:pt x="135" y="0"/>
                  </a:cubicBezTo>
                  <a:cubicBezTo>
                    <a:pt x="61" y="0"/>
                    <a:pt x="0" y="61"/>
                    <a:pt x="0" y="135"/>
                  </a:cubicBezTo>
                  <a:cubicBezTo>
                    <a:pt x="0" y="209"/>
                    <a:pt x="61" y="270"/>
                    <a:pt x="135" y="270"/>
                  </a:cubicBezTo>
                  <a:cubicBezTo>
                    <a:pt x="209" y="270"/>
                    <a:pt x="270" y="209"/>
                    <a:pt x="270" y="135"/>
                  </a:cubicBezTo>
                  <a:lnTo>
                    <a:pt x="266" y="1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50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681163" y="3890963"/>
              <a:ext cx="833438" cy="835025"/>
            </a:xfrm>
            <a:prstGeom prst="ellipse">
              <a:avLst/>
            </a:prstGeom>
            <a:solidFill>
              <a:srgbClr val="5757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51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931988" y="4143375"/>
              <a:ext cx="331788" cy="330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52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2146300" y="2297113"/>
              <a:ext cx="50800" cy="669925"/>
            </a:xfrm>
            <a:prstGeom prst="rect">
              <a:avLst/>
            </a:prstGeom>
            <a:solidFill>
              <a:srgbClr val="B1B1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5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146300" y="2297113"/>
              <a:ext cx="50800" cy="669925"/>
            </a:xfrm>
            <a:custGeom>
              <a:avLst/>
              <a:gdLst>
                <a:gd name="T0" fmla="*/ 0 w 32"/>
                <a:gd name="T1" fmla="*/ 0 h 422"/>
                <a:gd name="T2" fmla="*/ 0 w 32"/>
                <a:gd name="T3" fmla="*/ 422 h 422"/>
                <a:gd name="T4" fmla="*/ 32 w 32"/>
                <a:gd name="T5" fmla="*/ 422 h 422"/>
                <a:gd name="T6" fmla="*/ 32 w 32"/>
                <a:gd name="T7" fmla="*/ 0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422">
                  <a:moveTo>
                    <a:pt x="0" y="0"/>
                  </a:moveTo>
                  <a:lnTo>
                    <a:pt x="0" y="422"/>
                  </a:lnTo>
                  <a:lnTo>
                    <a:pt x="32" y="422"/>
                  </a:lnTo>
                  <a:lnTo>
                    <a:pt x="3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54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365750" y="3738563"/>
              <a:ext cx="417513" cy="76200"/>
            </a:xfrm>
            <a:prstGeom prst="rect">
              <a:avLst/>
            </a:prstGeom>
            <a:solidFill>
              <a:srgbClr val="6112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55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365750" y="3738563"/>
              <a:ext cx="417513" cy="76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56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365750" y="3568700"/>
              <a:ext cx="417513" cy="79375"/>
            </a:xfrm>
            <a:prstGeom prst="rect">
              <a:avLst/>
            </a:prstGeom>
            <a:solidFill>
              <a:srgbClr val="6112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57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365750" y="3568700"/>
              <a:ext cx="417513" cy="79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58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365750" y="3403600"/>
              <a:ext cx="417513" cy="76200"/>
            </a:xfrm>
            <a:prstGeom prst="rect">
              <a:avLst/>
            </a:prstGeom>
            <a:solidFill>
              <a:srgbClr val="6112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59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365750" y="3403600"/>
              <a:ext cx="417513" cy="76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6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006475" y="3049588"/>
              <a:ext cx="5087938" cy="388938"/>
            </a:xfrm>
            <a:custGeom>
              <a:avLst/>
              <a:gdLst>
                <a:gd name="T0" fmla="*/ 156 w 1599"/>
                <a:gd name="T1" fmla="*/ 0 h 122"/>
                <a:gd name="T2" fmla="*/ 34 w 1599"/>
                <a:gd name="T3" fmla="*/ 63 h 122"/>
                <a:gd name="T4" fmla="*/ 2 w 1599"/>
                <a:gd name="T5" fmla="*/ 105 h 122"/>
                <a:gd name="T6" fmla="*/ 0 w 1599"/>
                <a:gd name="T7" fmla="*/ 122 h 122"/>
                <a:gd name="T8" fmla="*/ 156 w 1599"/>
                <a:gd name="T9" fmla="*/ 7 h 122"/>
                <a:gd name="T10" fmla="*/ 1599 w 1599"/>
                <a:gd name="T11" fmla="*/ 7 h 122"/>
                <a:gd name="T12" fmla="*/ 1598 w 1599"/>
                <a:gd name="T13" fmla="*/ 0 h 122"/>
                <a:gd name="T14" fmla="*/ 156 w 1599"/>
                <a:gd name="T15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99" h="122">
                  <a:moveTo>
                    <a:pt x="156" y="0"/>
                  </a:moveTo>
                  <a:cubicBezTo>
                    <a:pt x="119" y="0"/>
                    <a:pt x="72" y="24"/>
                    <a:pt x="34" y="63"/>
                  </a:cubicBezTo>
                  <a:cubicBezTo>
                    <a:pt x="22" y="76"/>
                    <a:pt x="11" y="90"/>
                    <a:pt x="2" y="105"/>
                  </a:cubicBezTo>
                  <a:cubicBezTo>
                    <a:pt x="1" y="111"/>
                    <a:pt x="0" y="117"/>
                    <a:pt x="0" y="122"/>
                  </a:cubicBezTo>
                  <a:cubicBezTo>
                    <a:pt x="34" y="59"/>
                    <a:pt x="103" y="7"/>
                    <a:pt x="156" y="7"/>
                  </a:cubicBezTo>
                  <a:cubicBezTo>
                    <a:pt x="1599" y="7"/>
                    <a:pt x="1599" y="7"/>
                    <a:pt x="1599" y="7"/>
                  </a:cubicBezTo>
                  <a:cubicBezTo>
                    <a:pt x="1598" y="5"/>
                    <a:pt x="1598" y="2"/>
                    <a:pt x="1598" y="0"/>
                  </a:cubicBezTo>
                  <a:lnTo>
                    <a:pt x="156" y="0"/>
                  </a:lnTo>
                  <a:close/>
                </a:path>
              </a:pathLst>
            </a:custGeom>
            <a:solidFill>
              <a:srgbClr val="B1B1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6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98525" y="4343400"/>
              <a:ext cx="598488" cy="252413"/>
            </a:xfrm>
            <a:custGeom>
              <a:avLst/>
              <a:gdLst>
                <a:gd name="T0" fmla="*/ 188 w 188"/>
                <a:gd name="T1" fmla="*/ 67 h 79"/>
                <a:gd name="T2" fmla="*/ 176 w 188"/>
                <a:gd name="T3" fmla="*/ 79 h 79"/>
                <a:gd name="T4" fmla="*/ 12 w 188"/>
                <a:gd name="T5" fmla="*/ 79 h 79"/>
                <a:gd name="T6" fmla="*/ 0 w 188"/>
                <a:gd name="T7" fmla="*/ 67 h 79"/>
                <a:gd name="T8" fmla="*/ 0 w 188"/>
                <a:gd name="T9" fmla="*/ 12 h 79"/>
                <a:gd name="T10" fmla="*/ 12 w 188"/>
                <a:gd name="T11" fmla="*/ 0 h 79"/>
                <a:gd name="T12" fmla="*/ 176 w 188"/>
                <a:gd name="T13" fmla="*/ 0 h 79"/>
                <a:gd name="T14" fmla="*/ 188 w 188"/>
                <a:gd name="T15" fmla="*/ 12 h 79"/>
                <a:gd name="T16" fmla="*/ 188 w 188"/>
                <a:gd name="T17" fmla="*/ 67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8" h="79">
                  <a:moveTo>
                    <a:pt x="188" y="67"/>
                  </a:moveTo>
                  <a:cubicBezTo>
                    <a:pt x="188" y="74"/>
                    <a:pt x="182" y="79"/>
                    <a:pt x="176" y="79"/>
                  </a:cubicBezTo>
                  <a:cubicBezTo>
                    <a:pt x="12" y="79"/>
                    <a:pt x="12" y="79"/>
                    <a:pt x="12" y="79"/>
                  </a:cubicBezTo>
                  <a:cubicBezTo>
                    <a:pt x="5" y="79"/>
                    <a:pt x="0" y="74"/>
                    <a:pt x="0" y="67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76" y="0"/>
                    <a:pt x="176" y="0"/>
                    <a:pt x="176" y="0"/>
                  </a:cubicBezTo>
                  <a:cubicBezTo>
                    <a:pt x="182" y="0"/>
                    <a:pt x="188" y="5"/>
                    <a:pt x="188" y="12"/>
                  </a:cubicBezTo>
                  <a:lnTo>
                    <a:pt x="188" y="67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62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962025" y="4149725"/>
              <a:ext cx="101600" cy="20002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6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55675" y="4143375"/>
              <a:ext cx="114300" cy="212725"/>
            </a:xfrm>
            <a:custGeom>
              <a:avLst/>
              <a:gdLst>
                <a:gd name="T0" fmla="*/ 34 w 36"/>
                <a:gd name="T1" fmla="*/ 33 h 67"/>
                <a:gd name="T2" fmla="*/ 32 w 36"/>
                <a:gd name="T3" fmla="*/ 33 h 67"/>
                <a:gd name="T4" fmla="*/ 27 w 36"/>
                <a:gd name="T5" fmla="*/ 55 h 67"/>
                <a:gd name="T6" fmla="*/ 23 w 36"/>
                <a:gd name="T7" fmla="*/ 61 h 67"/>
                <a:gd name="T8" fmla="*/ 18 w 36"/>
                <a:gd name="T9" fmla="*/ 63 h 67"/>
                <a:gd name="T10" fmla="*/ 13 w 36"/>
                <a:gd name="T11" fmla="*/ 61 h 67"/>
                <a:gd name="T12" fmla="*/ 7 w 36"/>
                <a:gd name="T13" fmla="*/ 50 h 67"/>
                <a:gd name="T14" fmla="*/ 4 w 36"/>
                <a:gd name="T15" fmla="*/ 33 h 67"/>
                <a:gd name="T16" fmla="*/ 9 w 36"/>
                <a:gd name="T17" fmla="*/ 12 h 67"/>
                <a:gd name="T18" fmla="*/ 13 w 36"/>
                <a:gd name="T19" fmla="*/ 6 h 67"/>
                <a:gd name="T20" fmla="*/ 18 w 36"/>
                <a:gd name="T21" fmla="*/ 4 h 67"/>
                <a:gd name="T22" fmla="*/ 23 w 36"/>
                <a:gd name="T23" fmla="*/ 6 h 67"/>
                <a:gd name="T24" fmla="*/ 29 w 36"/>
                <a:gd name="T25" fmla="*/ 16 h 67"/>
                <a:gd name="T26" fmla="*/ 32 w 36"/>
                <a:gd name="T27" fmla="*/ 33 h 67"/>
                <a:gd name="T28" fmla="*/ 34 w 36"/>
                <a:gd name="T29" fmla="*/ 33 h 67"/>
                <a:gd name="T30" fmla="*/ 36 w 36"/>
                <a:gd name="T31" fmla="*/ 33 h 67"/>
                <a:gd name="T32" fmla="*/ 31 w 36"/>
                <a:gd name="T33" fmla="*/ 10 h 67"/>
                <a:gd name="T34" fmla="*/ 25 w 36"/>
                <a:gd name="T35" fmla="*/ 3 h 67"/>
                <a:gd name="T36" fmla="*/ 18 w 36"/>
                <a:gd name="T37" fmla="*/ 0 h 67"/>
                <a:gd name="T38" fmla="*/ 10 w 36"/>
                <a:gd name="T39" fmla="*/ 3 h 67"/>
                <a:gd name="T40" fmla="*/ 3 w 36"/>
                <a:gd name="T41" fmla="*/ 15 h 67"/>
                <a:gd name="T42" fmla="*/ 0 w 36"/>
                <a:gd name="T43" fmla="*/ 33 h 67"/>
                <a:gd name="T44" fmla="*/ 5 w 36"/>
                <a:gd name="T45" fmla="*/ 57 h 67"/>
                <a:gd name="T46" fmla="*/ 10 w 36"/>
                <a:gd name="T47" fmla="*/ 64 h 67"/>
                <a:gd name="T48" fmla="*/ 18 w 36"/>
                <a:gd name="T49" fmla="*/ 67 h 67"/>
                <a:gd name="T50" fmla="*/ 25 w 36"/>
                <a:gd name="T51" fmla="*/ 64 h 67"/>
                <a:gd name="T52" fmla="*/ 33 w 36"/>
                <a:gd name="T53" fmla="*/ 52 h 67"/>
                <a:gd name="T54" fmla="*/ 36 w 36"/>
                <a:gd name="T55" fmla="*/ 33 h 67"/>
                <a:gd name="T56" fmla="*/ 34 w 36"/>
                <a:gd name="T57" fmla="*/ 33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6" h="67">
                  <a:moveTo>
                    <a:pt x="34" y="33"/>
                  </a:moveTo>
                  <a:cubicBezTo>
                    <a:pt x="32" y="33"/>
                    <a:pt x="32" y="33"/>
                    <a:pt x="32" y="33"/>
                  </a:cubicBezTo>
                  <a:cubicBezTo>
                    <a:pt x="32" y="42"/>
                    <a:pt x="30" y="49"/>
                    <a:pt x="27" y="55"/>
                  </a:cubicBezTo>
                  <a:cubicBezTo>
                    <a:pt x="26" y="57"/>
                    <a:pt x="24" y="60"/>
                    <a:pt x="23" y="61"/>
                  </a:cubicBezTo>
                  <a:cubicBezTo>
                    <a:pt x="21" y="62"/>
                    <a:pt x="20" y="63"/>
                    <a:pt x="18" y="63"/>
                  </a:cubicBezTo>
                  <a:cubicBezTo>
                    <a:pt x="16" y="63"/>
                    <a:pt x="15" y="62"/>
                    <a:pt x="13" y="61"/>
                  </a:cubicBezTo>
                  <a:cubicBezTo>
                    <a:pt x="11" y="59"/>
                    <a:pt x="8" y="55"/>
                    <a:pt x="7" y="50"/>
                  </a:cubicBezTo>
                  <a:cubicBezTo>
                    <a:pt x="5" y="46"/>
                    <a:pt x="4" y="40"/>
                    <a:pt x="4" y="33"/>
                  </a:cubicBezTo>
                  <a:cubicBezTo>
                    <a:pt x="4" y="25"/>
                    <a:pt x="6" y="17"/>
                    <a:pt x="9" y="12"/>
                  </a:cubicBezTo>
                  <a:cubicBezTo>
                    <a:pt x="10" y="9"/>
                    <a:pt x="11" y="7"/>
                    <a:pt x="13" y="6"/>
                  </a:cubicBezTo>
                  <a:cubicBezTo>
                    <a:pt x="15" y="4"/>
                    <a:pt x="16" y="4"/>
                    <a:pt x="18" y="4"/>
                  </a:cubicBezTo>
                  <a:cubicBezTo>
                    <a:pt x="20" y="4"/>
                    <a:pt x="21" y="4"/>
                    <a:pt x="23" y="6"/>
                  </a:cubicBezTo>
                  <a:cubicBezTo>
                    <a:pt x="25" y="8"/>
                    <a:pt x="28" y="12"/>
                    <a:pt x="29" y="16"/>
                  </a:cubicBezTo>
                  <a:cubicBezTo>
                    <a:pt x="31" y="21"/>
                    <a:pt x="32" y="27"/>
                    <a:pt x="32" y="33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6" y="24"/>
                    <a:pt x="34" y="16"/>
                    <a:pt x="31" y="10"/>
                  </a:cubicBezTo>
                  <a:cubicBezTo>
                    <a:pt x="29" y="7"/>
                    <a:pt x="28" y="5"/>
                    <a:pt x="25" y="3"/>
                  </a:cubicBezTo>
                  <a:cubicBezTo>
                    <a:pt x="23" y="1"/>
                    <a:pt x="21" y="0"/>
                    <a:pt x="18" y="0"/>
                  </a:cubicBezTo>
                  <a:cubicBezTo>
                    <a:pt x="15" y="0"/>
                    <a:pt x="13" y="1"/>
                    <a:pt x="10" y="3"/>
                  </a:cubicBezTo>
                  <a:cubicBezTo>
                    <a:pt x="7" y="5"/>
                    <a:pt x="5" y="10"/>
                    <a:pt x="3" y="15"/>
                  </a:cubicBezTo>
                  <a:cubicBezTo>
                    <a:pt x="1" y="20"/>
                    <a:pt x="0" y="27"/>
                    <a:pt x="0" y="33"/>
                  </a:cubicBezTo>
                  <a:cubicBezTo>
                    <a:pt x="0" y="42"/>
                    <a:pt x="2" y="50"/>
                    <a:pt x="5" y="57"/>
                  </a:cubicBezTo>
                  <a:cubicBezTo>
                    <a:pt x="6" y="60"/>
                    <a:pt x="8" y="62"/>
                    <a:pt x="10" y="64"/>
                  </a:cubicBezTo>
                  <a:cubicBezTo>
                    <a:pt x="13" y="66"/>
                    <a:pt x="15" y="67"/>
                    <a:pt x="18" y="67"/>
                  </a:cubicBezTo>
                  <a:cubicBezTo>
                    <a:pt x="21" y="67"/>
                    <a:pt x="23" y="66"/>
                    <a:pt x="25" y="64"/>
                  </a:cubicBezTo>
                  <a:cubicBezTo>
                    <a:pt x="29" y="61"/>
                    <a:pt x="31" y="57"/>
                    <a:pt x="33" y="52"/>
                  </a:cubicBezTo>
                  <a:cubicBezTo>
                    <a:pt x="35" y="46"/>
                    <a:pt x="36" y="40"/>
                    <a:pt x="36" y="33"/>
                  </a:cubicBezTo>
                  <a:lnTo>
                    <a:pt x="34" y="33"/>
                  </a:lnTo>
                  <a:close/>
                </a:path>
              </a:pathLst>
            </a:custGeom>
            <a:solidFill>
              <a:srgbClr val="B1B1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6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487488" y="2033588"/>
              <a:ext cx="4400550" cy="139700"/>
            </a:xfrm>
            <a:custGeom>
              <a:avLst/>
              <a:gdLst>
                <a:gd name="T0" fmla="*/ 1383 w 1383"/>
                <a:gd name="T1" fmla="*/ 44 h 44"/>
                <a:gd name="T2" fmla="*/ 1374 w 1383"/>
                <a:gd name="T3" fmla="*/ 20 h 44"/>
                <a:gd name="T4" fmla="*/ 1348 w 1383"/>
                <a:gd name="T5" fmla="*/ 0 h 44"/>
                <a:gd name="T6" fmla="*/ 157 w 1383"/>
                <a:gd name="T7" fmla="*/ 0 h 44"/>
                <a:gd name="T8" fmla="*/ 4 w 1383"/>
                <a:gd name="T9" fmla="*/ 40 h 44"/>
                <a:gd name="T10" fmla="*/ 0 w 1383"/>
                <a:gd name="T11" fmla="*/ 44 h 44"/>
                <a:gd name="T12" fmla="*/ 1383 w 1383"/>
                <a:gd name="T13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83" h="44">
                  <a:moveTo>
                    <a:pt x="1383" y="44"/>
                  </a:moveTo>
                  <a:cubicBezTo>
                    <a:pt x="1378" y="29"/>
                    <a:pt x="1374" y="21"/>
                    <a:pt x="1374" y="20"/>
                  </a:cubicBezTo>
                  <a:cubicBezTo>
                    <a:pt x="1374" y="20"/>
                    <a:pt x="1364" y="0"/>
                    <a:pt x="1348" y="0"/>
                  </a:cubicBezTo>
                  <a:cubicBezTo>
                    <a:pt x="157" y="0"/>
                    <a:pt x="157" y="0"/>
                    <a:pt x="157" y="0"/>
                  </a:cubicBezTo>
                  <a:cubicBezTo>
                    <a:pt x="46" y="0"/>
                    <a:pt x="24" y="21"/>
                    <a:pt x="4" y="40"/>
                  </a:cubicBezTo>
                  <a:cubicBezTo>
                    <a:pt x="3" y="41"/>
                    <a:pt x="1" y="42"/>
                    <a:pt x="0" y="44"/>
                  </a:cubicBezTo>
                  <a:lnTo>
                    <a:pt x="1383" y="4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66" name="Group 165出自【趣你的PPT】(微信:qunideppt)：最优质的PPT资源库"/>
          <p:cNvGrpSpPr/>
          <p:nvPr/>
        </p:nvGrpSpPr>
        <p:grpSpPr>
          <a:xfrm>
            <a:off x="9920468" y="946390"/>
            <a:ext cx="2024747" cy="636465"/>
            <a:chOff x="1019176" y="1452562"/>
            <a:chExt cx="2290763" cy="809626"/>
          </a:xfrm>
        </p:grpSpPr>
        <p:sp>
          <p:nvSpPr>
            <p:cNvPr id="16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655763" y="1890713"/>
              <a:ext cx="411163" cy="158750"/>
            </a:xfrm>
            <a:custGeom>
              <a:avLst/>
              <a:gdLst>
                <a:gd name="T0" fmla="*/ 102 w 109"/>
                <a:gd name="T1" fmla="*/ 10 h 42"/>
                <a:gd name="T2" fmla="*/ 58 w 109"/>
                <a:gd name="T3" fmla="*/ 25 h 42"/>
                <a:gd name="T4" fmla="*/ 3 w 109"/>
                <a:gd name="T5" fmla="*/ 17 h 42"/>
                <a:gd name="T6" fmla="*/ 15 w 109"/>
                <a:gd name="T7" fmla="*/ 17 h 42"/>
                <a:gd name="T8" fmla="*/ 49 w 109"/>
                <a:gd name="T9" fmla="*/ 37 h 42"/>
                <a:gd name="T10" fmla="*/ 62 w 109"/>
                <a:gd name="T11" fmla="*/ 35 h 42"/>
                <a:gd name="T12" fmla="*/ 93 w 109"/>
                <a:gd name="T13" fmla="*/ 16 h 42"/>
                <a:gd name="T14" fmla="*/ 102 w 109"/>
                <a:gd name="T15" fmla="*/ 1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9" h="42">
                  <a:moveTo>
                    <a:pt x="102" y="10"/>
                  </a:moveTo>
                  <a:cubicBezTo>
                    <a:pt x="85" y="7"/>
                    <a:pt x="69" y="13"/>
                    <a:pt x="58" y="25"/>
                  </a:cubicBezTo>
                  <a:cubicBezTo>
                    <a:pt x="46" y="7"/>
                    <a:pt x="20" y="0"/>
                    <a:pt x="3" y="17"/>
                  </a:cubicBezTo>
                  <a:cubicBezTo>
                    <a:pt x="0" y="20"/>
                    <a:pt x="13" y="19"/>
                    <a:pt x="15" y="17"/>
                  </a:cubicBezTo>
                  <a:cubicBezTo>
                    <a:pt x="28" y="3"/>
                    <a:pt x="46" y="27"/>
                    <a:pt x="49" y="37"/>
                  </a:cubicBezTo>
                  <a:cubicBezTo>
                    <a:pt x="51" y="42"/>
                    <a:pt x="61" y="38"/>
                    <a:pt x="62" y="35"/>
                  </a:cubicBezTo>
                  <a:cubicBezTo>
                    <a:pt x="68" y="23"/>
                    <a:pt x="77" y="13"/>
                    <a:pt x="93" y="16"/>
                  </a:cubicBezTo>
                  <a:cubicBezTo>
                    <a:pt x="97" y="17"/>
                    <a:pt x="109" y="11"/>
                    <a:pt x="102" y="1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6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019176" y="1619250"/>
              <a:ext cx="411163" cy="160338"/>
            </a:xfrm>
            <a:custGeom>
              <a:avLst/>
              <a:gdLst>
                <a:gd name="T0" fmla="*/ 102 w 109"/>
                <a:gd name="T1" fmla="*/ 10 h 42"/>
                <a:gd name="T2" fmla="*/ 58 w 109"/>
                <a:gd name="T3" fmla="*/ 25 h 42"/>
                <a:gd name="T4" fmla="*/ 3 w 109"/>
                <a:gd name="T5" fmla="*/ 17 h 42"/>
                <a:gd name="T6" fmla="*/ 15 w 109"/>
                <a:gd name="T7" fmla="*/ 17 h 42"/>
                <a:gd name="T8" fmla="*/ 50 w 109"/>
                <a:gd name="T9" fmla="*/ 37 h 42"/>
                <a:gd name="T10" fmla="*/ 63 w 109"/>
                <a:gd name="T11" fmla="*/ 35 h 42"/>
                <a:gd name="T12" fmla="*/ 94 w 109"/>
                <a:gd name="T13" fmla="*/ 16 h 42"/>
                <a:gd name="T14" fmla="*/ 102 w 109"/>
                <a:gd name="T15" fmla="*/ 1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9" h="42">
                  <a:moveTo>
                    <a:pt x="102" y="10"/>
                  </a:moveTo>
                  <a:cubicBezTo>
                    <a:pt x="85" y="7"/>
                    <a:pt x="69" y="13"/>
                    <a:pt x="58" y="25"/>
                  </a:cubicBezTo>
                  <a:cubicBezTo>
                    <a:pt x="46" y="7"/>
                    <a:pt x="20" y="0"/>
                    <a:pt x="3" y="17"/>
                  </a:cubicBezTo>
                  <a:cubicBezTo>
                    <a:pt x="0" y="20"/>
                    <a:pt x="13" y="19"/>
                    <a:pt x="15" y="17"/>
                  </a:cubicBezTo>
                  <a:cubicBezTo>
                    <a:pt x="29" y="3"/>
                    <a:pt x="46" y="27"/>
                    <a:pt x="50" y="37"/>
                  </a:cubicBezTo>
                  <a:cubicBezTo>
                    <a:pt x="51" y="42"/>
                    <a:pt x="61" y="38"/>
                    <a:pt x="63" y="35"/>
                  </a:cubicBezTo>
                  <a:cubicBezTo>
                    <a:pt x="69" y="23"/>
                    <a:pt x="77" y="13"/>
                    <a:pt x="94" y="16"/>
                  </a:cubicBezTo>
                  <a:cubicBezTo>
                    <a:pt x="97" y="17"/>
                    <a:pt x="109" y="11"/>
                    <a:pt x="102" y="1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7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628776" y="1509713"/>
              <a:ext cx="411163" cy="160338"/>
            </a:xfrm>
            <a:custGeom>
              <a:avLst/>
              <a:gdLst>
                <a:gd name="T0" fmla="*/ 102 w 109"/>
                <a:gd name="T1" fmla="*/ 11 h 42"/>
                <a:gd name="T2" fmla="*/ 58 w 109"/>
                <a:gd name="T3" fmla="*/ 25 h 42"/>
                <a:gd name="T4" fmla="*/ 4 w 109"/>
                <a:gd name="T5" fmla="*/ 17 h 42"/>
                <a:gd name="T6" fmla="*/ 16 w 109"/>
                <a:gd name="T7" fmla="*/ 17 h 42"/>
                <a:gd name="T8" fmla="*/ 50 w 109"/>
                <a:gd name="T9" fmla="*/ 38 h 42"/>
                <a:gd name="T10" fmla="*/ 63 w 109"/>
                <a:gd name="T11" fmla="*/ 36 h 42"/>
                <a:gd name="T12" fmla="*/ 94 w 109"/>
                <a:gd name="T13" fmla="*/ 17 h 42"/>
                <a:gd name="T14" fmla="*/ 102 w 109"/>
                <a:gd name="T15" fmla="*/ 11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9" h="42">
                  <a:moveTo>
                    <a:pt x="102" y="11"/>
                  </a:moveTo>
                  <a:cubicBezTo>
                    <a:pt x="85" y="8"/>
                    <a:pt x="69" y="13"/>
                    <a:pt x="58" y="25"/>
                  </a:cubicBezTo>
                  <a:cubicBezTo>
                    <a:pt x="46" y="7"/>
                    <a:pt x="20" y="0"/>
                    <a:pt x="4" y="17"/>
                  </a:cubicBezTo>
                  <a:cubicBezTo>
                    <a:pt x="0" y="21"/>
                    <a:pt x="13" y="20"/>
                    <a:pt x="16" y="17"/>
                  </a:cubicBezTo>
                  <a:cubicBezTo>
                    <a:pt x="29" y="4"/>
                    <a:pt x="47" y="28"/>
                    <a:pt x="50" y="38"/>
                  </a:cubicBezTo>
                  <a:cubicBezTo>
                    <a:pt x="51" y="42"/>
                    <a:pt x="62" y="39"/>
                    <a:pt x="63" y="36"/>
                  </a:cubicBezTo>
                  <a:cubicBezTo>
                    <a:pt x="69" y="24"/>
                    <a:pt x="77" y="14"/>
                    <a:pt x="94" y="17"/>
                  </a:cubicBezTo>
                  <a:cubicBezTo>
                    <a:pt x="97" y="18"/>
                    <a:pt x="109" y="12"/>
                    <a:pt x="102" y="1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7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281238" y="1711325"/>
              <a:ext cx="411163" cy="160338"/>
            </a:xfrm>
            <a:custGeom>
              <a:avLst/>
              <a:gdLst>
                <a:gd name="T0" fmla="*/ 102 w 109"/>
                <a:gd name="T1" fmla="*/ 11 h 42"/>
                <a:gd name="T2" fmla="*/ 58 w 109"/>
                <a:gd name="T3" fmla="*/ 25 h 42"/>
                <a:gd name="T4" fmla="*/ 4 w 109"/>
                <a:gd name="T5" fmla="*/ 17 h 42"/>
                <a:gd name="T6" fmla="*/ 16 w 109"/>
                <a:gd name="T7" fmla="*/ 17 h 42"/>
                <a:gd name="T8" fmla="*/ 50 w 109"/>
                <a:gd name="T9" fmla="*/ 38 h 42"/>
                <a:gd name="T10" fmla="*/ 63 w 109"/>
                <a:gd name="T11" fmla="*/ 36 h 42"/>
                <a:gd name="T12" fmla="*/ 94 w 109"/>
                <a:gd name="T13" fmla="*/ 17 h 42"/>
                <a:gd name="T14" fmla="*/ 102 w 109"/>
                <a:gd name="T15" fmla="*/ 11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9" h="42">
                  <a:moveTo>
                    <a:pt x="102" y="11"/>
                  </a:moveTo>
                  <a:cubicBezTo>
                    <a:pt x="85" y="8"/>
                    <a:pt x="69" y="13"/>
                    <a:pt x="58" y="25"/>
                  </a:cubicBezTo>
                  <a:cubicBezTo>
                    <a:pt x="46" y="7"/>
                    <a:pt x="20" y="0"/>
                    <a:pt x="4" y="17"/>
                  </a:cubicBezTo>
                  <a:cubicBezTo>
                    <a:pt x="0" y="21"/>
                    <a:pt x="13" y="20"/>
                    <a:pt x="16" y="17"/>
                  </a:cubicBezTo>
                  <a:cubicBezTo>
                    <a:pt x="29" y="4"/>
                    <a:pt x="47" y="28"/>
                    <a:pt x="50" y="38"/>
                  </a:cubicBezTo>
                  <a:cubicBezTo>
                    <a:pt x="51" y="42"/>
                    <a:pt x="62" y="39"/>
                    <a:pt x="63" y="36"/>
                  </a:cubicBezTo>
                  <a:cubicBezTo>
                    <a:pt x="69" y="24"/>
                    <a:pt x="77" y="14"/>
                    <a:pt x="94" y="17"/>
                  </a:cubicBezTo>
                  <a:cubicBezTo>
                    <a:pt x="97" y="17"/>
                    <a:pt x="109" y="12"/>
                    <a:pt x="102" y="11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8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138363" y="2103438"/>
              <a:ext cx="414338" cy="158750"/>
            </a:xfrm>
            <a:custGeom>
              <a:avLst/>
              <a:gdLst>
                <a:gd name="T0" fmla="*/ 103 w 110"/>
                <a:gd name="T1" fmla="*/ 11 h 42"/>
                <a:gd name="T2" fmla="*/ 59 w 110"/>
                <a:gd name="T3" fmla="*/ 25 h 42"/>
                <a:gd name="T4" fmla="*/ 4 w 110"/>
                <a:gd name="T5" fmla="*/ 17 h 42"/>
                <a:gd name="T6" fmla="*/ 16 w 110"/>
                <a:gd name="T7" fmla="*/ 17 h 42"/>
                <a:gd name="T8" fmla="*/ 50 w 110"/>
                <a:gd name="T9" fmla="*/ 38 h 42"/>
                <a:gd name="T10" fmla="*/ 63 w 110"/>
                <a:gd name="T11" fmla="*/ 35 h 42"/>
                <a:gd name="T12" fmla="*/ 94 w 110"/>
                <a:gd name="T13" fmla="*/ 17 h 42"/>
                <a:gd name="T14" fmla="*/ 103 w 110"/>
                <a:gd name="T15" fmla="*/ 11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0" h="42">
                  <a:moveTo>
                    <a:pt x="103" y="11"/>
                  </a:moveTo>
                  <a:cubicBezTo>
                    <a:pt x="86" y="8"/>
                    <a:pt x="70" y="13"/>
                    <a:pt x="59" y="25"/>
                  </a:cubicBezTo>
                  <a:cubicBezTo>
                    <a:pt x="47" y="7"/>
                    <a:pt x="20" y="0"/>
                    <a:pt x="4" y="17"/>
                  </a:cubicBezTo>
                  <a:cubicBezTo>
                    <a:pt x="0" y="20"/>
                    <a:pt x="13" y="20"/>
                    <a:pt x="16" y="17"/>
                  </a:cubicBezTo>
                  <a:cubicBezTo>
                    <a:pt x="29" y="3"/>
                    <a:pt x="47" y="27"/>
                    <a:pt x="50" y="38"/>
                  </a:cubicBezTo>
                  <a:cubicBezTo>
                    <a:pt x="51" y="42"/>
                    <a:pt x="62" y="38"/>
                    <a:pt x="63" y="35"/>
                  </a:cubicBezTo>
                  <a:cubicBezTo>
                    <a:pt x="69" y="24"/>
                    <a:pt x="77" y="14"/>
                    <a:pt x="94" y="17"/>
                  </a:cubicBezTo>
                  <a:cubicBezTo>
                    <a:pt x="97" y="17"/>
                    <a:pt x="110" y="12"/>
                    <a:pt x="103" y="1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9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898776" y="1452562"/>
              <a:ext cx="411163" cy="160338"/>
            </a:xfrm>
            <a:custGeom>
              <a:avLst/>
              <a:gdLst>
                <a:gd name="T0" fmla="*/ 102 w 109"/>
                <a:gd name="T1" fmla="*/ 11 h 42"/>
                <a:gd name="T2" fmla="*/ 58 w 109"/>
                <a:gd name="T3" fmla="*/ 25 h 42"/>
                <a:gd name="T4" fmla="*/ 3 w 109"/>
                <a:gd name="T5" fmla="*/ 17 h 42"/>
                <a:gd name="T6" fmla="*/ 16 w 109"/>
                <a:gd name="T7" fmla="*/ 17 h 42"/>
                <a:gd name="T8" fmla="*/ 50 w 109"/>
                <a:gd name="T9" fmla="*/ 38 h 42"/>
                <a:gd name="T10" fmla="*/ 63 w 109"/>
                <a:gd name="T11" fmla="*/ 36 h 42"/>
                <a:gd name="T12" fmla="*/ 94 w 109"/>
                <a:gd name="T13" fmla="*/ 17 h 42"/>
                <a:gd name="T14" fmla="*/ 102 w 109"/>
                <a:gd name="T15" fmla="*/ 11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9" h="42">
                  <a:moveTo>
                    <a:pt x="102" y="11"/>
                  </a:moveTo>
                  <a:cubicBezTo>
                    <a:pt x="85" y="8"/>
                    <a:pt x="69" y="13"/>
                    <a:pt x="58" y="25"/>
                  </a:cubicBezTo>
                  <a:cubicBezTo>
                    <a:pt x="46" y="7"/>
                    <a:pt x="20" y="0"/>
                    <a:pt x="3" y="17"/>
                  </a:cubicBezTo>
                  <a:cubicBezTo>
                    <a:pt x="0" y="21"/>
                    <a:pt x="13" y="20"/>
                    <a:pt x="16" y="17"/>
                  </a:cubicBezTo>
                  <a:cubicBezTo>
                    <a:pt x="29" y="3"/>
                    <a:pt x="46" y="27"/>
                    <a:pt x="50" y="38"/>
                  </a:cubicBezTo>
                  <a:cubicBezTo>
                    <a:pt x="51" y="42"/>
                    <a:pt x="61" y="38"/>
                    <a:pt x="63" y="36"/>
                  </a:cubicBezTo>
                  <a:cubicBezTo>
                    <a:pt x="69" y="24"/>
                    <a:pt x="77" y="14"/>
                    <a:pt x="94" y="17"/>
                  </a:cubicBezTo>
                  <a:cubicBezTo>
                    <a:pt x="97" y="17"/>
                    <a:pt x="109" y="12"/>
                    <a:pt x="102" y="1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2" name="Group 1出自【趣你的PPT】(微信:qunideppt)：最优质的PPT资源库"/>
          <p:cNvGrpSpPr/>
          <p:nvPr/>
        </p:nvGrpSpPr>
        <p:grpSpPr>
          <a:xfrm>
            <a:off x="8126654" y="1863283"/>
            <a:ext cx="2526402" cy="591344"/>
            <a:chOff x="7447157" y="3190221"/>
            <a:chExt cx="3465832" cy="811232"/>
          </a:xfrm>
        </p:grpSpPr>
        <p:sp>
          <p:nvSpPr>
            <p:cNvPr id="19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667626" y="3226587"/>
              <a:ext cx="851750" cy="299961"/>
            </a:xfrm>
            <a:custGeom>
              <a:avLst/>
              <a:gdLst>
                <a:gd name="T0" fmla="*/ 1128 w 1128"/>
                <a:gd name="T1" fmla="*/ 395 h 395"/>
                <a:gd name="T2" fmla="*/ 1128 w 1128"/>
                <a:gd name="T3" fmla="*/ 382 h 395"/>
                <a:gd name="T4" fmla="*/ 948 w 1128"/>
                <a:gd name="T5" fmla="*/ 165 h 395"/>
                <a:gd name="T6" fmla="*/ 784 w 1128"/>
                <a:gd name="T7" fmla="*/ 293 h 395"/>
                <a:gd name="T8" fmla="*/ 758 w 1128"/>
                <a:gd name="T9" fmla="*/ 266 h 395"/>
                <a:gd name="T10" fmla="*/ 759 w 1128"/>
                <a:gd name="T11" fmla="*/ 241 h 395"/>
                <a:gd name="T12" fmla="*/ 641 w 1128"/>
                <a:gd name="T13" fmla="*/ 99 h 395"/>
                <a:gd name="T14" fmla="*/ 607 w 1128"/>
                <a:gd name="T15" fmla="*/ 105 h 395"/>
                <a:gd name="T16" fmla="*/ 430 w 1128"/>
                <a:gd name="T17" fmla="*/ 0 h 395"/>
                <a:gd name="T18" fmla="*/ 214 w 1128"/>
                <a:gd name="T19" fmla="*/ 200 h 395"/>
                <a:gd name="T20" fmla="*/ 181 w 1128"/>
                <a:gd name="T21" fmla="*/ 196 h 395"/>
                <a:gd name="T22" fmla="*/ 0 w 1128"/>
                <a:gd name="T23" fmla="*/ 395 h 395"/>
                <a:gd name="T24" fmla="*/ 1128 w 1128"/>
                <a:gd name="T25" fmla="*/ 395 h 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28" h="395">
                  <a:moveTo>
                    <a:pt x="1128" y="395"/>
                  </a:moveTo>
                  <a:cubicBezTo>
                    <a:pt x="1128" y="391"/>
                    <a:pt x="1128" y="387"/>
                    <a:pt x="1128" y="382"/>
                  </a:cubicBezTo>
                  <a:cubicBezTo>
                    <a:pt x="1128" y="263"/>
                    <a:pt x="1047" y="165"/>
                    <a:pt x="948" y="165"/>
                  </a:cubicBezTo>
                  <a:cubicBezTo>
                    <a:pt x="875" y="165"/>
                    <a:pt x="812" y="218"/>
                    <a:pt x="784" y="293"/>
                  </a:cubicBezTo>
                  <a:cubicBezTo>
                    <a:pt x="776" y="283"/>
                    <a:pt x="767" y="274"/>
                    <a:pt x="758" y="266"/>
                  </a:cubicBezTo>
                  <a:cubicBezTo>
                    <a:pt x="759" y="258"/>
                    <a:pt x="759" y="250"/>
                    <a:pt x="759" y="241"/>
                  </a:cubicBezTo>
                  <a:cubicBezTo>
                    <a:pt x="759" y="162"/>
                    <a:pt x="707" y="99"/>
                    <a:pt x="641" y="99"/>
                  </a:cubicBezTo>
                  <a:cubicBezTo>
                    <a:pt x="629" y="99"/>
                    <a:pt x="618" y="101"/>
                    <a:pt x="607" y="105"/>
                  </a:cubicBezTo>
                  <a:cubicBezTo>
                    <a:pt x="566" y="41"/>
                    <a:pt x="502" y="0"/>
                    <a:pt x="430" y="0"/>
                  </a:cubicBezTo>
                  <a:cubicBezTo>
                    <a:pt x="326" y="0"/>
                    <a:pt x="240" y="85"/>
                    <a:pt x="214" y="200"/>
                  </a:cubicBezTo>
                  <a:cubicBezTo>
                    <a:pt x="203" y="198"/>
                    <a:pt x="192" y="196"/>
                    <a:pt x="181" y="196"/>
                  </a:cubicBezTo>
                  <a:cubicBezTo>
                    <a:pt x="86" y="196"/>
                    <a:pt x="9" y="283"/>
                    <a:pt x="0" y="395"/>
                  </a:cubicBezTo>
                  <a:lnTo>
                    <a:pt x="1128" y="395"/>
                  </a:lnTo>
                  <a:close/>
                </a:path>
              </a:pathLst>
            </a:custGeom>
            <a:solidFill>
              <a:srgbClr val="FCF4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9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597472" y="3556566"/>
              <a:ext cx="562212" cy="197994"/>
            </a:xfrm>
            <a:custGeom>
              <a:avLst/>
              <a:gdLst>
                <a:gd name="T0" fmla="*/ 1128 w 1128"/>
                <a:gd name="T1" fmla="*/ 395 h 395"/>
                <a:gd name="T2" fmla="*/ 1128 w 1128"/>
                <a:gd name="T3" fmla="*/ 382 h 395"/>
                <a:gd name="T4" fmla="*/ 948 w 1128"/>
                <a:gd name="T5" fmla="*/ 165 h 395"/>
                <a:gd name="T6" fmla="*/ 784 w 1128"/>
                <a:gd name="T7" fmla="*/ 293 h 395"/>
                <a:gd name="T8" fmla="*/ 758 w 1128"/>
                <a:gd name="T9" fmla="*/ 266 h 395"/>
                <a:gd name="T10" fmla="*/ 759 w 1128"/>
                <a:gd name="T11" fmla="*/ 241 h 395"/>
                <a:gd name="T12" fmla="*/ 641 w 1128"/>
                <a:gd name="T13" fmla="*/ 99 h 395"/>
                <a:gd name="T14" fmla="*/ 607 w 1128"/>
                <a:gd name="T15" fmla="*/ 105 h 395"/>
                <a:gd name="T16" fmla="*/ 430 w 1128"/>
                <a:gd name="T17" fmla="*/ 0 h 395"/>
                <a:gd name="T18" fmla="*/ 214 w 1128"/>
                <a:gd name="T19" fmla="*/ 200 h 395"/>
                <a:gd name="T20" fmla="*/ 181 w 1128"/>
                <a:gd name="T21" fmla="*/ 196 h 395"/>
                <a:gd name="T22" fmla="*/ 0 w 1128"/>
                <a:gd name="T23" fmla="*/ 395 h 395"/>
                <a:gd name="T24" fmla="*/ 1128 w 1128"/>
                <a:gd name="T25" fmla="*/ 395 h 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28" h="395">
                  <a:moveTo>
                    <a:pt x="1128" y="395"/>
                  </a:moveTo>
                  <a:cubicBezTo>
                    <a:pt x="1128" y="391"/>
                    <a:pt x="1128" y="387"/>
                    <a:pt x="1128" y="382"/>
                  </a:cubicBezTo>
                  <a:cubicBezTo>
                    <a:pt x="1128" y="263"/>
                    <a:pt x="1047" y="165"/>
                    <a:pt x="948" y="165"/>
                  </a:cubicBezTo>
                  <a:cubicBezTo>
                    <a:pt x="875" y="165"/>
                    <a:pt x="812" y="218"/>
                    <a:pt x="784" y="293"/>
                  </a:cubicBezTo>
                  <a:cubicBezTo>
                    <a:pt x="776" y="283"/>
                    <a:pt x="767" y="274"/>
                    <a:pt x="758" y="266"/>
                  </a:cubicBezTo>
                  <a:cubicBezTo>
                    <a:pt x="759" y="258"/>
                    <a:pt x="759" y="250"/>
                    <a:pt x="759" y="241"/>
                  </a:cubicBezTo>
                  <a:cubicBezTo>
                    <a:pt x="759" y="162"/>
                    <a:pt x="707" y="99"/>
                    <a:pt x="641" y="99"/>
                  </a:cubicBezTo>
                  <a:cubicBezTo>
                    <a:pt x="629" y="99"/>
                    <a:pt x="618" y="101"/>
                    <a:pt x="607" y="105"/>
                  </a:cubicBezTo>
                  <a:cubicBezTo>
                    <a:pt x="566" y="41"/>
                    <a:pt x="502" y="0"/>
                    <a:pt x="430" y="0"/>
                  </a:cubicBezTo>
                  <a:cubicBezTo>
                    <a:pt x="326" y="0"/>
                    <a:pt x="240" y="85"/>
                    <a:pt x="214" y="200"/>
                  </a:cubicBezTo>
                  <a:cubicBezTo>
                    <a:pt x="203" y="198"/>
                    <a:pt x="192" y="196"/>
                    <a:pt x="181" y="196"/>
                  </a:cubicBezTo>
                  <a:cubicBezTo>
                    <a:pt x="86" y="196"/>
                    <a:pt x="9" y="283"/>
                    <a:pt x="0" y="395"/>
                  </a:cubicBezTo>
                  <a:lnTo>
                    <a:pt x="1128" y="395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9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878578" y="3190221"/>
              <a:ext cx="2034411" cy="716459"/>
            </a:xfrm>
            <a:custGeom>
              <a:avLst/>
              <a:gdLst>
                <a:gd name="T0" fmla="*/ 1128 w 1128"/>
                <a:gd name="T1" fmla="*/ 395 h 395"/>
                <a:gd name="T2" fmla="*/ 1128 w 1128"/>
                <a:gd name="T3" fmla="*/ 382 h 395"/>
                <a:gd name="T4" fmla="*/ 948 w 1128"/>
                <a:gd name="T5" fmla="*/ 165 h 395"/>
                <a:gd name="T6" fmla="*/ 784 w 1128"/>
                <a:gd name="T7" fmla="*/ 293 h 395"/>
                <a:gd name="T8" fmla="*/ 758 w 1128"/>
                <a:gd name="T9" fmla="*/ 266 h 395"/>
                <a:gd name="T10" fmla="*/ 759 w 1128"/>
                <a:gd name="T11" fmla="*/ 241 h 395"/>
                <a:gd name="T12" fmla="*/ 641 w 1128"/>
                <a:gd name="T13" fmla="*/ 99 h 395"/>
                <a:gd name="T14" fmla="*/ 607 w 1128"/>
                <a:gd name="T15" fmla="*/ 105 h 395"/>
                <a:gd name="T16" fmla="*/ 430 w 1128"/>
                <a:gd name="T17" fmla="*/ 0 h 395"/>
                <a:gd name="T18" fmla="*/ 214 w 1128"/>
                <a:gd name="T19" fmla="*/ 200 h 395"/>
                <a:gd name="T20" fmla="*/ 181 w 1128"/>
                <a:gd name="T21" fmla="*/ 196 h 395"/>
                <a:gd name="T22" fmla="*/ 0 w 1128"/>
                <a:gd name="T23" fmla="*/ 395 h 395"/>
                <a:gd name="T24" fmla="*/ 1128 w 1128"/>
                <a:gd name="T25" fmla="*/ 395 h 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28" h="395">
                  <a:moveTo>
                    <a:pt x="1128" y="395"/>
                  </a:moveTo>
                  <a:cubicBezTo>
                    <a:pt x="1128" y="391"/>
                    <a:pt x="1128" y="387"/>
                    <a:pt x="1128" y="382"/>
                  </a:cubicBezTo>
                  <a:cubicBezTo>
                    <a:pt x="1128" y="263"/>
                    <a:pt x="1047" y="165"/>
                    <a:pt x="948" y="165"/>
                  </a:cubicBezTo>
                  <a:cubicBezTo>
                    <a:pt x="875" y="165"/>
                    <a:pt x="812" y="218"/>
                    <a:pt x="784" y="293"/>
                  </a:cubicBezTo>
                  <a:cubicBezTo>
                    <a:pt x="776" y="283"/>
                    <a:pt x="767" y="274"/>
                    <a:pt x="758" y="266"/>
                  </a:cubicBezTo>
                  <a:cubicBezTo>
                    <a:pt x="759" y="258"/>
                    <a:pt x="759" y="250"/>
                    <a:pt x="759" y="241"/>
                  </a:cubicBezTo>
                  <a:cubicBezTo>
                    <a:pt x="759" y="162"/>
                    <a:pt x="707" y="99"/>
                    <a:pt x="641" y="99"/>
                  </a:cubicBezTo>
                  <a:cubicBezTo>
                    <a:pt x="629" y="99"/>
                    <a:pt x="618" y="101"/>
                    <a:pt x="607" y="105"/>
                  </a:cubicBezTo>
                  <a:cubicBezTo>
                    <a:pt x="566" y="41"/>
                    <a:pt x="502" y="0"/>
                    <a:pt x="430" y="0"/>
                  </a:cubicBezTo>
                  <a:cubicBezTo>
                    <a:pt x="326" y="0"/>
                    <a:pt x="240" y="85"/>
                    <a:pt x="214" y="200"/>
                  </a:cubicBezTo>
                  <a:cubicBezTo>
                    <a:pt x="203" y="198"/>
                    <a:pt x="192" y="196"/>
                    <a:pt x="181" y="196"/>
                  </a:cubicBezTo>
                  <a:cubicBezTo>
                    <a:pt x="86" y="196"/>
                    <a:pt x="9" y="283"/>
                    <a:pt x="0" y="395"/>
                  </a:cubicBezTo>
                  <a:lnTo>
                    <a:pt x="1128" y="395"/>
                  </a:lnTo>
                  <a:close/>
                </a:path>
              </a:pathLst>
            </a:custGeom>
            <a:solidFill>
              <a:srgbClr val="FCF4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9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447157" y="3713074"/>
              <a:ext cx="818862" cy="288379"/>
            </a:xfrm>
            <a:custGeom>
              <a:avLst/>
              <a:gdLst>
                <a:gd name="T0" fmla="*/ 1128 w 1128"/>
                <a:gd name="T1" fmla="*/ 395 h 395"/>
                <a:gd name="T2" fmla="*/ 1128 w 1128"/>
                <a:gd name="T3" fmla="*/ 382 h 395"/>
                <a:gd name="T4" fmla="*/ 948 w 1128"/>
                <a:gd name="T5" fmla="*/ 165 h 395"/>
                <a:gd name="T6" fmla="*/ 784 w 1128"/>
                <a:gd name="T7" fmla="*/ 293 h 395"/>
                <a:gd name="T8" fmla="*/ 758 w 1128"/>
                <a:gd name="T9" fmla="*/ 266 h 395"/>
                <a:gd name="T10" fmla="*/ 759 w 1128"/>
                <a:gd name="T11" fmla="*/ 241 h 395"/>
                <a:gd name="T12" fmla="*/ 641 w 1128"/>
                <a:gd name="T13" fmla="*/ 99 h 395"/>
                <a:gd name="T14" fmla="*/ 607 w 1128"/>
                <a:gd name="T15" fmla="*/ 105 h 395"/>
                <a:gd name="T16" fmla="*/ 430 w 1128"/>
                <a:gd name="T17" fmla="*/ 0 h 395"/>
                <a:gd name="T18" fmla="*/ 214 w 1128"/>
                <a:gd name="T19" fmla="*/ 200 h 395"/>
                <a:gd name="T20" fmla="*/ 181 w 1128"/>
                <a:gd name="T21" fmla="*/ 196 h 395"/>
                <a:gd name="T22" fmla="*/ 0 w 1128"/>
                <a:gd name="T23" fmla="*/ 395 h 395"/>
                <a:gd name="T24" fmla="*/ 1128 w 1128"/>
                <a:gd name="T25" fmla="*/ 395 h 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28" h="395">
                  <a:moveTo>
                    <a:pt x="1128" y="395"/>
                  </a:moveTo>
                  <a:cubicBezTo>
                    <a:pt x="1128" y="391"/>
                    <a:pt x="1128" y="387"/>
                    <a:pt x="1128" y="382"/>
                  </a:cubicBezTo>
                  <a:cubicBezTo>
                    <a:pt x="1128" y="263"/>
                    <a:pt x="1047" y="165"/>
                    <a:pt x="948" y="165"/>
                  </a:cubicBezTo>
                  <a:cubicBezTo>
                    <a:pt x="875" y="165"/>
                    <a:pt x="812" y="218"/>
                    <a:pt x="784" y="293"/>
                  </a:cubicBezTo>
                  <a:cubicBezTo>
                    <a:pt x="776" y="283"/>
                    <a:pt x="767" y="274"/>
                    <a:pt x="758" y="266"/>
                  </a:cubicBezTo>
                  <a:cubicBezTo>
                    <a:pt x="759" y="258"/>
                    <a:pt x="759" y="250"/>
                    <a:pt x="759" y="241"/>
                  </a:cubicBezTo>
                  <a:cubicBezTo>
                    <a:pt x="759" y="162"/>
                    <a:pt x="707" y="99"/>
                    <a:pt x="641" y="99"/>
                  </a:cubicBezTo>
                  <a:cubicBezTo>
                    <a:pt x="629" y="99"/>
                    <a:pt x="618" y="101"/>
                    <a:pt x="607" y="105"/>
                  </a:cubicBezTo>
                  <a:cubicBezTo>
                    <a:pt x="566" y="41"/>
                    <a:pt x="502" y="0"/>
                    <a:pt x="430" y="0"/>
                  </a:cubicBezTo>
                  <a:cubicBezTo>
                    <a:pt x="326" y="0"/>
                    <a:pt x="240" y="85"/>
                    <a:pt x="214" y="200"/>
                  </a:cubicBezTo>
                  <a:cubicBezTo>
                    <a:pt x="203" y="198"/>
                    <a:pt x="192" y="196"/>
                    <a:pt x="181" y="196"/>
                  </a:cubicBezTo>
                  <a:cubicBezTo>
                    <a:pt x="86" y="196"/>
                    <a:pt x="9" y="283"/>
                    <a:pt x="0" y="395"/>
                  </a:cubicBezTo>
                  <a:lnTo>
                    <a:pt x="1128" y="395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9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895303" y="3455360"/>
              <a:ext cx="588963" cy="207415"/>
            </a:xfrm>
            <a:custGeom>
              <a:avLst/>
              <a:gdLst>
                <a:gd name="T0" fmla="*/ 1128 w 1128"/>
                <a:gd name="T1" fmla="*/ 395 h 395"/>
                <a:gd name="T2" fmla="*/ 1128 w 1128"/>
                <a:gd name="T3" fmla="*/ 382 h 395"/>
                <a:gd name="T4" fmla="*/ 948 w 1128"/>
                <a:gd name="T5" fmla="*/ 165 h 395"/>
                <a:gd name="T6" fmla="*/ 784 w 1128"/>
                <a:gd name="T7" fmla="*/ 293 h 395"/>
                <a:gd name="T8" fmla="*/ 758 w 1128"/>
                <a:gd name="T9" fmla="*/ 266 h 395"/>
                <a:gd name="T10" fmla="*/ 759 w 1128"/>
                <a:gd name="T11" fmla="*/ 241 h 395"/>
                <a:gd name="T12" fmla="*/ 641 w 1128"/>
                <a:gd name="T13" fmla="*/ 99 h 395"/>
                <a:gd name="T14" fmla="*/ 607 w 1128"/>
                <a:gd name="T15" fmla="*/ 105 h 395"/>
                <a:gd name="T16" fmla="*/ 430 w 1128"/>
                <a:gd name="T17" fmla="*/ 0 h 395"/>
                <a:gd name="T18" fmla="*/ 214 w 1128"/>
                <a:gd name="T19" fmla="*/ 200 h 395"/>
                <a:gd name="T20" fmla="*/ 181 w 1128"/>
                <a:gd name="T21" fmla="*/ 196 h 395"/>
                <a:gd name="T22" fmla="*/ 0 w 1128"/>
                <a:gd name="T23" fmla="*/ 395 h 395"/>
                <a:gd name="T24" fmla="*/ 1128 w 1128"/>
                <a:gd name="T25" fmla="*/ 395 h 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28" h="395">
                  <a:moveTo>
                    <a:pt x="1128" y="395"/>
                  </a:moveTo>
                  <a:cubicBezTo>
                    <a:pt x="1128" y="391"/>
                    <a:pt x="1128" y="387"/>
                    <a:pt x="1128" y="382"/>
                  </a:cubicBezTo>
                  <a:cubicBezTo>
                    <a:pt x="1128" y="263"/>
                    <a:pt x="1047" y="165"/>
                    <a:pt x="948" y="165"/>
                  </a:cubicBezTo>
                  <a:cubicBezTo>
                    <a:pt x="875" y="165"/>
                    <a:pt x="812" y="218"/>
                    <a:pt x="784" y="293"/>
                  </a:cubicBezTo>
                  <a:cubicBezTo>
                    <a:pt x="776" y="283"/>
                    <a:pt x="767" y="274"/>
                    <a:pt x="758" y="266"/>
                  </a:cubicBezTo>
                  <a:cubicBezTo>
                    <a:pt x="759" y="258"/>
                    <a:pt x="759" y="250"/>
                    <a:pt x="759" y="241"/>
                  </a:cubicBezTo>
                  <a:cubicBezTo>
                    <a:pt x="759" y="162"/>
                    <a:pt x="707" y="99"/>
                    <a:pt x="641" y="99"/>
                  </a:cubicBezTo>
                  <a:cubicBezTo>
                    <a:pt x="629" y="99"/>
                    <a:pt x="618" y="101"/>
                    <a:pt x="607" y="105"/>
                  </a:cubicBezTo>
                  <a:cubicBezTo>
                    <a:pt x="566" y="41"/>
                    <a:pt x="502" y="0"/>
                    <a:pt x="430" y="0"/>
                  </a:cubicBezTo>
                  <a:cubicBezTo>
                    <a:pt x="326" y="0"/>
                    <a:pt x="240" y="85"/>
                    <a:pt x="214" y="200"/>
                  </a:cubicBezTo>
                  <a:cubicBezTo>
                    <a:pt x="203" y="198"/>
                    <a:pt x="192" y="196"/>
                    <a:pt x="181" y="196"/>
                  </a:cubicBezTo>
                  <a:cubicBezTo>
                    <a:pt x="86" y="196"/>
                    <a:pt x="9" y="283"/>
                    <a:pt x="0" y="395"/>
                  </a:cubicBezTo>
                  <a:lnTo>
                    <a:pt x="1128" y="395"/>
                  </a:lnTo>
                  <a:close/>
                </a:path>
              </a:pathLst>
            </a:custGeom>
            <a:solidFill>
              <a:srgbClr val="FF993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76" name="Group 175出自【趣你的PPT】(微信:qunideppt)：最优质的PPT资源库"/>
          <p:cNvGrpSpPr/>
          <p:nvPr/>
        </p:nvGrpSpPr>
        <p:grpSpPr>
          <a:xfrm flipH="1">
            <a:off x="9967127" y="5375676"/>
            <a:ext cx="2012269" cy="1300461"/>
            <a:chOff x="9690101" y="4786313"/>
            <a:chExt cx="2503486" cy="1624013"/>
          </a:xfrm>
        </p:grpSpPr>
        <p:sp>
          <p:nvSpPr>
            <p:cNvPr id="17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0598150" y="5260976"/>
              <a:ext cx="330200" cy="225425"/>
            </a:xfrm>
            <a:custGeom>
              <a:avLst/>
              <a:gdLst>
                <a:gd name="T0" fmla="*/ 4 w 12"/>
                <a:gd name="T1" fmla="*/ 8 h 8"/>
                <a:gd name="T2" fmla="*/ 11 w 12"/>
                <a:gd name="T3" fmla="*/ 4 h 8"/>
                <a:gd name="T4" fmla="*/ 0 w 12"/>
                <a:gd name="T5" fmla="*/ 0 h 8"/>
                <a:gd name="T6" fmla="*/ 4 w 12"/>
                <a:gd name="T7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8">
                  <a:moveTo>
                    <a:pt x="4" y="8"/>
                  </a:moveTo>
                  <a:cubicBezTo>
                    <a:pt x="4" y="8"/>
                    <a:pt x="12" y="6"/>
                    <a:pt x="11" y="4"/>
                  </a:cubicBezTo>
                  <a:cubicBezTo>
                    <a:pt x="10" y="1"/>
                    <a:pt x="2" y="0"/>
                    <a:pt x="0" y="0"/>
                  </a:cubicBezTo>
                  <a:lnTo>
                    <a:pt x="4" y="8"/>
                  </a:lnTo>
                  <a:close/>
                </a:path>
              </a:pathLst>
            </a:custGeom>
            <a:solidFill>
              <a:srgbClr val="EEAC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7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1753850" y="4981576"/>
              <a:ext cx="109537" cy="28575"/>
            </a:xfrm>
            <a:custGeom>
              <a:avLst/>
              <a:gdLst>
                <a:gd name="T0" fmla="*/ 4 w 4"/>
                <a:gd name="T1" fmla="*/ 1 h 1"/>
                <a:gd name="T2" fmla="*/ 1 w 4"/>
                <a:gd name="T3" fmla="*/ 1 h 1"/>
                <a:gd name="T4" fmla="*/ 1 w 4"/>
                <a:gd name="T5" fmla="*/ 0 h 1"/>
                <a:gd name="T6" fmla="*/ 4 w 4"/>
                <a:gd name="T7" fmla="*/ 0 h 1"/>
                <a:gd name="T8" fmla="*/ 4 w 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1">
                  <a:moveTo>
                    <a:pt x="4" y="1"/>
                  </a:moveTo>
                  <a:cubicBezTo>
                    <a:pt x="4" y="1"/>
                    <a:pt x="2" y="1"/>
                    <a:pt x="1" y="1"/>
                  </a:cubicBezTo>
                  <a:cubicBezTo>
                    <a:pt x="0" y="1"/>
                    <a:pt x="1" y="0"/>
                    <a:pt x="1" y="0"/>
                  </a:cubicBezTo>
                  <a:cubicBezTo>
                    <a:pt x="1" y="0"/>
                    <a:pt x="3" y="0"/>
                    <a:pt x="4" y="0"/>
                  </a:cubicBezTo>
                  <a:lnTo>
                    <a:pt x="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7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1642725" y="4926013"/>
              <a:ext cx="550862" cy="560388"/>
            </a:xfrm>
            <a:custGeom>
              <a:avLst/>
              <a:gdLst>
                <a:gd name="T0" fmla="*/ 0 w 20"/>
                <a:gd name="T1" fmla="*/ 11 h 20"/>
                <a:gd name="T2" fmla="*/ 11 w 20"/>
                <a:gd name="T3" fmla="*/ 0 h 20"/>
                <a:gd name="T4" fmla="*/ 19 w 20"/>
                <a:gd name="T5" fmla="*/ 9 h 20"/>
                <a:gd name="T6" fmla="*/ 9 w 20"/>
                <a:gd name="T7" fmla="*/ 19 h 20"/>
                <a:gd name="T8" fmla="*/ 9 w 20"/>
                <a:gd name="T9" fmla="*/ 19 h 20"/>
                <a:gd name="T10" fmla="*/ 0 w 20"/>
                <a:gd name="T11" fmla="*/ 11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" h="20">
                  <a:moveTo>
                    <a:pt x="0" y="11"/>
                  </a:moveTo>
                  <a:cubicBezTo>
                    <a:pt x="0" y="11"/>
                    <a:pt x="10" y="0"/>
                    <a:pt x="11" y="0"/>
                  </a:cubicBezTo>
                  <a:cubicBezTo>
                    <a:pt x="11" y="0"/>
                    <a:pt x="20" y="8"/>
                    <a:pt x="19" y="9"/>
                  </a:cubicBezTo>
                  <a:cubicBezTo>
                    <a:pt x="19" y="10"/>
                    <a:pt x="11" y="19"/>
                    <a:pt x="9" y="19"/>
                  </a:cubicBezTo>
                  <a:cubicBezTo>
                    <a:pt x="8" y="19"/>
                    <a:pt x="9" y="19"/>
                    <a:pt x="9" y="19"/>
                  </a:cubicBezTo>
                  <a:cubicBezTo>
                    <a:pt x="9" y="19"/>
                    <a:pt x="8" y="20"/>
                    <a:pt x="0" y="11"/>
                  </a:cubicBezTo>
                  <a:close/>
                </a:path>
              </a:pathLst>
            </a:custGeom>
            <a:solidFill>
              <a:srgbClr val="615F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8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1671300" y="4926013"/>
              <a:ext cx="495300" cy="503238"/>
            </a:xfrm>
            <a:custGeom>
              <a:avLst/>
              <a:gdLst>
                <a:gd name="T0" fmla="*/ 0 w 18"/>
                <a:gd name="T1" fmla="*/ 11 h 18"/>
                <a:gd name="T2" fmla="*/ 4 w 18"/>
                <a:gd name="T3" fmla="*/ 14 h 18"/>
                <a:gd name="T4" fmla="*/ 14 w 18"/>
                <a:gd name="T5" fmla="*/ 5 h 18"/>
                <a:gd name="T6" fmla="*/ 11 w 18"/>
                <a:gd name="T7" fmla="*/ 0 h 18"/>
                <a:gd name="T8" fmla="*/ 14 w 18"/>
                <a:gd name="T9" fmla="*/ 5 h 18"/>
                <a:gd name="T10" fmla="*/ 17 w 18"/>
                <a:gd name="T11" fmla="*/ 9 h 18"/>
                <a:gd name="T12" fmla="*/ 9 w 18"/>
                <a:gd name="T13" fmla="*/ 18 h 18"/>
                <a:gd name="T14" fmla="*/ 17 w 18"/>
                <a:gd name="T15" fmla="*/ 9 h 18"/>
                <a:gd name="T16" fmla="*/ 14 w 18"/>
                <a:gd name="T17" fmla="*/ 6 h 18"/>
                <a:gd name="T18" fmla="*/ 10 w 18"/>
                <a:gd name="T19" fmla="*/ 9 h 18"/>
                <a:gd name="T20" fmla="*/ 11 w 18"/>
                <a:gd name="T21" fmla="*/ 11 h 18"/>
                <a:gd name="T22" fmla="*/ 9 w 18"/>
                <a:gd name="T23" fmla="*/ 11 h 18"/>
                <a:gd name="T24" fmla="*/ 4 w 18"/>
                <a:gd name="T25" fmla="*/ 14 h 18"/>
                <a:gd name="T26" fmla="*/ 0 w 18"/>
                <a:gd name="T27" fmla="*/ 11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8" h="18">
                  <a:moveTo>
                    <a:pt x="0" y="11"/>
                  </a:moveTo>
                  <a:cubicBezTo>
                    <a:pt x="0" y="11"/>
                    <a:pt x="3" y="14"/>
                    <a:pt x="4" y="14"/>
                  </a:cubicBezTo>
                  <a:cubicBezTo>
                    <a:pt x="5" y="13"/>
                    <a:pt x="14" y="6"/>
                    <a:pt x="14" y="5"/>
                  </a:cubicBezTo>
                  <a:cubicBezTo>
                    <a:pt x="13" y="4"/>
                    <a:pt x="14" y="4"/>
                    <a:pt x="11" y="0"/>
                  </a:cubicBezTo>
                  <a:cubicBezTo>
                    <a:pt x="11" y="0"/>
                    <a:pt x="14" y="4"/>
                    <a:pt x="14" y="5"/>
                  </a:cubicBezTo>
                  <a:cubicBezTo>
                    <a:pt x="14" y="5"/>
                    <a:pt x="18" y="8"/>
                    <a:pt x="17" y="9"/>
                  </a:cubicBezTo>
                  <a:cubicBezTo>
                    <a:pt x="17" y="9"/>
                    <a:pt x="18" y="10"/>
                    <a:pt x="9" y="18"/>
                  </a:cubicBezTo>
                  <a:cubicBezTo>
                    <a:pt x="9" y="18"/>
                    <a:pt x="17" y="10"/>
                    <a:pt x="17" y="9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6"/>
                    <a:pt x="11" y="9"/>
                    <a:pt x="10" y="9"/>
                  </a:cubicBezTo>
                  <a:cubicBezTo>
                    <a:pt x="10" y="9"/>
                    <a:pt x="11" y="10"/>
                    <a:pt x="11" y="11"/>
                  </a:cubicBezTo>
                  <a:cubicBezTo>
                    <a:pt x="10" y="12"/>
                    <a:pt x="9" y="11"/>
                    <a:pt x="9" y="11"/>
                  </a:cubicBezTo>
                  <a:cubicBezTo>
                    <a:pt x="9" y="11"/>
                    <a:pt x="5" y="14"/>
                    <a:pt x="4" y="14"/>
                  </a:cubicBezTo>
                  <a:cubicBezTo>
                    <a:pt x="3" y="14"/>
                    <a:pt x="1" y="12"/>
                    <a:pt x="0" y="1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8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1642725" y="4953001"/>
              <a:ext cx="165100" cy="196850"/>
            </a:xfrm>
            <a:custGeom>
              <a:avLst/>
              <a:gdLst>
                <a:gd name="T0" fmla="*/ 0 w 6"/>
                <a:gd name="T1" fmla="*/ 7 h 7"/>
                <a:gd name="T2" fmla="*/ 3 w 6"/>
                <a:gd name="T3" fmla="*/ 6 h 7"/>
                <a:gd name="T4" fmla="*/ 5 w 6"/>
                <a:gd name="T5" fmla="*/ 5 h 7"/>
                <a:gd name="T6" fmla="*/ 6 w 6"/>
                <a:gd name="T7" fmla="*/ 4 h 7"/>
                <a:gd name="T8" fmla="*/ 6 w 6"/>
                <a:gd name="T9" fmla="*/ 4 h 7"/>
                <a:gd name="T10" fmla="*/ 6 w 6"/>
                <a:gd name="T11" fmla="*/ 3 h 7"/>
                <a:gd name="T12" fmla="*/ 6 w 6"/>
                <a:gd name="T13" fmla="*/ 3 h 7"/>
                <a:gd name="T14" fmla="*/ 6 w 6"/>
                <a:gd name="T15" fmla="*/ 2 h 7"/>
                <a:gd name="T16" fmla="*/ 6 w 6"/>
                <a:gd name="T17" fmla="*/ 1 h 7"/>
                <a:gd name="T18" fmla="*/ 4 w 6"/>
                <a:gd name="T19" fmla="*/ 1 h 7"/>
                <a:gd name="T20" fmla="*/ 3 w 6"/>
                <a:gd name="T21" fmla="*/ 2 h 7"/>
                <a:gd name="T22" fmla="*/ 3 w 6"/>
                <a:gd name="T23" fmla="*/ 1 h 7"/>
                <a:gd name="T24" fmla="*/ 4 w 6"/>
                <a:gd name="T25" fmla="*/ 0 h 7"/>
                <a:gd name="T26" fmla="*/ 3 w 6"/>
                <a:gd name="T27" fmla="*/ 0 h 7"/>
                <a:gd name="T28" fmla="*/ 2 w 6"/>
                <a:gd name="T29" fmla="*/ 2 h 7"/>
                <a:gd name="T30" fmla="*/ 2 w 6"/>
                <a:gd name="T31" fmla="*/ 3 h 7"/>
                <a:gd name="T32" fmla="*/ 0 w 6"/>
                <a:gd name="T33" fmla="*/ 5 h 7"/>
                <a:gd name="T34" fmla="*/ 0 w 6"/>
                <a:gd name="T35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" h="7">
                  <a:moveTo>
                    <a:pt x="0" y="7"/>
                  </a:moveTo>
                  <a:cubicBezTo>
                    <a:pt x="0" y="7"/>
                    <a:pt x="3" y="6"/>
                    <a:pt x="3" y="6"/>
                  </a:cubicBezTo>
                  <a:cubicBezTo>
                    <a:pt x="4" y="6"/>
                    <a:pt x="5" y="5"/>
                    <a:pt x="5" y="5"/>
                  </a:cubicBezTo>
                  <a:cubicBezTo>
                    <a:pt x="5" y="5"/>
                    <a:pt x="6" y="5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4"/>
                    <a:pt x="6" y="4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3"/>
                    <a:pt x="6" y="3"/>
                    <a:pt x="6" y="2"/>
                  </a:cubicBezTo>
                  <a:cubicBezTo>
                    <a:pt x="6" y="2"/>
                    <a:pt x="6" y="1"/>
                    <a:pt x="6" y="1"/>
                  </a:cubicBezTo>
                  <a:cubicBezTo>
                    <a:pt x="6" y="1"/>
                    <a:pt x="4" y="1"/>
                    <a:pt x="4" y="1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1"/>
                    <a:pt x="3" y="1"/>
                  </a:cubicBezTo>
                  <a:cubicBezTo>
                    <a:pt x="4" y="1"/>
                    <a:pt x="4" y="1"/>
                    <a:pt x="4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2" y="2"/>
                    <a:pt x="2" y="2"/>
                  </a:cubicBezTo>
                  <a:cubicBezTo>
                    <a:pt x="2" y="2"/>
                    <a:pt x="2" y="3"/>
                    <a:pt x="2" y="3"/>
                  </a:cubicBezTo>
                  <a:cubicBezTo>
                    <a:pt x="0" y="5"/>
                    <a:pt x="0" y="5"/>
                    <a:pt x="0" y="5"/>
                  </a:cubicBezTo>
                  <a:lnTo>
                    <a:pt x="0" y="7"/>
                  </a:lnTo>
                  <a:close/>
                </a:path>
              </a:pathLst>
            </a:custGeom>
            <a:solidFill>
              <a:srgbClr val="F8C2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8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1642725" y="4981576"/>
              <a:ext cx="165100" cy="168275"/>
            </a:xfrm>
            <a:custGeom>
              <a:avLst/>
              <a:gdLst>
                <a:gd name="T0" fmla="*/ 6 w 6"/>
                <a:gd name="T1" fmla="*/ 0 h 6"/>
                <a:gd name="T2" fmla="*/ 4 w 6"/>
                <a:gd name="T3" fmla="*/ 0 h 6"/>
                <a:gd name="T4" fmla="*/ 3 w 6"/>
                <a:gd name="T5" fmla="*/ 1 h 6"/>
                <a:gd name="T6" fmla="*/ 3 w 6"/>
                <a:gd name="T7" fmla="*/ 0 h 6"/>
                <a:gd name="T8" fmla="*/ 3 w 6"/>
                <a:gd name="T9" fmla="*/ 0 h 6"/>
                <a:gd name="T10" fmla="*/ 3 w 6"/>
                <a:gd name="T11" fmla="*/ 1 h 6"/>
                <a:gd name="T12" fmla="*/ 2 w 6"/>
                <a:gd name="T13" fmla="*/ 2 h 6"/>
                <a:gd name="T14" fmla="*/ 0 w 6"/>
                <a:gd name="T15" fmla="*/ 4 h 6"/>
                <a:gd name="T16" fmla="*/ 0 w 6"/>
                <a:gd name="T17" fmla="*/ 6 h 6"/>
                <a:gd name="T18" fmla="*/ 3 w 6"/>
                <a:gd name="T19" fmla="*/ 5 h 6"/>
                <a:gd name="T20" fmla="*/ 5 w 6"/>
                <a:gd name="T21" fmla="*/ 4 h 6"/>
                <a:gd name="T22" fmla="*/ 5 w 6"/>
                <a:gd name="T23" fmla="*/ 4 h 6"/>
                <a:gd name="T24" fmla="*/ 5 w 6"/>
                <a:gd name="T25" fmla="*/ 3 h 6"/>
                <a:gd name="T26" fmla="*/ 5 w 6"/>
                <a:gd name="T27" fmla="*/ 3 h 6"/>
                <a:gd name="T28" fmla="*/ 5 w 6"/>
                <a:gd name="T29" fmla="*/ 2 h 6"/>
                <a:gd name="T30" fmla="*/ 4 w 6"/>
                <a:gd name="T31" fmla="*/ 1 h 6"/>
                <a:gd name="T32" fmla="*/ 6 w 6"/>
                <a:gd name="T33" fmla="*/ 0 h 6"/>
                <a:gd name="T34" fmla="*/ 6 w 6"/>
                <a:gd name="T35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" h="6">
                  <a:moveTo>
                    <a:pt x="6" y="0"/>
                  </a:moveTo>
                  <a:cubicBezTo>
                    <a:pt x="6" y="0"/>
                    <a:pt x="4" y="0"/>
                    <a:pt x="4" y="0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1"/>
                    <a:pt x="3" y="1"/>
                  </a:cubicBezTo>
                  <a:cubicBezTo>
                    <a:pt x="3" y="2"/>
                    <a:pt x="2" y="2"/>
                    <a:pt x="2" y="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3" y="5"/>
                    <a:pt x="3" y="5"/>
                  </a:cubicBezTo>
                  <a:cubicBezTo>
                    <a:pt x="4" y="5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3"/>
                    <a:pt x="5" y="2"/>
                    <a:pt x="5" y="2"/>
                  </a:cubicBezTo>
                  <a:cubicBezTo>
                    <a:pt x="5" y="2"/>
                    <a:pt x="4" y="1"/>
                    <a:pt x="4" y="1"/>
                  </a:cubicBezTo>
                  <a:cubicBezTo>
                    <a:pt x="4" y="1"/>
                    <a:pt x="4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lose/>
                </a:path>
              </a:pathLst>
            </a:custGeom>
            <a:solidFill>
              <a:srgbClr val="EEAC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8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1176000" y="4841876"/>
              <a:ext cx="192087" cy="223838"/>
            </a:xfrm>
            <a:custGeom>
              <a:avLst/>
              <a:gdLst>
                <a:gd name="T0" fmla="*/ 6 w 7"/>
                <a:gd name="T1" fmla="*/ 8 h 8"/>
                <a:gd name="T2" fmla="*/ 6 w 7"/>
                <a:gd name="T3" fmla="*/ 7 h 8"/>
                <a:gd name="T4" fmla="*/ 7 w 7"/>
                <a:gd name="T5" fmla="*/ 7 h 8"/>
                <a:gd name="T6" fmla="*/ 7 w 7"/>
                <a:gd name="T7" fmla="*/ 5 h 8"/>
                <a:gd name="T8" fmla="*/ 7 w 7"/>
                <a:gd name="T9" fmla="*/ 4 h 8"/>
                <a:gd name="T10" fmla="*/ 7 w 7"/>
                <a:gd name="T11" fmla="*/ 2 h 8"/>
                <a:gd name="T12" fmla="*/ 5 w 7"/>
                <a:gd name="T13" fmla="*/ 1 h 8"/>
                <a:gd name="T14" fmla="*/ 1 w 7"/>
                <a:gd name="T15" fmla="*/ 0 h 8"/>
                <a:gd name="T16" fmla="*/ 0 w 7"/>
                <a:gd name="T17" fmla="*/ 6 h 8"/>
                <a:gd name="T18" fmla="*/ 6 w 7"/>
                <a:gd name="T19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" h="8">
                  <a:moveTo>
                    <a:pt x="6" y="8"/>
                  </a:moveTo>
                  <a:cubicBezTo>
                    <a:pt x="6" y="7"/>
                    <a:pt x="6" y="7"/>
                    <a:pt x="6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7"/>
                    <a:pt x="7" y="6"/>
                    <a:pt x="7" y="5"/>
                  </a:cubicBezTo>
                  <a:cubicBezTo>
                    <a:pt x="7" y="5"/>
                    <a:pt x="7" y="4"/>
                    <a:pt x="7" y="4"/>
                  </a:cubicBezTo>
                  <a:cubicBezTo>
                    <a:pt x="7" y="4"/>
                    <a:pt x="7" y="3"/>
                    <a:pt x="7" y="2"/>
                  </a:cubicBezTo>
                  <a:cubicBezTo>
                    <a:pt x="7" y="2"/>
                    <a:pt x="5" y="1"/>
                    <a:pt x="5" y="1"/>
                  </a:cubicBezTo>
                  <a:cubicBezTo>
                    <a:pt x="4" y="0"/>
                    <a:pt x="2" y="0"/>
                    <a:pt x="1" y="0"/>
                  </a:cubicBezTo>
                  <a:cubicBezTo>
                    <a:pt x="1" y="0"/>
                    <a:pt x="0" y="6"/>
                    <a:pt x="0" y="6"/>
                  </a:cubicBezTo>
                  <a:cubicBezTo>
                    <a:pt x="0" y="6"/>
                    <a:pt x="1" y="8"/>
                    <a:pt x="6" y="8"/>
                  </a:cubicBezTo>
                  <a:close/>
                </a:path>
              </a:pathLst>
            </a:custGeom>
            <a:solidFill>
              <a:srgbClr val="F8C2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8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1176000" y="4897438"/>
              <a:ext cx="136525" cy="168275"/>
            </a:xfrm>
            <a:custGeom>
              <a:avLst/>
              <a:gdLst>
                <a:gd name="T0" fmla="*/ 3 w 5"/>
                <a:gd name="T1" fmla="*/ 3 h 6"/>
                <a:gd name="T2" fmla="*/ 3 w 5"/>
                <a:gd name="T3" fmla="*/ 4 h 6"/>
                <a:gd name="T4" fmla="*/ 2 w 5"/>
                <a:gd name="T5" fmla="*/ 2 h 6"/>
                <a:gd name="T6" fmla="*/ 2 w 5"/>
                <a:gd name="T7" fmla="*/ 2 h 6"/>
                <a:gd name="T8" fmla="*/ 0 w 5"/>
                <a:gd name="T9" fmla="*/ 4 h 6"/>
                <a:gd name="T10" fmla="*/ 4 w 5"/>
                <a:gd name="T11" fmla="*/ 6 h 6"/>
                <a:gd name="T12" fmla="*/ 4 w 5"/>
                <a:gd name="T13" fmla="*/ 5 h 6"/>
                <a:gd name="T14" fmla="*/ 5 w 5"/>
                <a:gd name="T15" fmla="*/ 4 h 6"/>
                <a:gd name="T16" fmla="*/ 4 w 5"/>
                <a:gd name="T17" fmla="*/ 3 h 6"/>
                <a:gd name="T18" fmla="*/ 3 w 5"/>
                <a:gd name="T19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" h="6">
                  <a:moveTo>
                    <a:pt x="3" y="3"/>
                  </a:move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1" y="4"/>
                    <a:pt x="2" y="2"/>
                  </a:cubicBezTo>
                  <a:cubicBezTo>
                    <a:pt x="3" y="0"/>
                    <a:pt x="2" y="2"/>
                    <a:pt x="2" y="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1" y="6"/>
                    <a:pt x="4" y="6"/>
                  </a:cubicBezTo>
                  <a:cubicBezTo>
                    <a:pt x="4" y="6"/>
                    <a:pt x="4" y="5"/>
                    <a:pt x="4" y="5"/>
                  </a:cubicBezTo>
                  <a:cubicBezTo>
                    <a:pt x="5" y="5"/>
                    <a:pt x="5" y="4"/>
                    <a:pt x="5" y="4"/>
                  </a:cubicBezTo>
                  <a:cubicBezTo>
                    <a:pt x="4" y="3"/>
                    <a:pt x="4" y="3"/>
                    <a:pt x="4" y="3"/>
                  </a:cubicBezTo>
                  <a:lnTo>
                    <a:pt x="3" y="3"/>
                  </a:lnTo>
                  <a:close/>
                </a:path>
              </a:pathLst>
            </a:custGeom>
            <a:solidFill>
              <a:srgbClr val="EEAC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8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1312525" y="5010151"/>
              <a:ext cx="55562" cy="26988"/>
            </a:xfrm>
            <a:custGeom>
              <a:avLst/>
              <a:gdLst>
                <a:gd name="T0" fmla="*/ 2 w 2"/>
                <a:gd name="T1" fmla="*/ 0 h 1"/>
                <a:gd name="T2" fmla="*/ 1 w 2"/>
                <a:gd name="T3" fmla="*/ 0 h 1"/>
                <a:gd name="T4" fmla="*/ 1 w 2"/>
                <a:gd name="T5" fmla="*/ 1 h 1"/>
                <a:gd name="T6" fmla="*/ 2 w 2"/>
                <a:gd name="T7" fmla="*/ 1 h 1"/>
                <a:gd name="T8" fmla="*/ 2 w 2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1">
                  <a:moveTo>
                    <a:pt x="2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1"/>
                    <a:pt x="1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0"/>
                  </a:cubicBezTo>
                  <a:close/>
                </a:path>
              </a:pathLst>
            </a:custGeom>
            <a:solidFill>
              <a:srgbClr val="EEAC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8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1147425" y="4786313"/>
              <a:ext cx="247650" cy="250825"/>
            </a:xfrm>
            <a:custGeom>
              <a:avLst/>
              <a:gdLst>
                <a:gd name="T0" fmla="*/ 0 w 9"/>
                <a:gd name="T1" fmla="*/ 9 h 9"/>
                <a:gd name="T2" fmla="*/ 2 w 9"/>
                <a:gd name="T3" fmla="*/ 8 h 9"/>
                <a:gd name="T4" fmla="*/ 3 w 9"/>
                <a:gd name="T5" fmla="*/ 6 h 9"/>
                <a:gd name="T6" fmla="*/ 4 w 9"/>
                <a:gd name="T7" fmla="*/ 6 h 9"/>
                <a:gd name="T8" fmla="*/ 4 w 9"/>
                <a:gd name="T9" fmla="*/ 8 h 9"/>
                <a:gd name="T10" fmla="*/ 5 w 9"/>
                <a:gd name="T11" fmla="*/ 8 h 9"/>
                <a:gd name="T12" fmla="*/ 5 w 9"/>
                <a:gd name="T13" fmla="*/ 6 h 9"/>
                <a:gd name="T14" fmla="*/ 6 w 9"/>
                <a:gd name="T15" fmla="*/ 5 h 9"/>
                <a:gd name="T16" fmla="*/ 6 w 9"/>
                <a:gd name="T17" fmla="*/ 4 h 9"/>
                <a:gd name="T18" fmla="*/ 8 w 9"/>
                <a:gd name="T19" fmla="*/ 4 h 9"/>
                <a:gd name="T20" fmla="*/ 9 w 9"/>
                <a:gd name="T21" fmla="*/ 3 h 9"/>
                <a:gd name="T22" fmla="*/ 6 w 9"/>
                <a:gd name="T23" fmla="*/ 1 h 9"/>
                <a:gd name="T24" fmla="*/ 3 w 9"/>
                <a:gd name="T25" fmla="*/ 1 h 9"/>
                <a:gd name="T26" fmla="*/ 3 w 9"/>
                <a:gd name="T27" fmla="*/ 1 h 9"/>
                <a:gd name="T28" fmla="*/ 2 w 9"/>
                <a:gd name="T29" fmla="*/ 1 h 9"/>
                <a:gd name="T30" fmla="*/ 0 w 9"/>
                <a:gd name="T31" fmla="*/ 4 h 9"/>
                <a:gd name="T32" fmla="*/ 0 w 9"/>
                <a:gd name="T33" fmla="*/ 7 h 9"/>
                <a:gd name="T34" fmla="*/ 0 w 9"/>
                <a:gd name="T35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" h="9">
                  <a:moveTo>
                    <a:pt x="0" y="9"/>
                  </a:moveTo>
                  <a:cubicBezTo>
                    <a:pt x="0" y="9"/>
                    <a:pt x="1" y="8"/>
                    <a:pt x="2" y="8"/>
                  </a:cubicBezTo>
                  <a:cubicBezTo>
                    <a:pt x="2" y="7"/>
                    <a:pt x="3" y="6"/>
                    <a:pt x="3" y="6"/>
                  </a:cubicBezTo>
                  <a:cubicBezTo>
                    <a:pt x="3" y="6"/>
                    <a:pt x="4" y="6"/>
                    <a:pt x="4" y="6"/>
                  </a:cubicBezTo>
                  <a:cubicBezTo>
                    <a:pt x="4" y="6"/>
                    <a:pt x="4" y="8"/>
                    <a:pt x="4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5" y="6"/>
                    <a:pt x="5" y="6"/>
                  </a:cubicBezTo>
                  <a:cubicBezTo>
                    <a:pt x="5" y="6"/>
                    <a:pt x="6" y="5"/>
                    <a:pt x="6" y="5"/>
                  </a:cubicBezTo>
                  <a:cubicBezTo>
                    <a:pt x="6" y="5"/>
                    <a:pt x="6" y="4"/>
                    <a:pt x="6" y="4"/>
                  </a:cubicBezTo>
                  <a:cubicBezTo>
                    <a:pt x="6" y="4"/>
                    <a:pt x="8" y="4"/>
                    <a:pt x="8" y="4"/>
                  </a:cubicBezTo>
                  <a:cubicBezTo>
                    <a:pt x="8" y="4"/>
                    <a:pt x="9" y="3"/>
                    <a:pt x="9" y="3"/>
                  </a:cubicBezTo>
                  <a:cubicBezTo>
                    <a:pt x="9" y="3"/>
                    <a:pt x="6" y="2"/>
                    <a:pt x="6" y="1"/>
                  </a:cubicBezTo>
                  <a:cubicBezTo>
                    <a:pt x="6" y="1"/>
                    <a:pt x="4" y="1"/>
                    <a:pt x="3" y="1"/>
                  </a:cubicBezTo>
                  <a:cubicBezTo>
                    <a:pt x="3" y="0"/>
                    <a:pt x="3" y="1"/>
                    <a:pt x="3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0" y="2"/>
                    <a:pt x="0" y="4"/>
                  </a:cubicBezTo>
                  <a:cubicBezTo>
                    <a:pt x="0" y="4"/>
                    <a:pt x="0" y="7"/>
                    <a:pt x="0" y="7"/>
                  </a:cubicBezTo>
                  <a:cubicBezTo>
                    <a:pt x="0" y="7"/>
                    <a:pt x="0" y="9"/>
                    <a:pt x="0" y="9"/>
                  </a:cubicBezTo>
                  <a:close/>
                </a:path>
              </a:pathLst>
            </a:custGeom>
            <a:solidFill>
              <a:srgbClr val="3120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8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690101" y="5486401"/>
              <a:ext cx="247650" cy="250825"/>
            </a:xfrm>
            <a:custGeom>
              <a:avLst/>
              <a:gdLst>
                <a:gd name="T0" fmla="*/ 0 w 9"/>
                <a:gd name="T1" fmla="*/ 9 h 9"/>
                <a:gd name="T2" fmla="*/ 2 w 9"/>
                <a:gd name="T3" fmla="*/ 9 h 9"/>
                <a:gd name="T4" fmla="*/ 4 w 9"/>
                <a:gd name="T5" fmla="*/ 7 h 9"/>
                <a:gd name="T6" fmla="*/ 7 w 9"/>
                <a:gd name="T7" fmla="*/ 7 h 9"/>
                <a:gd name="T8" fmla="*/ 8 w 9"/>
                <a:gd name="T9" fmla="*/ 6 h 9"/>
                <a:gd name="T10" fmla="*/ 9 w 9"/>
                <a:gd name="T11" fmla="*/ 3 h 9"/>
                <a:gd name="T12" fmla="*/ 7 w 9"/>
                <a:gd name="T13" fmla="*/ 1 h 9"/>
                <a:gd name="T14" fmla="*/ 7 w 9"/>
                <a:gd name="T15" fmla="*/ 0 h 9"/>
                <a:gd name="T16" fmla="*/ 4 w 9"/>
                <a:gd name="T17" fmla="*/ 2 h 9"/>
                <a:gd name="T18" fmla="*/ 4 w 9"/>
                <a:gd name="T19" fmla="*/ 3 h 9"/>
                <a:gd name="T20" fmla="*/ 1 w 9"/>
                <a:gd name="T21" fmla="*/ 6 h 9"/>
                <a:gd name="T22" fmla="*/ 0 w 9"/>
                <a:gd name="T2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" h="9">
                  <a:moveTo>
                    <a:pt x="0" y="9"/>
                  </a:moveTo>
                  <a:cubicBezTo>
                    <a:pt x="0" y="9"/>
                    <a:pt x="2" y="9"/>
                    <a:pt x="2" y="9"/>
                  </a:cubicBezTo>
                  <a:cubicBezTo>
                    <a:pt x="2" y="9"/>
                    <a:pt x="4" y="7"/>
                    <a:pt x="4" y="7"/>
                  </a:cubicBezTo>
                  <a:cubicBezTo>
                    <a:pt x="5" y="7"/>
                    <a:pt x="7" y="7"/>
                    <a:pt x="7" y="7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6"/>
                    <a:pt x="9" y="3"/>
                    <a:pt x="9" y="3"/>
                  </a:cubicBezTo>
                  <a:cubicBezTo>
                    <a:pt x="9" y="3"/>
                    <a:pt x="8" y="1"/>
                    <a:pt x="7" y="1"/>
                  </a:cubicBezTo>
                  <a:cubicBezTo>
                    <a:pt x="7" y="1"/>
                    <a:pt x="7" y="0"/>
                    <a:pt x="7" y="0"/>
                  </a:cubicBezTo>
                  <a:cubicBezTo>
                    <a:pt x="6" y="0"/>
                    <a:pt x="4" y="2"/>
                    <a:pt x="4" y="2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3"/>
                    <a:pt x="2" y="5"/>
                    <a:pt x="1" y="6"/>
                  </a:cubicBezTo>
                  <a:cubicBezTo>
                    <a:pt x="1" y="6"/>
                    <a:pt x="0" y="9"/>
                    <a:pt x="0" y="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8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0680700" y="6270626"/>
              <a:ext cx="301625" cy="139700"/>
            </a:xfrm>
            <a:custGeom>
              <a:avLst/>
              <a:gdLst>
                <a:gd name="T0" fmla="*/ 2 w 11"/>
                <a:gd name="T1" fmla="*/ 0 h 5"/>
                <a:gd name="T2" fmla="*/ 1 w 11"/>
                <a:gd name="T3" fmla="*/ 1 h 5"/>
                <a:gd name="T4" fmla="*/ 1 w 11"/>
                <a:gd name="T5" fmla="*/ 4 h 5"/>
                <a:gd name="T6" fmla="*/ 0 w 11"/>
                <a:gd name="T7" fmla="*/ 4 h 5"/>
                <a:gd name="T8" fmla="*/ 3 w 11"/>
                <a:gd name="T9" fmla="*/ 5 h 5"/>
                <a:gd name="T10" fmla="*/ 3 w 11"/>
                <a:gd name="T11" fmla="*/ 5 h 5"/>
                <a:gd name="T12" fmla="*/ 7 w 11"/>
                <a:gd name="T13" fmla="*/ 5 h 5"/>
                <a:gd name="T14" fmla="*/ 11 w 11"/>
                <a:gd name="T15" fmla="*/ 5 h 5"/>
                <a:gd name="T16" fmla="*/ 11 w 11"/>
                <a:gd name="T17" fmla="*/ 4 h 5"/>
                <a:gd name="T18" fmla="*/ 7 w 11"/>
                <a:gd name="T19" fmla="*/ 3 h 5"/>
                <a:gd name="T20" fmla="*/ 6 w 11"/>
                <a:gd name="T21" fmla="*/ 1 h 5"/>
                <a:gd name="T22" fmla="*/ 4 w 11"/>
                <a:gd name="T23" fmla="*/ 0 h 5"/>
                <a:gd name="T24" fmla="*/ 2 w 11"/>
                <a:gd name="T25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" h="5">
                  <a:moveTo>
                    <a:pt x="2" y="0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0" y="2"/>
                    <a:pt x="1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7" y="5"/>
                    <a:pt x="7" y="5"/>
                  </a:cubicBezTo>
                  <a:cubicBezTo>
                    <a:pt x="8" y="5"/>
                    <a:pt x="11" y="5"/>
                    <a:pt x="11" y="5"/>
                  </a:cubicBezTo>
                  <a:cubicBezTo>
                    <a:pt x="11" y="5"/>
                    <a:pt x="11" y="4"/>
                    <a:pt x="11" y="4"/>
                  </a:cubicBezTo>
                  <a:cubicBezTo>
                    <a:pt x="10" y="4"/>
                    <a:pt x="8" y="4"/>
                    <a:pt x="7" y="3"/>
                  </a:cubicBezTo>
                  <a:cubicBezTo>
                    <a:pt x="7" y="3"/>
                    <a:pt x="6" y="1"/>
                    <a:pt x="6" y="1"/>
                  </a:cubicBezTo>
                  <a:cubicBezTo>
                    <a:pt x="5" y="0"/>
                    <a:pt x="4" y="0"/>
                    <a:pt x="4" y="0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9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0598150" y="5457826"/>
              <a:ext cx="330200" cy="895350"/>
            </a:xfrm>
            <a:custGeom>
              <a:avLst/>
              <a:gdLst>
                <a:gd name="T0" fmla="*/ 11 w 12"/>
                <a:gd name="T1" fmla="*/ 29 h 32"/>
                <a:gd name="T2" fmla="*/ 8 w 12"/>
                <a:gd name="T3" fmla="*/ 30 h 32"/>
                <a:gd name="T4" fmla="*/ 4 w 12"/>
                <a:gd name="T5" fmla="*/ 30 h 32"/>
                <a:gd name="T6" fmla="*/ 5 w 12"/>
                <a:gd name="T7" fmla="*/ 26 h 32"/>
                <a:gd name="T8" fmla="*/ 5 w 12"/>
                <a:gd name="T9" fmla="*/ 14 h 32"/>
                <a:gd name="T10" fmla="*/ 1 w 12"/>
                <a:gd name="T11" fmla="*/ 7 h 32"/>
                <a:gd name="T12" fmla="*/ 1 w 12"/>
                <a:gd name="T13" fmla="*/ 2 h 32"/>
                <a:gd name="T14" fmla="*/ 6 w 12"/>
                <a:gd name="T15" fmla="*/ 0 h 32"/>
                <a:gd name="T16" fmla="*/ 9 w 12"/>
                <a:gd name="T17" fmla="*/ 1 h 32"/>
                <a:gd name="T18" fmla="*/ 9 w 12"/>
                <a:gd name="T19" fmla="*/ 6 h 32"/>
                <a:gd name="T20" fmla="*/ 12 w 12"/>
                <a:gd name="T21" fmla="*/ 15 h 32"/>
                <a:gd name="T22" fmla="*/ 10 w 12"/>
                <a:gd name="T23" fmla="*/ 20 h 32"/>
                <a:gd name="T24" fmla="*/ 10 w 12"/>
                <a:gd name="T25" fmla="*/ 25 h 32"/>
                <a:gd name="T26" fmla="*/ 11 w 12"/>
                <a:gd name="T27" fmla="*/ 29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" h="32">
                  <a:moveTo>
                    <a:pt x="11" y="29"/>
                  </a:moveTo>
                  <a:cubicBezTo>
                    <a:pt x="11" y="29"/>
                    <a:pt x="9" y="29"/>
                    <a:pt x="8" y="30"/>
                  </a:cubicBezTo>
                  <a:cubicBezTo>
                    <a:pt x="8" y="30"/>
                    <a:pt x="7" y="32"/>
                    <a:pt x="4" y="30"/>
                  </a:cubicBezTo>
                  <a:cubicBezTo>
                    <a:pt x="4" y="30"/>
                    <a:pt x="5" y="27"/>
                    <a:pt x="5" y="26"/>
                  </a:cubicBezTo>
                  <a:cubicBezTo>
                    <a:pt x="5" y="25"/>
                    <a:pt x="5" y="15"/>
                    <a:pt x="5" y="14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0" y="3"/>
                    <a:pt x="1" y="2"/>
                  </a:cubicBezTo>
                  <a:cubicBezTo>
                    <a:pt x="1" y="2"/>
                    <a:pt x="6" y="0"/>
                    <a:pt x="6" y="0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9" y="6"/>
                    <a:pt x="9" y="6"/>
                  </a:cubicBezTo>
                  <a:cubicBezTo>
                    <a:pt x="9" y="7"/>
                    <a:pt x="12" y="13"/>
                    <a:pt x="12" y="15"/>
                  </a:cubicBezTo>
                  <a:cubicBezTo>
                    <a:pt x="12" y="16"/>
                    <a:pt x="11" y="17"/>
                    <a:pt x="10" y="20"/>
                  </a:cubicBezTo>
                  <a:cubicBezTo>
                    <a:pt x="10" y="25"/>
                    <a:pt x="10" y="25"/>
                    <a:pt x="10" y="25"/>
                  </a:cubicBezTo>
                  <a:lnTo>
                    <a:pt x="11" y="29"/>
                  </a:lnTo>
                  <a:close/>
                </a:path>
              </a:pathLst>
            </a:custGeom>
            <a:solidFill>
              <a:srgbClr val="484D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9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0598150" y="5457826"/>
              <a:ext cx="301625" cy="868363"/>
            </a:xfrm>
            <a:custGeom>
              <a:avLst/>
              <a:gdLst>
                <a:gd name="T0" fmla="*/ 9 w 11"/>
                <a:gd name="T1" fmla="*/ 23 h 31"/>
                <a:gd name="T2" fmla="*/ 11 w 11"/>
                <a:gd name="T3" fmla="*/ 17 h 31"/>
                <a:gd name="T4" fmla="*/ 9 w 11"/>
                <a:gd name="T5" fmla="*/ 21 h 31"/>
                <a:gd name="T6" fmla="*/ 6 w 11"/>
                <a:gd name="T7" fmla="*/ 25 h 31"/>
                <a:gd name="T8" fmla="*/ 7 w 11"/>
                <a:gd name="T9" fmla="*/ 22 h 31"/>
                <a:gd name="T10" fmla="*/ 6 w 11"/>
                <a:gd name="T11" fmla="*/ 18 h 31"/>
                <a:gd name="T12" fmla="*/ 7 w 11"/>
                <a:gd name="T13" fmla="*/ 20 h 31"/>
                <a:gd name="T14" fmla="*/ 7 w 11"/>
                <a:gd name="T15" fmla="*/ 16 h 31"/>
                <a:gd name="T16" fmla="*/ 6 w 11"/>
                <a:gd name="T17" fmla="*/ 15 h 31"/>
                <a:gd name="T18" fmla="*/ 7 w 11"/>
                <a:gd name="T19" fmla="*/ 15 h 31"/>
                <a:gd name="T20" fmla="*/ 8 w 11"/>
                <a:gd name="T21" fmla="*/ 16 h 31"/>
                <a:gd name="T22" fmla="*/ 8 w 11"/>
                <a:gd name="T23" fmla="*/ 13 h 31"/>
                <a:gd name="T24" fmla="*/ 3 w 11"/>
                <a:gd name="T25" fmla="*/ 9 h 31"/>
                <a:gd name="T26" fmla="*/ 6 w 11"/>
                <a:gd name="T27" fmla="*/ 11 h 31"/>
                <a:gd name="T28" fmla="*/ 3 w 11"/>
                <a:gd name="T29" fmla="*/ 7 h 31"/>
                <a:gd name="T30" fmla="*/ 6 w 11"/>
                <a:gd name="T31" fmla="*/ 5 h 31"/>
                <a:gd name="T32" fmla="*/ 8 w 11"/>
                <a:gd name="T33" fmla="*/ 7 h 31"/>
                <a:gd name="T34" fmla="*/ 10 w 11"/>
                <a:gd name="T35" fmla="*/ 8 h 31"/>
                <a:gd name="T36" fmla="*/ 9 w 11"/>
                <a:gd name="T37" fmla="*/ 6 h 31"/>
                <a:gd name="T38" fmla="*/ 9 w 11"/>
                <a:gd name="T39" fmla="*/ 1 h 31"/>
                <a:gd name="T40" fmla="*/ 6 w 11"/>
                <a:gd name="T41" fmla="*/ 0 h 31"/>
                <a:gd name="T42" fmla="*/ 1 w 11"/>
                <a:gd name="T43" fmla="*/ 2 h 31"/>
                <a:gd name="T44" fmla="*/ 1 w 11"/>
                <a:gd name="T45" fmla="*/ 7 h 31"/>
                <a:gd name="T46" fmla="*/ 5 w 11"/>
                <a:gd name="T47" fmla="*/ 14 h 31"/>
                <a:gd name="T48" fmla="*/ 5 w 11"/>
                <a:gd name="T49" fmla="*/ 26 h 31"/>
                <a:gd name="T50" fmla="*/ 4 w 11"/>
                <a:gd name="T51" fmla="*/ 30 h 31"/>
                <a:gd name="T52" fmla="*/ 6 w 11"/>
                <a:gd name="T53" fmla="*/ 31 h 31"/>
                <a:gd name="T54" fmla="*/ 7 w 11"/>
                <a:gd name="T55" fmla="*/ 26 h 31"/>
                <a:gd name="T56" fmla="*/ 9 w 11"/>
                <a:gd name="T57" fmla="*/ 2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1" h="31">
                  <a:moveTo>
                    <a:pt x="9" y="23"/>
                  </a:moveTo>
                  <a:cubicBezTo>
                    <a:pt x="9" y="22"/>
                    <a:pt x="11" y="17"/>
                    <a:pt x="11" y="17"/>
                  </a:cubicBezTo>
                  <a:cubicBezTo>
                    <a:pt x="11" y="17"/>
                    <a:pt x="9" y="20"/>
                    <a:pt x="9" y="21"/>
                  </a:cubicBezTo>
                  <a:cubicBezTo>
                    <a:pt x="9" y="23"/>
                    <a:pt x="6" y="25"/>
                    <a:pt x="6" y="25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6" y="21"/>
                    <a:pt x="6" y="18"/>
                    <a:pt x="6" y="18"/>
                  </a:cubicBezTo>
                  <a:cubicBezTo>
                    <a:pt x="6" y="19"/>
                    <a:pt x="7" y="20"/>
                    <a:pt x="7" y="20"/>
                  </a:cubicBezTo>
                  <a:cubicBezTo>
                    <a:pt x="6" y="19"/>
                    <a:pt x="7" y="16"/>
                    <a:pt x="7" y="16"/>
                  </a:cubicBezTo>
                  <a:cubicBezTo>
                    <a:pt x="7" y="16"/>
                    <a:pt x="6" y="15"/>
                    <a:pt x="6" y="15"/>
                  </a:cubicBezTo>
                  <a:cubicBezTo>
                    <a:pt x="6" y="13"/>
                    <a:pt x="7" y="15"/>
                    <a:pt x="7" y="15"/>
                  </a:cubicBezTo>
                  <a:cubicBezTo>
                    <a:pt x="8" y="15"/>
                    <a:pt x="8" y="16"/>
                    <a:pt x="8" y="16"/>
                  </a:cubicBezTo>
                  <a:cubicBezTo>
                    <a:pt x="8" y="16"/>
                    <a:pt x="9" y="14"/>
                    <a:pt x="8" y="13"/>
                  </a:cubicBezTo>
                  <a:cubicBezTo>
                    <a:pt x="8" y="13"/>
                    <a:pt x="3" y="9"/>
                    <a:pt x="3" y="9"/>
                  </a:cubicBezTo>
                  <a:cubicBezTo>
                    <a:pt x="4" y="9"/>
                    <a:pt x="6" y="11"/>
                    <a:pt x="6" y="11"/>
                  </a:cubicBezTo>
                  <a:cubicBezTo>
                    <a:pt x="5" y="10"/>
                    <a:pt x="3" y="7"/>
                    <a:pt x="3" y="7"/>
                  </a:cubicBezTo>
                  <a:cubicBezTo>
                    <a:pt x="3" y="7"/>
                    <a:pt x="5" y="5"/>
                    <a:pt x="6" y="5"/>
                  </a:cubicBezTo>
                  <a:cubicBezTo>
                    <a:pt x="7" y="4"/>
                    <a:pt x="7" y="6"/>
                    <a:pt x="8" y="7"/>
                  </a:cubicBezTo>
                  <a:cubicBezTo>
                    <a:pt x="8" y="7"/>
                    <a:pt x="9" y="7"/>
                    <a:pt x="10" y="8"/>
                  </a:cubicBezTo>
                  <a:cubicBezTo>
                    <a:pt x="9" y="7"/>
                    <a:pt x="9" y="6"/>
                    <a:pt x="9" y="6"/>
                  </a:cubicBezTo>
                  <a:cubicBezTo>
                    <a:pt x="9" y="6"/>
                    <a:pt x="9" y="1"/>
                    <a:pt x="9" y="1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1" y="2"/>
                    <a:pt x="1" y="2"/>
                  </a:cubicBezTo>
                  <a:cubicBezTo>
                    <a:pt x="0" y="3"/>
                    <a:pt x="1" y="7"/>
                    <a:pt x="1" y="7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5"/>
                    <a:pt x="5" y="25"/>
                    <a:pt x="5" y="26"/>
                  </a:cubicBezTo>
                  <a:cubicBezTo>
                    <a:pt x="5" y="27"/>
                    <a:pt x="4" y="30"/>
                    <a:pt x="4" y="30"/>
                  </a:cubicBezTo>
                  <a:cubicBezTo>
                    <a:pt x="5" y="31"/>
                    <a:pt x="5" y="31"/>
                    <a:pt x="6" y="31"/>
                  </a:cubicBezTo>
                  <a:cubicBezTo>
                    <a:pt x="6" y="29"/>
                    <a:pt x="7" y="26"/>
                    <a:pt x="7" y="26"/>
                  </a:cubicBezTo>
                  <a:cubicBezTo>
                    <a:pt x="7" y="26"/>
                    <a:pt x="9" y="24"/>
                    <a:pt x="9" y="23"/>
                  </a:cubicBezTo>
                  <a:close/>
                </a:path>
              </a:pathLst>
            </a:custGeom>
            <a:solidFill>
              <a:srgbClr val="2123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9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882188" y="5289551"/>
              <a:ext cx="935037" cy="560388"/>
            </a:xfrm>
            <a:custGeom>
              <a:avLst/>
              <a:gdLst>
                <a:gd name="T0" fmla="*/ 1 w 34"/>
                <a:gd name="T1" fmla="*/ 16 h 20"/>
                <a:gd name="T2" fmla="*/ 15 w 34"/>
                <a:gd name="T3" fmla="*/ 20 h 20"/>
                <a:gd name="T4" fmla="*/ 27 w 34"/>
                <a:gd name="T5" fmla="*/ 12 h 20"/>
                <a:gd name="T6" fmla="*/ 34 w 34"/>
                <a:gd name="T7" fmla="*/ 8 h 20"/>
                <a:gd name="T8" fmla="*/ 34 w 34"/>
                <a:gd name="T9" fmla="*/ 6 h 20"/>
                <a:gd name="T10" fmla="*/ 26 w 34"/>
                <a:gd name="T11" fmla="*/ 0 h 20"/>
                <a:gd name="T12" fmla="*/ 22 w 34"/>
                <a:gd name="T13" fmla="*/ 3 h 20"/>
                <a:gd name="T14" fmla="*/ 20 w 34"/>
                <a:gd name="T15" fmla="*/ 7 h 20"/>
                <a:gd name="T16" fmla="*/ 15 w 34"/>
                <a:gd name="T17" fmla="*/ 14 h 20"/>
                <a:gd name="T18" fmla="*/ 13 w 34"/>
                <a:gd name="T19" fmla="*/ 13 h 20"/>
                <a:gd name="T20" fmla="*/ 7 w 34"/>
                <a:gd name="T21" fmla="*/ 12 h 20"/>
                <a:gd name="T22" fmla="*/ 2 w 34"/>
                <a:gd name="T23" fmla="*/ 10 h 20"/>
                <a:gd name="T24" fmla="*/ 1 w 34"/>
                <a:gd name="T25" fmla="*/ 1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4" h="20">
                  <a:moveTo>
                    <a:pt x="1" y="16"/>
                  </a:moveTo>
                  <a:cubicBezTo>
                    <a:pt x="1" y="16"/>
                    <a:pt x="13" y="20"/>
                    <a:pt x="15" y="20"/>
                  </a:cubicBezTo>
                  <a:cubicBezTo>
                    <a:pt x="15" y="20"/>
                    <a:pt x="26" y="13"/>
                    <a:pt x="27" y="12"/>
                  </a:cubicBezTo>
                  <a:cubicBezTo>
                    <a:pt x="28" y="12"/>
                    <a:pt x="34" y="8"/>
                    <a:pt x="34" y="8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4" y="6"/>
                    <a:pt x="27" y="1"/>
                    <a:pt x="26" y="0"/>
                  </a:cubicBezTo>
                  <a:cubicBezTo>
                    <a:pt x="25" y="0"/>
                    <a:pt x="22" y="2"/>
                    <a:pt x="22" y="3"/>
                  </a:cubicBezTo>
                  <a:cubicBezTo>
                    <a:pt x="21" y="4"/>
                    <a:pt x="20" y="7"/>
                    <a:pt x="20" y="7"/>
                  </a:cubicBezTo>
                  <a:cubicBezTo>
                    <a:pt x="20" y="7"/>
                    <a:pt x="17" y="10"/>
                    <a:pt x="15" y="14"/>
                  </a:cubicBezTo>
                  <a:cubicBezTo>
                    <a:pt x="15" y="14"/>
                    <a:pt x="13" y="13"/>
                    <a:pt x="13" y="13"/>
                  </a:cubicBezTo>
                  <a:cubicBezTo>
                    <a:pt x="12" y="13"/>
                    <a:pt x="8" y="12"/>
                    <a:pt x="7" y="12"/>
                  </a:cubicBezTo>
                  <a:cubicBezTo>
                    <a:pt x="7" y="12"/>
                    <a:pt x="2" y="10"/>
                    <a:pt x="2" y="10"/>
                  </a:cubicBezTo>
                  <a:cubicBezTo>
                    <a:pt x="2" y="10"/>
                    <a:pt x="0" y="12"/>
                    <a:pt x="1" y="16"/>
                  </a:cubicBezTo>
                  <a:close/>
                </a:path>
              </a:pathLst>
            </a:custGeom>
            <a:solidFill>
              <a:srgbClr val="484D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9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909175" y="5289551"/>
              <a:ext cx="825500" cy="531813"/>
            </a:xfrm>
            <a:custGeom>
              <a:avLst/>
              <a:gdLst>
                <a:gd name="T0" fmla="*/ 30 w 30"/>
                <a:gd name="T1" fmla="*/ 4 h 19"/>
                <a:gd name="T2" fmla="*/ 25 w 30"/>
                <a:gd name="T3" fmla="*/ 0 h 19"/>
                <a:gd name="T4" fmla="*/ 21 w 30"/>
                <a:gd name="T5" fmla="*/ 3 h 19"/>
                <a:gd name="T6" fmla="*/ 19 w 30"/>
                <a:gd name="T7" fmla="*/ 7 h 19"/>
                <a:gd name="T8" fmla="*/ 14 w 30"/>
                <a:gd name="T9" fmla="*/ 14 h 19"/>
                <a:gd name="T10" fmla="*/ 12 w 30"/>
                <a:gd name="T11" fmla="*/ 13 h 19"/>
                <a:gd name="T12" fmla="*/ 6 w 30"/>
                <a:gd name="T13" fmla="*/ 12 h 19"/>
                <a:gd name="T14" fmla="*/ 1 w 30"/>
                <a:gd name="T15" fmla="*/ 10 h 19"/>
                <a:gd name="T16" fmla="*/ 0 w 30"/>
                <a:gd name="T17" fmla="*/ 12 h 19"/>
                <a:gd name="T18" fmla="*/ 5 w 30"/>
                <a:gd name="T19" fmla="*/ 15 h 19"/>
                <a:gd name="T20" fmla="*/ 13 w 30"/>
                <a:gd name="T21" fmla="*/ 19 h 19"/>
                <a:gd name="T22" fmla="*/ 12 w 30"/>
                <a:gd name="T23" fmla="*/ 17 h 19"/>
                <a:gd name="T24" fmla="*/ 14 w 30"/>
                <a:gd name="T25" fmla="*/ 15 h 19"/>
                <a:gd name="T26" fmla="*/ 14 w 30"/>
                <a:gd name="T27" fmla="*/ 19 h 19"/>
                <a:gd name="T28" fmla="*/ 15 w 30"/>
                <a:gd name="T29" fmla="*/ 15 h 19"/>
                <a:gd name="T30" fmla="*/ 16 w 30"/>
                <a:gd name="T31" fmla="*/ 17 h 19"/>
                <a:gd name="T32" fmla="*/ 16 w 30"/>
                <a:gd name="T33" fmla="*/ 13 h 19"/>
                <a:gd name="T34" fmla="*/ 17 w 30"/>
                <a:gd name="T35" fmla="*/ 14 h 19"/>
                <a:gd name="T36" fmla="*/ 17 w 30"/>
                <a:gd name="T37" fmla="*/ 15 h 19"/>
                <a:gd name="T38" fmla="*/ 19 w 30"/>
                <a:gd name="T39" fmla="*/ 12 h 19"/>
                <a:gd name="T40" fmla="*/ 20 w 30"/>
                <a:gd name="T41" fmla="*/ 10 h 19"/>
                <a:gd name="T42" fmla="*/ 28 w 30"/>
                <a:gd name="T43" fmla="*/ 5 h 19"/>
                <a:gd name="T44" fmla="*/ 30 w 30"/>
                <a:gd name="T45" fmla="*/ 4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0" h="19">
                  <a:moveTo>
                    <a:pt x="30" y="4"/>
                  </a:moveTo>
                  <a:cubicBezTo>
                    <a:pt x="28" y="2"/>
                    <a:pt x="25" y="1"/>
                    <a:pt x="25" y="0"/>
                  </a:cubicBezTo>
                  <a:cubicBezTo>
                    <a:pt x="24" y="0"/>
                    <a:pt x="21" y="2"/>
                    <a:pt x="21" y="3"/>
                  </a:cubicBezTo>
                  <a:cubicBezTo>
                    <a:pt x="20" y="4"/>
                    <a:pt x="19" y="7"/>
                    <a:pt x="19" y="7"/>
                  </a:cubicBezTo>
                  <a:cubicBezTo>
                    <a:pt x="19" y="7"/>
                    <a:pt x="16" y="10"/>
                    <a:pt x="14" y="14"/>
                  </a:cubicBezTo>
                  <a:cubicBezTo>
                    <a:pt x="14" y="14"/>
                    <a:pt x="12" y="13"/>
                    <a:pt x="12" y="13"/>
                  </a:cubicBezTo>
                  <a:cubicBezTo>
                    <a:pt x="11" y="13"/>
                    <a:pt x="7" y="12"/>
                    <a:pt x="6" y="12"/>
                  </a:cubicBezTo>
                  <a:cubicBezTo>
                    <a:pt x="6" y="12"/>
                    <a:pt x="1" y="10"/>
                    <a:pt x="1" y="10"/>
                  </a:cubicBezTo>
                  <a:cubicBezTo>
                    <a:pt x="1" y="10"/>
                    <a:pt x="0" y="11"/>
                    <a:pt x="0" y="12"/>
                  </a:cubicBezTo>
                  <a:cubicBezTo>
                    <a:pt x="2" y="12"/>
                    <a:pt x="4" y="13"/>
                    <a:pt x="5" y="15"/>
                  </a:cubicBezTo>
                  <a:cubicBezTo>
                    <a:pt x="5" y="15"/>
                    <a:pt x="12" y="19"/>
                    <a:pt x="13" y="19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4" y="15"/>
                    <a:pt x="13" y="18"/>
                    <a:pt x="14" y="19"/>
                  </a:cubicBezTo>
                  <a:cubicBezTo>
                    <a:pt x="14" y="19"/>
                    <a:pt x="14" y="16"/>
                    <a:pt x="15" y="15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5" y="14"/>
                    <a:pt x="16" y="13"/>
                  </a:cubicBezTo>
                  <a:cubicBezTo>
                    <a:pt x="16" y="13"/>
                    <a:pt x="16" y="14"/>
                    <a:pt x="17" y="14"/>
                  </a:cubicBezTo>
                  <a:cubicBezTo>
                    <a:pt x="17" y="14"/>
                    <a:pt x="17" y="15"/>
                    <a:pt x="17" y="15"/>
                  </a:cubicBezTo>
                  <a:cubicBezTo>
                    <a:pt x="18" y="15"/>
                    <a:pt x="18" y="12"/>
                    <a:pt x="19" y="12"/>
                  </a:cubicBezTo>
                  <a:cubicBezTo>
                    <a:pt x="19" y="11"/>
                    <a:pt x="20" y="10"/>
                    <a:pt x="20" y="10"/>
                  </a:cubicBezTo>
                  <a:cubicBezTo>
                    <a:pt x="21" y="10"/>
                    <a:pt x="26" y="5"/>
                    <a:pt x="28" y="5"/>
                  </a:cubicBezTo>
                  <a:cubicBezTo>
                    <a:pt x="29" y="5"/>
                    <a:pt x="29" y="4"/>
                    <a:pt x="30" y="4"/>
                  </a:cubicBezTo>
                  <a:close/>
                </a:path>
              </a:pathLst>
            </a:custGeom>
            <a:solidFill>
              <a:srgbClr val="2123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0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0598150" y="5260976"/>
              <a:ext cx="274637" cy="225425"/>
            </a:xfrm>
            <a:custGeom>
              <a:avLst/>
              <a:gdLst>
                <a:gd name="T0" fmla="*/ 0 w 10"/>
                <a:gd name="T1" fmla="*/ 1 h 8"/>
                <a:gd name="T2" fmla="*/ 4 w 10"/>
                <a:gd name="T3" fmla="*/ 5 h 8"/>
                <a:gd name="T4" fmla="*/ 9 w 10"/>
                <a:gd name="T5" fmla="*/ 8 h 8"/>
                <a:gd name="T6" fmla="*/ 10 w 10"/>
                <a:gd name="T7" fmla="*/ 7 h 8"/>
                <a:gd name="T8" fmla="*/ 4 w 10"/>
                <a:gd name="T9" fmla="*/ 3 h 8"/>
                <a:gd name="T10" fmla="*/ 0 w 10"/>
                <a:gd name="T11" fmla="*/ 0 h 8"/>
                <a:gd name="T12" fmla="*/ 0 w 10"/>
                <a:gd name="T13" fmla="*/ 1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8">
                  <a:moveTo>
                    <a:pt x="0" y="1"/>
                  </a:moveTo>
                  <a:cubicBezTo>
                    <a:pt x="0" y="1"/>
                    <a:pt x="3" y="4"/>
                    <a:pt x="4" y="5"/>
                  </a:cubicBezTo>
                  <a:cubicBezTo>
                    <a:pt x="4" y="5"/>
                    <a:pt x="7" y="8"/>
                    <a:pt x="9" y="8"/>
                  </a:cubicBezTo>
                  <a:cubicBezTo>
                    <a:pt x="9" y="8"/>
                    <a:pt x="10" y="7"/>
                    <a:pt x="10" y="7"/>
                  </a:cubicBezTo>
                  <a:cubicBezTo>
                    <a:pt x="10" y="6"/>
                    <a:pt x="6" y="4"/>
                    <a:pt x="4" y="3"/>
                  </a:cubicBezTo>
                  <a:cubicBezTo>
                    <a:pt x="3" y="1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0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0598150" y="4953001"/>
              <a:ext cx="1127125" cy="673100"/>
            </a:xfrm>
            <a:custGeom>
              <a:avLst/>
              <a:gdLst>
                <a:gd name="T0" fmla="*/ 0 w 41"/>
                <a:gd name="T1" fmla="*/ 11 h 24"/>
                <a:gd name="T2" fmla="*/ 8 w 41"/>
                <a:gd name="T3" fmla="*/ 16 h 24"/>
                <a:gd name="T4" fmla="*/ 9 w 41"/>
                <a:gd name="T5" fmla="*/ 17 h 24"/>
                <a:gd name="T6" fmla="*/ 7 w 41"/>
                <a:gd name="T7" fmla="*/ 19 h 24"/>
                <a:gd name="T8" fmla="*/ 10 w 41"/>
                <a:gd name="T9" fmla="*/ 24 h 24"/>
                <a:gd name="T10" fmla="*/ 11 w 41"/>
                <a:gd name="T11" fmla="*/ 24 h 24"/>
                <a:gd name="T12" fmla="*/ 11 w 41"/>
                <a:gd name="T13" fmla="*/ 20 h 24"/>
                <a:gd name="T14" fmla="*/ 13 w 41"/>
                <a:gd name="T15" fmla="*/ 17 h 24"/>
                <a:gd name="T16" fmla="*/ 21 w 41"/>
                <a:gd name="T17" fmla="*/ 9 h 24"/>
                <a:gd name="T18" fmla="*/ 25 w 41"/>
                <a:gd name="T19" fmla="*/ 8 h 24"/>
                <a:gd name="T20" fmla="*/ 36 w 41"/>
                <a:gd name="T21" fmla="*/ 7 h 24"/>
                <a:gd name="T22" fmla="*/ 40 w 41"/>
                <a:gd name="T23" fmla="*/ 7 h 24"/>
                <a:gd name="T24" fmla="*/ 40 w 41"/>
                <a:gd name="T25" fmla="*/ 6 h 24"/>
                <a:gd name="T26" fmla="*/ 38 w 41"/>
                <a:gd name="T27" fmla="*/ 6 h 24"/>
                <a:gd name="T28" fmla="*/ 41 w 41"/>
                <a:gd name="T29" fmla="*/ 5 h 24"/>
                <a:gd name="T30" fmla="*/ 40 w 41"/>
                <a:gd name="T31" fmla="*/ 3 h 24"/>
                <a:gd name="T32" fmla="*/ 37 w 41"/>
                <a:gd name="T33" fmla="*/ 3 h 24"/>
                <a:gd name="T34" fmla="*/ 32 w 41"/>
                <a:gd name="T35" fmla="*/ 3 h 24"/>
                <a:gd name="T36" fmla="*/ 25 w 41"/>
                <a:gd name="T37" fmla="*/ 3 h 24"/>
                <a:gd name="T38" fmla="*/ 23 w 41"/>
                <a:gd name="T39" fmla="*/ 2 h 24"/>
                <a:gd name="T40" fmla="*/ 22 w 41"/>
                <a:gd name="T41" fmla="*/ 2 h 24"/>
                <a:gd name="T42" fmla="*/ 21 w 41"/>
                <a:gd name="T43" fmla="*/ 1 h 24"/>
                <a:gd name="T44" fmla="*/ 18 w 41"/>
                <a:gd name="T45" fmla="*/ 1 h 24"/>
                <a:gd name="T46" fmla="*/ 14 w 41"/>
                <a:gd name="T47" fmla="*/ 2 h 24"/>
                <a:gd name="T48" fmla="*/ 8 w 41"/>
                <a:gd name="T49" fmla="*/ 4 h 24"/>
                <a:gd name="T50" fmla="*/ 7 w 41"/>
                <a:gd name="T51" fmla="*/ 7 h 24"/>
                <a:gd name="T52" fmla="*/ 7 w 41"/>
                <a:gd name="T53" fmla="*/ 8 h 24"/>
                <a:gd name="T54" fmla="*/ 5 w 41"/>
                <a:gd name="T55" fmla="*/ 8 h 24"/>
                <a:gd name="T56" fmla="*/ 4 w 41"/>
                <a:gd name="T57" fmla="*/ 9 h 24"/>
                <a:gd name="T58" fmla="*/ 1 w 41"/>
                <a:gd name="T59" fmla="*/ 10 h 24"/>
                <a:gd name="T60" fmla="*/ 0 w 41"/>
                <a:gd name="T61" fmla="*/ 11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1" h="24">
                  <a:moveTo>
                    <a:pt x="0" y="11"/>
                  </a:moveTo>
                  <a:cubicBezTo>
                    <a:pt x="0" y="11"/>
                    <a:pt x="8" y="15"/>
                    <a:pt x="8" y="16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7" y="19"/>
                    <a:pt x="6" y="23"/>
                    <a:pt x="10" y="24"/>
                  </a:cubicBezTo>
                  <a:cubicBezTo>
                    <a:pt x="14" y="24"/>
                    <a:pt x="11" y="24"/>
                    <a:pt x="11" y="24"/>
                  </a:cubicBezTo>
                  <a:cubicBezTo>
                    <a:pt x="11" y="24"/>
                    <a:pt x="11" y="20"/>
                    <a:pt x="11" y="20"/>
                  </a:cubicBezTo>
                  <a:cubicBezTo>
                    <a:pt x="11" y="20"/>
                    <a:pt x="13" y="18"/>
                    <a:pt x="13" y="17"/>
                  </a:cubicBezTo>
                  <a:cubicBezTo>
                    <a:pt x="14" y="17"/>
                    <a:pt x="21" y="10"/>
                    <a:pt x="21" y="9"/>
                  </a:cubicBezTo>
                  <a:cubicBezTo>
                    <a:pt x="21" y="9"/>
                    <a:pt x="23" y="8"/>
                    <a:pt x="25" y="8"/>
                  </a:cubicBezTo>
                  <a:cubicBezTo>
                    <a:pt x="26" y="8"/>
                    <a:pt x="35" y="8"/>
                    <a:pt x="36" y="7"/>
                  </a:cubicBezTo>
                  <a:cubicBezTo>
                    <a:pt x="38" y="7"/>
                    <a:pt x="39" y="8"/>
                    <a:pt x="40" y="7"/>
                  </a:cubicBezTo>
                  <a:cubicBezTo>
                    <a:pt x="40" y="6"/>
                    <a:pt x="40" y="6"/>
                    <a:pt x="40" y="6"/>
                  </a:cubicBezTo>
                  <a:cubicBezTo>
                    <a:pt x="38" y="6"/>
                    <a:pt x="38" y="6"/>
                    <a:pt x="38" y="6"/>
                  </a:cubicBezTo>
                  <a:cubicBezTo>
                    <a:pt x="38" y="6"/>
                    <a:pt x="41" y="6"/>
                    <a:pt x="41" y="5"/>
                  </a:cubicBezTo>
                  <a:cubicBezTo>
                    <a:pt x="41" y="5"/>
                    <a:pt x="40" y="3"/>
                    <a:pt x="40" y="3"/>
                  </a:cubicBezTo>
                  <a:cubicBezTo>
                    <a:pt x="40" y="3"/>
                    <a:pt x="37" y="3"/>
                    <a:pt x="37" y="3"/>
                  </a:cubicBezTo>
                  <a:cubicBezTo>
                    <a:pt x="36" y="3"/>
                    <a:pt x="32" y="3"/>
                    <a:pt x="32" y="3"/>
                  </a:cubicBezTo>
                  <a:cubicBezTo>
                    <a:pt x="31" y="3"/>
                    <a:pt x="26" y="4"/>
                    <a:pt x="25" y="3"/>
                  </a:cubicBezTo>
                  <a:cubicBezTo>
                    <a:pt x="25" y="3"/>
                    <a:pt x="24" y="3"/>
                    <a:pt x="23" y="2"/>
                  </a:cubicBezTo>
                  <a:cubicBezTo>
                    <a:pt x="23" y="2"/>
                    <a:pt x="22" y="2"/>
                    <a:pt x="22" y="2"/>
                  </a:cubicBezTo>
                  <a:cubicBezTo>
                    <a:pt x="22" y="2"/>
                    <a:pt x="22" y="1"/>
                    <a:pt x="21" y="1"/>
                  </a:cubicBezTo>
                  <a:cubicBezTo>
                    <a:pt x="20" y="0"/>
                    <a:pt x="18" y="1"/>
                    <a:pt x="18" y="1"/>
                  </a:cubicBezTo>
                  <a:cubicBezTo>
                    <a:pt x="18" y="1"/>
                    <a:pt x="14" y="2"/>
                    <a:pt x="14" y="2"/>
                  </a:cubicBezTo>
                  <a:cubicBezTo>
                    <a:pt x="14" y="2"/>
                    <a:pt x="8" y="3"/>
                    <a:pt x="8" y="4"/>
                  </a:cubicBezTo>
                  <a:cubicBezTo>
                    <a:pt x="8" y="4"/>
                    <a:pt x="7" y="7"/>
                    <a:pt x="7" y="7"/>
                  </a:cubicBezTo>
                  <a:cubicBezTo>
                    <a:pt x="7" y="7"/>
                    <a:pt x="7" y="8"/>
                    <a:pt x="7" y="8"/>
                  </a:cubicBezTo>
                  <a:cubicBezTo>
                    <a:pt x="7" y="8"/>
                    <a:pt x="6" y="8"/>
                    <a:pt x="5" y="8"/>
                  </a:cubicBezTo>
                  <a:cubicBezTo>
                    <a:pt x="5" y="9"/>
                    <a:pt x="4" y="10"/>
                    <a:pt x="4" y="9"/>
                  </a:cubicBezTo>
                  <a:cubicBezTo>
                    <a:pt x="3" y="9"/>
                    <a:pt x="2" y="9"/>
                    <a:pt x="1" y="10"/>
                  </a:cubicBezTo>
                  <a:cubicBezTo>
                    <a:pt x="1" y="10"/>
                    <a:pt x="0" y="11"/>
                    <a:pt x="0" y="11"/>
                  </a:cubicBezTo>
                  <a:close/>
                </a:path>
              </a:pathLst>
            </a:custGeom>
            <a:solidFill>
              <a:srgbClr val="F3E3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0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0872788" y="548640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D7C3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03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1533188" y="5094288"/>
              <a:ext cx="1587" cy="1588"/>
            </a:xfrm>
            <a:prstGeom prst="rect">
              <a:avLst/>
            </a:prstGeom>
            <a:solidFill>
              <a:srgbClr val="D7C3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0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1588750" y="5065713"/>
              <a:ext cx="26987" cy="28575"/>
            </a:xfrm>
            <a:custGeom>
              <a:avLst/>
              <a:gdLst>
                <a:gd name="T0" fmla="*/ 0 w 1"/>
                <a:gd name="T1" fmla="*/ 1 h 1"/>
                <a:gd name="T2" fmla="*/ 1 w 1"/>
                <a:gd name="T3" fmla="*/ 0 h 1"/>
                <a:gd name="T4" fmla="*/ 0 w 1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0" y="1"/>
                    <a:pt x="0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lose/>
                </a:path>
              </a:pathLst>
            </a:custGeom>
            <a:solidFill>
              <a:srgbClr val="D7C3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05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10598150" y="4981576"/>
              <a:ext cx="1017587" cy="504825"/>
            </a:xfrm>
            <a:custGeom>
              <a:avLst/>
              <a:gdLst>
                <a:gd name="T0" fmla="*/ 37 w 37"/>
                <a:gd name="T1" fmla="*/ 6 h 18"/>
                <a:gd name="T2" fmla="*/ 35 w 37"/>
                <a:gd name="T3" fmla="*/ 6 h 18"/>
                <a:gd name="T4" fmla="*/ 36 w 37"/>
                <a:gd name="T5" fmla="*/ 4 h 18"/>
                <a:gd name="T6" fmla="*/ 33 w 37"/>
                <a:gd name="T7" fmla="*/ 5 h 18"/>
                <a:gd name="T8" fmla="*/ 34 w 37"/>
                <a:gd name="T9" fmla="*/ 4 h 18"/>
                <a:gd name="T10" fmla="*/ 32 w 37"/>
                <a:gd name="T11" fmla="*/ 6 h 18"/>
                <a:gd name="T12" fmla="*/ 32 w 37"/>
                <a:gd name="T13" fmla="*/ 3 h 18"/>
                <a:gd name="T14" fmla="*/ 31 w 37"/>
                <a:gd name="T15" fmla="*/ 3 h 18"/>
                <a:gd name="T16" fmla="*/ 31 w 37"/>
                <a:gd name="T17" fmla="*/ 6 h 18"/>
                <a:gd name="T18" fmla="*/ 30 w 37"/>
                <a:gd name="T19" fmla="*/ 5 h 18"/>
                <a:gd name="T20" fmla="*/ 30 w 37"/>
                <a:gd name="T21" fmla="*/ 3 h 18"/>
                <a:gd name="T22" fmla="*/ 28 w 37"/>
                <a:gd name="T23" fmla="*/ 4 h 18"/>
                <a:gd name="T24" fmla="*/ 24 w 37"/>
                <a:gd name="T25" fmla="*/ 3 h 18"/>
                <a:gd name="T26" fmla="*/ 22 w 37"/>
                <a:gd name="T27" fmla="*/ 4 h 18"/>
                <a:gd name="T28" fmla="*/ 20 w 37"/>
                <a:gd name="T29" fmla="*/ 4 h 18"/>
                <a:gd name="T30" fmla="*/ 19 w 37"/>
                <a:gd name="T31" fmla="*/ 2 h 18"/>
                <a:gd name="T32" fmla="*/ 20 w 37"/>
                <a:gd name="T33" fmla="*/ 0 h 18"/>
                <a:gd name="T34" fmla="*/ 16 w 37"/>
                <a:gd name="T35" fmla="*/ 2 h 18"/>
                <a:gd name="T36" fmla="*/ 14 w 37"/>
                <a:gd name="T37" fmla="*/ 2 h 18"/>
                <a:gd name="T38" fmla="*/ 14 w 37"/>
                <a:gd name="T39" fmla="*/ 2 h 18"/>
                <a:gd name="T40" fmla="*/ 13 w 37"/>
                <a:gd name="T41" fmla="*/ 3 h 18"/>
                <a:gd name="T42" fmla="*/ 10 w 37"/>
                <a:gd name="T43" fmla="*/ 5 h 18"/>
                <a:gd name="T44" fmla="*/ 8 w 37"/>
                <a:gd name="T45" fmla="*/ 3 h 18"/>
                <a:gd name="T46" fmla="*/ 9 w 37"/>
                <a:gd name="T47" fmla="*/ 5 h 18"/>
                <a:gd name="T48" fmla="*/ 9 w 37"/>
                <a:gd name="T49" fmla="*/ 5 h 18"/>
                <a:gd name="T50" fmla="*/ 8 w 37"/>
                <a:gd name="T51" fmla="*/ 4 h 18"/>
                <a:gd name="T52" fmla="*/ 8 w 37"/>
                <a:gd name="T53" fmla="*/ 5 h 18"/>
                <a:gd name="T54" fmla="*/ 7 w 37"/>
                <a:gd name="T55" fmla="*/ 6 h 18"/>
                <a:gd name="T56" fmla="*/ 7 w 37"/>
                <a:gd name="T57" fmla="*/ 6 h 18"/>
                <a:gd name="T58" fmla="*/ 7 w 37"/>
                <a:gd name="T59" fmla="*/ 7 h 18"/>
                <a:gd name="T60" fmla="*/ 5 w 37"/>
                <a:gd name="T61" fmla="*/ 7 h 18"/>
                <a:gd name="T62" fmla="*/ 4 w 37"/>
                <a:gd name="T63" fmla="*/ 8 h 18"/>
                <a:gd name="T64" fmla="*/ 1 w 37"/>
                <a:gd name="T65" fmla="*/ 9 h 18"/>
                <a:gd name="T66" fmla="*/ 0 w 37"/>
                <a:gd name="T67" fmla="*/ 10 h 18"/>
                <a:gd name="T68" fmla="*/ 8 w 37"/>
                <a:gd name="T69" fmla="*/ 15 h 18"/>
                <a:gd name="T70" fmla="*/ 9 w 37"/>
                <a:gd name="T71" fmla="*/ 16 h 18"/>
                <a:gd name="T72" fmla="*/ 9 w 37"/>
                <a:gd name="T73" fmla="*/ 16 h 18"/>
                <a:gd name="T74" fmla="*/ 9 w 37"/>
                <a:gd name="T75" fmla="*/ 12 h 18"/>
                <a:gd name="T76" fmla="*/ 10 w 37"/>
                <a:gd name="T77" fmla="*/ 15 h 18"/>
                <a:gd name="T78" fmla="*/ 10 w 37"/>
                <a:gd name="T79" fmla="*/ 18 h 18"/>
                <a:gd name="T80" fmla="*/ 12 w 37"/>
                <a:gd name="T81" fmla="*/ 15 h 18"/>
                <a:gd name="T82" fmla="*/ 13 w 37"/>
                <a:gd name="T83" fmla="*/ 10 h 18"/>
                <a:gd name="T84" fmla="*/ 4 w 37"/>
                <a:gd name="T85" fmla="*/ 9 h 18"/>
                <a:gd name="T86" fmla="*/ 15 w 37"/>
                <a:gd name="T87" fmla="*/ 9 h 18"/>
                <a:gd name="T88" fmla="*/ 15 w 37"/>
                <a:gd name="T89" fmla="*/ 8 h 18"/>
                <a:gd name="T90" fmla="*/ 6 w 37"/>
                <a:gd name="T91" fmla="*/ 8 h 18"/>
                <a:gd name="T92" fmla="*/ 17 w 37"/>
                <a:gd name="T93" fmla="*/ 8 h 18"/>
                <a:gd name="T94" fmla="*/ 9 w 37"/>
                <a:gd name="T95" fmla="*/ 7 h 18"/>
                <a:gd name="T96" fmla="*/ 15 w 37"/>
                <a:gd name="T97" fmla="*/ 6 h 18"/>
                <a:gd name="T98" fmla="*/ 21 w 37"/>
                <a:gd name="T99" fmla="*/ 7 h 18"/>
                <a:gd name="T100" fmla="*/ 32 w 37"/>
                <a:gd name="T101" fmla="*/ 7 h 18"/>
                <a:gd name="T102" fmla="*/ 36 w 37"/>
                <a:gd name="T103" fmla="*/ 6 h 18"/>
                <a:gd name="T104" fmla="*/ 37 w 37"/>
                <a:gd name="T105" fmla="*/ 6 h 18"/>
                <a:gd name="T106" fmla="*/ 14 w 37"/>
                <a:gd name="T107" fmla="*/ 2 h 18"/>
                <a:gd name="T108" fmla="*/ 14 w 37"/>
                <a:gd name="T109" fmla="*/ 2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37" h="18">
                  <a:moveTo>
                    <a:pt x="37" y="6"/>
                  </a:moveTo>
                  <a:cubicBezTo>
                    <a:pt x="36" y="6"/>
                    <a:pt x="35" y="6"/>
                    <a:pt x="35" y="6"/>
                  </a:cubicBezTo>
                  <a:cubicBezTo>
                    <a:pt x="35" y="5"/>
                    <a:pt x="36" y="4"/>
                    <a:pt x="36" y="4"/>
                  </a:cubicBezTo>
                  <a:cubicBezTo>
                    <a:pt x="35" y="5"/>
                    <a:pt x="33" y="5"/>
                    <a:pt x="33" y="5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34" y="5"/>
                    <a:pt x="32" y="6"/>
                    <a:pt x="32" y="6"/>
                  </a:cubicBezTo>
                  <a:cubicBezTo>
                    <a:pt x="31" y="6"/>
                    <a:pt x="32" y="3"/>
                    <a:pt x="32" y="3"/>
                  </a:cubicBezTo>
                  <a:cubicBezTo>
                    <a:pt x="32" y="3"/>
                    <a:pt x="32" y="3"/>
                    <a:pt x="31" y="3"/>
                  </a:cubicBezTo>
                  <a:cubicBezTo>
                    <a:pt x="31" y="4"/>
                    <a:pt x="31" y="6"/>
                    <a:pt x="31" y="6"/>
                  </a:cubicBezTo>
                  <a:cubicBezTo>
                    <a:pt x="31" y="6"/>
                    <a:pt x="30" y="5"/>
                    <a:pt x="30" y="5"/>
                  </a:cubicBezTo>
                  <a:cubicBezTo>
                    <a:pt x="29" y="4"/>
                    <a:pt x="30" y="3"/>
                    <a:pt x="30" y="3"/>
                  </a:cubicBezTo>
                  <a:cubicBezTo>
                    <a:pt x="29" y="3"/>
                    <a:pt x="28" y="4"/>
                    <a:pt x="28" y="4"/>
                  </a:cubicBezTo>
                  <a:cubicBezTo>
                    <a:pt x="27" y="4"/>
                    <a:pt x="24" y="3"/>
                    <a:pt x="24" y="3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0" y="4"/>
                    <a:pt x="20" y="3"/>
                    <a:pt x="19" y="2"/>
                  </a:cubicBezTo>
                  <a:cubicBezTo>
                    <a:pt x="18" y="1"/>
                    <a:pt x="20" y="0"/>
                    <a:pt x="20" y="0"/>
                  </a:cubicBezTo>
                  <a:cubicBezTo>
                    <a:pt x="18" y="0"/>
                    <a:pt x="17" y="1"/>
                    <a:pt x="16" y="2"/>
                  </a:cubicBezTo>
                  <a:cubicBezTo>
                    <a:pt x="16" y="2"/>
                    <a:pt x="14" y="2"/>
                    <a:pt x="14" y="2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2" y="3"/>
                    <a:pt x="10" y="5"/>
                    <a:pt x="10" y="5"/>
                  </a:cubicBezTo>
                  <a:cubicBezTo>
                    <a:pt x="9" y="4"/>
                    <a:pt x="8" y="3"/>
                    <a:pt x="8" y="3"/>
                  </a:cubicBezTo>
                  <a:cubicBezTo>
                    <a:pt x="8" y="4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4"/>
                    <a:pt x="8" y="5"/>
                    <a:pt x="8" y="5"/>
                  </a:cubicBezTo>
                  <a:cubicBezTo>
                    <a:pt x="8" y="6"/>
                    <a:pt x="7" y="6"/>
                    <a:pt x="7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7"/>
                    <a:pt x="7" y="7"/>
                  </a:cubicBezTo>
                  <a:cubicBezTo>
                    <a:pt x="7" y="7"/>
                    <a:pt x="6" y="7"/>
                    <a:pt x="5" y="7"/>
                  </a:cubicBezTo>
                  <a:cubicBezTo>
                    <a:pt x="5" y="8"/>
                    <a:pt x="4" y="9"/>
                    <a:pt x="4" y="8"/>
                  </a:cubicBezTo>
                  <a:cubicBezTo>
                    <a:pt x="3" y="8"/>
                    <a:pt x="2" y="8"/>
                    <a:pt x="1" y="9"/>
                  </a:cubicBezTo>
                  <a:cubicBezTo>
                    <a:pt x="1" y="9"/>
                    <a:pt x="0" y="10"/>
                    <a:pt x="0" y="10"/>
                  </a:cubicBezTo>
                  <a:cubicBezTo>
                    <a:pt x="0" y="10"/>
                    <a:pt x="8" y="14"/>
                    <a:pt x="8" y="15"/>
                  </a:cubicBezTo>
                  <a:cubicBezTo>
                    <a:pt x="9" y="15"/>
                    <a:pt x="9" y="16"/>
                    <a:pt x="9" y="16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10" y="15"/>
                    <a:pt x="9" y="12"/>
                    <a:pt x="9" y="12"/>
                  </a:cubicBezTo>
                  <a:cubicBezTo>
                    <a:pt x="9" y="12"/>
                    <a:pt x="10" y="14"/>
                    <a:pt x="10" y="15"/>
                  </a:cubicBezTo>
                  <a:cubicBezTo>
                    <a:pt x="10" y="15"/>
                    <a:pt x="10" y="18"/>
                    <a:pt x="10" y="18"/>
                  </a:cubicBezTo>
                  <a:cubicBezTo>
                    <a:pt x="10" y="17"/>
                    <a:pt x="12" y="15"/>
                    <a:pt x="12" y="15"/>
                  </a:cubicBezTo>
                  <a:cubicBezTo>
                    <a:pt x="12" y="15"/>
                    <a:pt x="13" y="10"/>
                    <a:pt x="13" y="10"/>
                  </a:cubicBezTo>
                  <a:cubicBezTo>
                    <a:pt x="10" y="10"/>
                    <a:pt x="4" y="9"/>
                    <a:pt x="4" y="9"/>
                  </a:cubicBezTo>
                  <a:cubicBezTo>
                    <a:pt x="6" y="9"/>
                    <a:pt x="15" y="9"/>
                    <a:pt x="15" y="9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8" y="9"/>
                    <a:pt x="6" y="8"/>
                    <a:pt x="6" y="8"/>
                  </a:cubicBezTo>
                  <a:cubicBezTo>
                    <a:pt x="7" y="9"/>
                    <a:pt x="17" y="8"/>
                    <a:pt x="17" y="8"/>
                  </a:cubicBezTo>
                  <a:cubicBezTo>
                    <a:pt x="14" y="6"/>
                    <a:pt x="9" y="7"/>
                    <a:pt x="9" y="7"/>
                  </a:cubicBezTo>
                  <a:cubicBezTo>
                    <a:pt x="9" y="7"/>
                    <a:pt x="13" y="6"/>
                    <a:pt x="15" y="6"/>
                  </a:cubicBezTo>
                  <a:cubicBezTo>
                    <a:pt x="16" y="7"/>
                    <a:pt x="21" y="7"/>
                    <a:pt x="21" y="7"/>
                  </a:cubicBezTo>
                  <a:cubicBezTo>
                    <a:pt x="23" y="7"/>
                    <a:pt x="28" y="7"/>
                    <a:pt x="32" y="7"/>
                  </a:cubicBezTo>
                  <a:cubicBezTo>
                    <a:pt x="34" y="7"/>
                    <a:pt x="36" y="7"/>
                    <a:pt x="36" y="6"/>
                  </a:cubicBezTo>
                  <a:cubicBezTo>
                    <a:pt x="37" y="6"/>
                    <a:pt x="37" y="6"/>
                    <a:pt x="37" y="6"/>
                  </a:cubicBezTo>
                  <a:close/>
                  <a:moveTo>
                    <a:pt x="14" y="2"/>
                  </a:moveTo>
                  <a:cubicBezTo>
                    <a:pt x="14" y="2"/>
                    <a:pt x="14" y="2"/>
                    <a:pt x="14" y="2"/>
                  </a:cubicBezTo>
                  <a:close/>
                </a:path>
              </a:pathLst>
            </a:custGeom>
            <a:solidFill>
              <a:srgbClr val="D7C3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209" name="出自【趣你的PPT】(微信:qunideppt)：最优质的PPT资源库"/>
          <p:cNvSpPr txBox="1"/>
          <p:nvPr/>
        </p:nvSpPr>
        <p:spPr>
          <a:xfrm>
            <a:off x="1569292" y="3897877"/>
            <a:ext cx="30190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你也被公交车刷屏了么？</a:t>
            </a:r>
            <a:endParaRPr lang="zh-CN" altLang="en-US" sz="16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出自【趣你的PPT】(微信:qunideppt)：最优质的PPT资源库"/>
          <p:cNvPicPr>
            <a:picLocks noChangeAspect="1"/>
          </p:cNvPicPr>
          <p:nvPr/>
        </p:nvPicPr>
        <p:blipFill rotWithShape="1">
          <a:blip r:embed="rId3"/>
          <a:srcRect l="21380" t="16736" r="19754" b="32692"/>
          <a:stretch/>
        </p:blipFill>
        <p:spPr>
          <a:xfrm>
            <a:off x="1409382" y="1448902"/>
            <a:ext cx="3312432" cy="1868358"/>
          </a:xfrm>
          <a:prstGeom prst="rect">
            <a:avLst/>
          </a:prstGeom>
        </p:spPr>
      </p:pic>
      <p:pic>
        <p:nvPicPr>
          <p:cNvPr id="5" name="出自【趣你的PPT】(微信:qunideppt)：最优质的PPT资源库"/>
          <p:cNvPicPr>
            <a:picLocks noChangeAspect="1"/>
          </p:cNvPicPr>
          <p:nvPr/>
        </p:nvPicPr>
        <p:blipFill rotWithShape="1">
          <a:blip r:embed="rId4"/>
          <a:srcRect l="7370" t="12644" r="6805" b="33374"/>
          <a:stretch/>
        </p:blipFill>
        <p:spPr>
          <a:xfrm>
            <a:off x="1569292" y="3343020"/>
            <a:ext cx="3019041" cy="523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629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5出自【趣你的PPT】(微信:qunideppt)：最优质的PPT资源库"/>
          <p:cNvGrpSpPr/>
          <p:nvPr/>
        </p:nvGrpSpPr>
        <p:grpSpPr>
          <a:xfrm>
            <a:off x="0" y="292608"/>
            <a:ext cx="12190828" cy="548640"/>
            <a:chOff x="0" y="292608"/>
            <a:chExt cx="12190828" cy="548640"/>
          </a:xfrm>
        </p:grpSpPr>
        <p:sp>
          <p:nvSpPr>
            <p:cNvPr id="43" name="出自【趣你的PPT】(微信:qunideppt)：最优质的PPT资源库"/>
            <p:cNvSpPr/>
            <p:nvPr/>
          </p:nvSpPr>
          <p:spPr>
            <a:xfrm>
              <a:off x="0" y="292608"/>
              <a:ext cx="3118104" cy="548640"/>
            </a:xfrm>
            <a:custGeom>
              <a:avLst/>
              <a:gdLst>
                <a:gd name="connsiteX0" fmla="*/ 0 w 3118104"/>
                <a:gd name="connsiteY0" fmla="*/ 0 h 539496"/>
                <a:gd name="connsiteX1" fmla="*/ 3118104 w 3118104"/>
                <a:gd name="connsiteY1" fmla="*/ 0 h 539496"/>
                <a:gd name="connsiteX2" fmla="*/ 3118104 w 3118104"/>
                <a:gd name="connsiteY2" fmla="*/ 539496 h 539496"/>
                <a:gd name="connsiteX3" fmla="*/ 0 w 3118104"/>
                <a:gd name="connsiteY3" fmla="*/ 539496 h 539496"/>
                <a:gd name="connsiteX4" fmla="*/ 0 w 3118104"/>
                <a:gd name="connsiteY4" fmla="*/ 0 h 539496"/>
                <a:gd name="connsiteX0" fmla="*/ 0 w 3118104"/>
                <a:gd name="connsiteY0" fmla="*/ 0 h 539496"/>
                <a:gd name="connsiteX1" fmla="*/ 2871216 w 3118104"/>
                <a:gd name="connsiteY1" fmla="*/ 0 h 539496"/>
                <a:gd name="connsiteX2" fmla="*/ 3118104 w 3118104"/>
                <a:gd name="connsiteY2" fmla="*/ 539496 h 539496"/>
                <a:gd name="connsiteX3" fmla="*/ 0 w 3118104"/>
                <a:gd name="connsiteY3" fmla="*/ 539496 h 539496"/>
                <a:gd name="connsiteX4" fmla="*/ 0 w 3118104"/>
                <a:gd name="connsiteY4" fmla="*/ 0 h 539496"/>
                <a:gd name="connsiteX0" fmla="*/ 0 w 3118104"/>
                <a:gd name="connsiteY0" fmla="*/ 9144 h 548640"/>
                <a:gd name="connsiteX1" fmla="*/ 2679192 w 3118104"/>
                <a:gd name="connsiteY1" fmla="*/ 0 h 548640"/>
                <a:gd name="connsiteX2" fmla="*/ 3118104 w 3118104"/>
                <a:gd name="connsiteY2" fmla="*/ 548640 h 548640"/>
                <a:gd name="connsiteX3" fmla="*/ 0 w 3118104"/>
                <a:gd name="connsiteY3" fmla="*/ 548640 h 548640"/>
                <a:gd name="connsiteX4" fmla="*/ 0 w 3118104"/>
                <a:gd name="connsiteY4" fmla="*/ 9144 h 548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18104" h="548640">
                  <a:moveTo>
                    <a:pt x="0" y="9144"/>
                  </a:moveTo>
                  <a:lnTo>
                    <a:pt x="2679192" y="0"/>
                  </a:lnTo>
                  <a:lnTo>
                    <a:pt x="3118104" y="548640"/>
                  </a:lnTo>
                  <a:lnTo>
                    <a:pt x="0" y="548640"/>
                  </a:lnTo>
                  <a:lnTo>
                    <a:pt x="0" y="9144"/>
                  </a:lnTo>
                  <a:close/>
                </a:path>
              </a:pathLst>
            </a:custGeom>
            <a:solidFill>
              <a:srgbClr val="5DA2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cxnSp>
          <p:nvCxnSpPr>
            <p:cNvPr id="45" name="出自【趣你的PPT】(微信:qunideppt)：最优质的PPT资源库"/>
            <p:cNvCxnSpPr/>
            <p:nvPr/>
          </p:nvCxnSpPr>
          <p:spPr>
            <a:xfrm>
              <a:off x="3108960" y="832104"/>
              <a:ext cx="9081868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出自【趣你的PPT】(微信:qunideppt)：最优质的PPT资源库"/>
          <p:cNvSpPr txBox="1"/>
          <p:nvPr/>
        </p:nvSpPr>
        <p:spPr>
          <a:xfrm>
            <a:off x="292608" y="366873"/>
            <a:ext cx="23591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单击此处添加标题</a:t>
            </a:r>
            <a:endParaRPr lang="zh-CN" altLang="en-US" sz="20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0" name="Group 39出自【趣你的PPT】(微信:qunideppt)：最优质的PPT资源库"/>
          <p:cNvGrpSpPr/>
          <p:nvPr/>
        </p:nvGrpSpPr>
        <p:grpSpPr>
          <a:xfrm>
            <a:off x="1096519" y="1597910"/>
            <a:ext cx="9555480" cy="4392884"/>
            <a:chOff x="304505" y="1055898"/>
            <a:chExt cx="11442498" cy="5260392"/>
          </a:xfrm>
        </p:grpSpPr>
        <p:grpSp>
          <p:nvGrpSpPr>
            <p:cNvPr id="41" name="组合 40"/>
            <p:cNvGrpSpPr/>
            <p:nvPr/>
          </p:nvGrpSpPr>
          <p:grpSpPr>
            <a:xfrm>
              <a:off x="304505" y="2100381"/>
              <a:ext cx="11442498" cy="4215909"/>
              <a:chOff x="316340" y="1579173"/>
              <a:chExt cx="11442498" cy="4215909"/>
            </a:xfrm>
          </p:grpSpPr>
          <p:grpSp>
            <p:nvGrpSpPr>
              <p:cNvPr id="50" name="组合 49"/>
              <p:cNvGrpSpPr/>
              <p:nvPr/>
            </p:nvGrpSpPr>
            <p:grpSpPr>
              <a:xfrm>
                <a:off x="3879945" y="1579173"/>
                <a:ext cx="4432109" cy="4215909"/>
                <a:chOff x="4190683" y="1667620"/>
                <a:chExt cx="4432109" cy="4215909"/>
              </a:xfrm>
            </p:grpSpPr>
            <p:grpSp>
              <p:nvGrpSpPr>
                <p:cNvPr id="71" name="组合 70"/>
                <p:cNvGrpSpPr/>
                <p:nvPr/>
              </p:nvGrpSpPr>
              <p:grpSpPr>
                <a:xfrm>
                  <a:off x="6403631" y="3853233"/>
                  <a:ext cx="1728361" cy="2030296"/>
                  <a:chOff x="6403631" y="3853233"/>
                  <a:chExt cx="1728361" cy="2030296"/>
                </a:xfrm>
              </p:grpSpPr>
              <p:sp>
                <p:nvSpPr>
                  <p:cNvPr id="96" name="出自【趣你的PPT】(微信:qunideppt)：最优质的PPT资源库"/>
                  <p:cNvSpPr>
                    <a:spLocks/>
                  </p:cNvSpPr>
                  <p:nvPr/>
                </p:nvSpPr>
                <p:spPr bwMode="auto">
                  <a:xfrm>
                    <a:off x="6403631" y="3853233"/>
                    <a:ext cx="1728361" cy="2030296"/>
                  </a:xfrm>
                  <a:custGeom>
                    <a:avLst/>
                    <a:gdLst>
                      <a:gd name="T0" fmla="*/ 1 w 826"/>
                      <a:gd name="T1" fmla="*/ 526 h 970"/>
                      <a:gd name="T2" fmla="*/ 75 w 826"/>
                      <a:gd name="T3" fmla="*/ 759 h 970"/>
                      <a:gd name="T4" fmla="*/ 615 w 826"/>
                      <a:gd name="T5" fmla="*/ 844 h 970"/>
                      <a:gd name="T6" fmla="*/ 700 w 826"/>
                      <a:gd name="T7" fmla="*/ 304 h 970"/>
                      <a:gd name="T8" fmla="*/ 502 w 826"/>
                      <a:gd name="T9" fmla="*/ 163 h 970"/>
                      <a:gd name="T10" fmla="*/ 1 w 826"/>
                      <a:gd name="T11" fmla="*/ 0 h 970"/>
                      <a:gd name="T12" fmla="*/ 1 w 826"/>
                      <a:gd name="T13" fmla="*/ 526 h 97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826" h="970">
                        <a:moveTo>
                          <a:pt x="1" y="526"/>
                        </a:moveTo>
                        <a:cubicBezTo>
                          <a:pt x="0" y="607"/>
                          <a:pt x="24" y="689"/>
                          <a:pt x="75" y="759"/>
                        </a:cubicBezTo>
                        <a:cubicBezTo>
                          <a:pt x="201" y="931"/>
                          <a:pt x="442" y="970"/>
                          <a:pt x="615" y="844"/>
                        </a:cubicBezTo>
                        <a:cubicBezTo>
                          <a:pt x="788" y="719"/>
                          <a:pt x="826" y="477"/>
                          <a:pt x="700" y="304"/>
                        </a:cubicBezTo>
                        <a:cubicBezTo>
                          <a:pt x="649" y="234"/>
                          <a:pt x="579" y="186"/>
                          <a:pt x="502" y="163"/>
                        </a:cubicBezTo>
                        <a:cubicBezTo>
                          <a:pt x="1" y="0"/>
                          <a:pt x="1" y="0"/>
                          <a:pt x="1" y="0"/>
                        </a:cubicBezTo>
                        <a:lnTo>
                          <a:pt x="1" y="526"/>
                        </a:lnTo>
                        <a:close/>
                      </a:path>
                    </a:pathLst>
                  </a:custGeom>
                  <a:solidFill>
                    <a:srgbClr val="7ACDEF"/>
                  </a:solidFill>
                  <a:ln>
                    <a:noFill/>
                  </a:ln>
                  <a:ex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97" name="出自【趣你的PPT】(微信:qunideppt)：最优质的PPT资源库"/>
                  <p:cNvSpPr txBox="1"/>
                  <p:nvPr/>
                </p:nvSpPr>
                <p:spPr>
                  <a:xfrm>
                    <a:off x="6508100" y="4085733"/>
                    <a:ext cx="562975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2400" b="1" dirty="0" smtClean="0">
                        <a:solidFill>
                          <a:prstClr val="white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rPr>
                      <a:t>04</a:t>
                    </a:r>
                    <a:endParaRPr lang="zh-CN" altLang="en-US" sz="2400" b="1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Arial" panose="020B0604020202020204" pitchFamily="34" charset="0"/>
                    </a:endParaRPr>
                  </a:p>
                </p:txBody>
              </p:sp>
            </p:grpSp>
            <p:grpSp>
              <p:nvGrpSpPr>
                <p:cNvPr id="72" name="组合 71"/>
                <p:cNvGrpSpPr/>
                <p:nvPr/>
              </p:nvGrpSpPr>
              <p:grpSpPr>
                <a:xfrm>
                  <a:off x="5597228" y="1667620"/>
                  <a:ext cx="1617776" cy="2185613"/>
                  <a:chOff x="5597228" y="1667620"/>
                  <a:chExt cx="1617776" cy="2185613"/>
                </a:xfrm>
              </p:grpSpPr>
              <p:sp>
                <p:nvSpPr>
                  <p:cNvPr id="94" name="出自【趣你的PPT】(微信:qunideppt)：最优质的PPT资源库"/>
                  <p:cNvSpPr>
                    <a:spLocks/>
                  </p:cNvSpPr>
                  <p:nvPr/>
                </p:nvSpPr>
                <p:spPr bwMode="auto">
                  <a:xfrm>
                    <a:off x="5597228" y="1667620"/>
                    <a:ext cx="1617776" cy="2185613"/>
                  </a:xfrm>
                  <a:custGeom>
                    <a:avLst/>
                    <a:gdLst>
                      <a:gd name="T0" fmla="*/ 696 w 773"/>
                      <a:gd name="T1" fmla="*/ 618 h 1044"/>
                      <a:gd name="T2" fmla="*/ 773 w 773"/>
                      <a:gd name="T3" fmla="*/ 387 h 1044"/>
                      <a:gd name="T4" fmla="*/ 386 w 773"/>
                      <a:gd name="T5" fmla="*/ 0 h 1044"/>
                      <a:gd name="T6" fmla="*/ 0 w 773"/>
                      <a:gd name="T7" fmla="*/ 387 h 1044"/>
                      <a:gd name="T8" fmla="*/ 77 w 773"/>
                      <a:gd name="T9" fmla="*/ 618 h 1044"/>
                      <a:gd name="T10" fmla="*/ 386 w 773"/>
                      <a:gd name="T11" fmla="*/ 1044 h 1044"/>
                      <a:gd name="T12" fmla="*/ 696 w 773"/>
                      <a:gd name="T13" fmla="*/ 618 h 104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73" h="1044">
                        <a:moveTo>
                          <a:pt x="696" y="618"/>
                        </a:moveTo>
                        <a:cubicBezTo>
                          <a:pt x="744" y="553"/>
                          <a:pt x="773" y="473"/>
                          <a:pt x="773" y="387"/>
                        </a:cubicBezTo>
                        <a:cubicBezTo>
                          <a:pt x="773" y="173"/>
                          <a:pt x="600" y="0"/>
                          <a:pt x="386" y="0"/>
                        </a:cubicBezTo>
                        <a:cubicBezTo>
                          <a:pt x="173" y="0"/>
                          <a:pt x="0" y="173"/>
                          <a:pt x="0" y="387"/>
                        </a:cubicBezTo>
                        <a:cubicBezTo>
                          <a:pt x="0" y="473"/>
                          <a:pt x="29" y="553"/>
                          <a:pt x="77" y="618"/>
                        </a:cubicBezTo>
                        <a:cubicBezTo>
                          <a:pt x="386" y="1044"/>
                          <a:pt x="386" y="1044"/>
                          <a:pt x="386" y="1044"/>
                        </a:cubicBezTo>
                        <a:lnTo>
                          <a:pt x="696" y="618"/>
                        </a:lnTo>
                        <a:close/>
                      </a:path>
                    </a:pathLst>
                  </a:custGeom>
                  <a:solidFill>
                    <a:srgbClr val="F8D35E"/>
                  </a:solidFill>
                  <a:ln>
                    <a:noFill/>
                  </a:ln>
                  <a:ex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95" name="出自【趣你的PPT】(微信:qunideppt)：最优质的PPT资源库"/>
                  <p:cNvSpPr txBox="1"/>
                  <p:nvPr/>
                </p:nvSpPr>
                <p:spPr>
                  <a:xfrm>
                    <a:off x="6081129" y="3061363"/>
                    <a:ext cx="562975" cy="46166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>
                    <a:defPPr>
                      <a:defRPr lang="zh-CN"/>
                    </a:defPPr>
                    <a:lvl1pPr>
                      <a:defRPr sz="2400">
                        <a:solidFill>
                          <a:srgbClr val="1364A1"/>
                        </a:solidFill>
                        <a:latin typeface="Arial" panose="020B0604020202020204" pitchFamily="34" charset="0"/>
                        <a:ea typeface="Microsoft YaHei UI" panose="020B0503020204020204" pitchFamily="34" charset="-122"/>
                        <a:cs typeface="Arial" panose="020B0604020202020204" pitchFamily="34" charset="0"/>
                      </a:defRPr>
                    </a:lvl1pPr>
                  </a:lstStyle>
                  <a:p>
                    <a:r>
                      <a:rPr lang="en-US" altLang="zh-CN" b="1" dirty="0" smtClean="0">
                        <a:solidFill>
                          <a:prstClr val="white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02</a:t>
                    </a:r>
                    <a:endParaRPr lang="zh-CN" altLang="en-US" b="1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  <p:grpSp>
              <p:nvGrpSpPr>
                <p:cNvPr id="73" name="组合 72"/>
                <p:cNvGrpSpPr/>
                <p:nvPr/>
              </p:nvGrpSpPr>
              <p:grpSpPr>
                <a:xfrm>
                  <a:off x="4680240" y="3853233"/>
                  <a:ext cx="1729603" cy="2030296"/>
                  <a:chOff x="4680240" y="3853233"/>
                  <a:chExt cx="1729603" cy="2030296"/>
                </a:xfrm>
              </p:grpSpPr>
              <p:sp>
                <p:nvSpPr>
                  <p:cNvPr id="92" name="出自【趣你的PPT】(微信:qunideppt)：最优质的PPT资源库"/>
                  <p:cNvSpPr>
                    <a:spLocks/>
                  </p:cNvSpPr>
                  <p:nvPr/>
                </p:nvSpPr>
                <p:spPr bwMode="auto">
                  <a:xfrm>
                    <a:off x="4680240" y="3853233"/>
                    <a:ext cx="1729603" cy="2030296"/>
                  </a:xfrm>
                  <a:custGeom>
                    <a:avLst/>
                    <a:gdLst>
                      <a:gd name="T0" fmla="*/ 324 w 826"/>
                      <a:gd name="T1" fmla="*/ 163 h 970"/>
                      <a:gd name="T2" fmla="*/ 126 w 826"/>
                      <a:gd name="T3" fmla="*/ 304 h 970"/>
                      <a:gd name="T4" fmla="*/ 211 w 826"/>
                      <a:gd name="T5" fmla="*/ 844 h 970"/>
                      <a:gd name="T6" fmla="*/ 751 w 826"/>
                      <a:gd name="T7" fmla="*/ 759 h 970"/>
                      <a:gd name="T8" fmla="*/ 824 w 826"/>
                      <a:gd name="T9" fmla="*/ 526 h 970"/>
                      <a:gd name="T10" fmla="*/ 824 w 826"/>
                      <a:gd name="T11" fmla="*/ 0 h 970"/>
                      <a:gd name="T12" fmla="*/ 324 w 826"/>
                      <a:gd name="T13" fmla="*/ 163 h 97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826" h="970">
                        <a:moveTo>
                          <a:pt x="324" y="163"/>
                        </a:moveTo>
                        <a:cubicBezTo>
                          <a:pt x="247" y="186"/>
                          <a:pt x="177" y="234"/>
                          <a:pt x="126" y="304"/>
                        </a:cubicBezTo>
                        <a:cubicBezTo>
                          <a:pt x="0" y="477"/>
                          <a:pt x="38" y="719"/>
                          <a:pt x="211" y="844"/>
                        </a:cubicBezTo>
                        <a:cubicBezTo>
                          <a:pt x="384" y="970"/>
                          <a:pt x="625" y="931"/>
                          <a:pt x="751" y="759"/>
                        </a:cubicBezTo>
                        <a:cubicBezTo>
                          <a:pt x="802" y="689"/>
                          <a:pt x="826" y="607"/>
                          <a:pt x="824" y="526"/>
                        </a:cubicBezTo>
                        <a:cubicBezTo>
                          <a:pt x="824" y="0"/>
                          <a:pt x="824" y="0"/>
                          <a:pt x="824" y="0"/>
                        </a:cubicBezTo>
                        <a:lnTo>
                          <a:pt x="324" y="163"/>
                        </a:lnTo>
                        <a:close/>
                      </a:path>
                    </a:pathLst>
                  </a:custGeom>
                  <a:solidFill>
                    <a:srgbClr val="84CBC5"/>
                  </a:solidFill>
                  <a:ln>
                    <a:noFill/>
                  </a:ln>
                  <a:ex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93" name="出自【趣你的PPT】(微信:qunideppt)：最优质的PPT资源库"/>
                  <p:cNvSpPr txBox="1"/>
                  <p:nvPr/>
                </p:nvSpPr>
                <p:spPr>
                  <a:xfrm>
                    <a:off x="5741486" y="4085733"/>
                    <a:ext cx="562975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2400" b="1" dirty="0" smtClean="0">
                        <a:solidFill>
                          <a:prstClr val="white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rPr>
                      <a:t>05</a:t>
                    </a:r>
                    <a:endParaRPr lang="zh-CN" altLang="en-US" sz="2400" b="1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Arial" panose="020B0604020202020204" pitchFamily="34" charset="0"/>
                    </a:endParaRPr>
                  </a:p>
                </p:txBody>
              </p:sp>
            </p:grpSp>
            <p:grpSp>
              <p:nvGrpSpPr>
                <p:cNvPr id="74" name="组合 73"/>
                <p:cNvGrpSpPr/>
                <p:nvPr/>
              </p:nvGrpSpPr>
              <p:grpSpPr>
                <a:xfrm>
                  <a:off x="4190683" y="2518754"/>
                  <a:ext cx="2214191" cy="1734574"/>
                  <a:chOff x="4190683" y="2518754"/>
                  <a:chExt cx="2214191" cy="1734574"/>
                </a:xfrm>
              </p:grpSpPr>
              <p:sp>
                <p:nvSpPr>
                  <p:cNvPr id="90" name="出自【趣你的PPT】(微信:qunideppt)：最优质的PPT资源库"/>
                  <p:cNvSpPr>
                    <a:spLocks/>
                  </p:cNvSpPr>
                  <p:nvPr/>
                </p:nvSpPr>
                <p:spPr bwMode="auto">
                  <a:xfrm>
                    <a:off x="4190683" y="2518754"/>
                    <a:ext cx="2214191" cy="1734574"/>
                  </a:xfrm>
                  <a:custGeom>
                    <a:avLst/>
                    <a:gdLst>
                      <a:gd name="T0" fmla="*/ 749 w 1058"/>
                      <a:gd name="T1" fmla="*/ 211 h 828"/>
                      <a:gd name="T2" fmla="*/ 553 w 1058"/>
                      <a:gd name="T3" fmla="*/ 66 h 828"/>
                      <a:gd name="T4" fmla="*/ 66 w 1058"/>
                      <a:gd name="T5" fmla="*/ 314 h 828"/>
                      <a:gd name="T6" fmla="*/ 314 w 1058"/>
                      <a:gd name="T7" fmla="*/ 801 h 828"/>
                      <a:gd name="T8" fmla="*/ 558 w 1058"/>
                      <a:gd name="T9" fmla="*/ 800 h 828"/>
                      <a:gd name="T10" fmla="*/ 1058 w 1058"/>
                      <a:gd name="T11" fmla="*/ 637 h 828"/>
                      <a:gd name="T12" fmla="*/ 749 w 1058"/>
                      <a:gd name="T13" fmla="*/ 211 h 82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058" h="828">
                        <a:moveTo>
                          <a:pt x="749" y="211"/>
                        </a:moveTo>
                        <a:cubicBezTo>
                          <a:pt x="702" y="145"/>
                          <a:pt x="635" y="93"/>
                          <a:pt x="553" y="66"/>
                        </a:cubicBezTo>
                        <a:cubicBezTo>
                          <a:pt x="350" y="0"/>
                          <a:pt x="132" y="111"/>
                          <a:pt x="66" y="314"/>
                        </a:cubicBezTo>
                        <a:cubicBezTo>
                          <a:pt x="0" y="517"/>
                          <a:pt x="111" y="735"/>
                          <a:pt x="314" y="801"/>
                        </a:cubicBezTo>
                        <a:cubicBezTo>
                          <a:pt x="396" y="828"/>
                          <a:pt x="481" y="826"/>
                          <a:pt x="558" y="800"/>
                        </a:cubicBezTo>
                        <a:cubicBezTo>
                          <a:pt x="1058" y="637"/>
                          <a:pt x="1058" y="637"/>
                          <a:pt x="1058" y="637"/>
                        </a:cubicBezTo>
                        <a:lnTo>
                          <a:pt x="749" y="211"/>
                        </a:lnTo>
                        <a:close/>
                      </a:path>
                    </a:pathLst>
                  </a:custGeom>
                  <a:solidFill>
                    <a:srgbClr val="F47264"/>
                  </a:solidFill>
                  <a:ln>
                    <a:noFill/>
                  </a:ln>
                  <a:ex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91" name="出自【趣你的PPT】(微信:qunideppt)：最优质的PPT资源库"/>
                  <p:cNvSpPr txBox="1"/>
                  <p:nvPr/>
                </p:nvSpPr>
                <p:spPr>
                  <a:xfrm>
                    <a:off x="5616012" y="3469832"/>
                    <a:ext cx="562975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2400" b="1" dirty="0" smtClean="0">
                        <a:solidFill>
                          <a:prstClr val="white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rPr>
                      <a:t>01</a:t>
                    </a:r>
                    <a:endParaRPr lang="zh-CN" altLang="en-US" sz="2400" b="1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Arial" panose="020B0604020202020204" pitchFamily="34" charset="0"/>
                    </a:endParaRPr>
                  </a:p>
                </p:txBody>
              </p:sp>
            </p:grpSp>
            <p:grpSp>
              <p:nvGrpSpPr>
                <p:cNvPr id="75" name="组合 74"/>
                <p:cNvGrpSpPr/>
                <p:nvPr/>
              </p:nvGrpSpPr>
              <p:grpSpPr>
                <a:xfrm>
                  <a:off x="6404874" y="2518754"/>
                  <a:ext cx="2217918" cy="1734574"/>
                  <a:chOff x="6404874" y="2518754"/>
                  <a:chExt cx="2217918" cy="1734574"/>
                </a:xfrm>
              </p:grpSpPr>
              <p:sp>
                <p:nvSpPr>
                  <p:cNvPr id="88" name="出自【趣你的PPT】(微信:qunideppt)：最优质的PPT资源库"/>
                  <p:cNvSpPr>
                    <a:spLocks/>
                  </p:cNvSpPr>
                  <p:nvPr/>
                </p:nvSpPr>
                <p:spPr bwMode="auto">
                  <a:xfrm>
                    <a:off x="6404874" y="2518754"/>
                    <a:ext cx="2217918" cy="1734574"/>
                  </a:xfrm>
                  <a:custGeom>
                    <a:avLst/>
                    <a:gdLst>
                      <a:gd name="T0" fmla="*/ 501 w 1059"/>
                      <a:gd name="T1" fmla="*/ 800 h 828"/>
                      <a:gd name="T2" fmla="*/ 745 w 1059"/>
                      <a:gd name="T3" fmla="*/ 801 h 828"/>
                      <a:gd name="T4" fmla="*/ 993 w 1059"/>
                      <a:gd name="T5" fmla="*/ 314 h 828"/>
                      <a:gd name="T6" fmla="*/ 506 w 1059"/>
                      <a:gd name="T7" fmla="*/ 66 h 828"/>
                      <a:gd name="T8" fmla="*/ 310 w 1059"/>
                      <a:gd name="T9" fmla="*/ 211 h 828"/>
                      <a:gd name="T10" fmla="*/ 0 w 1059"/>
                      <a:gd name="T11" fmla="*/ 637 h 828"/>
                      <a:gd name="T12" fmla="*/ 501 w 1059"/>
                      <a:gd name="T13" fmla="*/ 800 h 82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059" h="828">
                        <a:moveTo>
                          <a:pt x="501" y="800"/>
                        </a:moveTo>
                        <a:cubicBezTo>
                          <a:pt x="578" y="826"/>
                          <a:pt x="663" y="828"/>
                          <a:pt x="745" y="801"/>
                        </a:cubicBezTo>
                        <a:cubicBezTo>
                          <a:pt x="948" y="735"/>
                          <a:pt x="1059" y="517"/>
                          <a:pt x="993" y="314"/>
                        </a:cubicBezTo>
                        <a:cubicBezTo>
                          <a:pt x="927" y="111"/>
                          <a:pt x="709" y="0"/>
                          <a:pt x="506" y="66"/>
                        </a:cubicBezTo>
                        <a:cubicBezTo>
                          <a:pt x="424" y="93"/>
                          <a:pt x="356" y="145"/>
                          <a:pt x="310" y="211"/>
                        </a:cubicBezTo>
                        <a:cubicBezTo>
                          <a:pt x="0" y="637"/>
                          <a:pt x="0" y="637"/>
                          <a:pt x="0" y="637"/>
                        </a:cubicBezTo>
                        <a:lnTo>
                          <a:pt x="501" y="800"/>
                        </a:lnTo>
                        <a:close/>
                      </a:path>
                    </a:pathLst>
                  </a:custGeom>
                  <a:solidFill>
                    <a:srgbClr val="595959"/>
                  </a:solidFill>
                  <a:ln>
                    <a:noFill/>
                  </a:ln>
                  <a:ex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89" name="出自【趣你的PPT】(微信:qunideppt)：最优质的PPT资源库"/>
                  <p:cNvSpPr txBox="1"/>
                  <p:nvPr/>
                </p:nvSpPr>
                <p:spPr>
                  <a:xfrm>
                    <a:off x="6698909" y="3479544"/>
                    <a:ext cx="562975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2400" b="1" dirty="0" smtClean="0">
                        <a:solidFill>
                          <a:prstClr val="white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rPr>
                      <a:t>03</a:t>
                    </a:r>
                    <a:endParaRPr lang="zh-CN" altLang="en-US" sz="2400" b="1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Arial" panose="020B0604020202020204" pitchFamily="34" charset="0"/>
                    </a:endParaRPr>
                  </a:p>
                </p:txBody>
              </p:sp>
            </p:grpSp>
            <p:grpSp>
              <p:nvGrpSpPr>
                <p:cNvPr id="76" name="组合 75"/>
                <p:cNvGrpSpPr/>
                <p:nvPr/>
              </p:nvGrpSpPr>
              <p:grpSpPr>
                <a:xfrm>
                  <a:off x="6162685" y="2166551"/>
                  <a:ext cx="547117" cy="583814"/>
                  <a:chOff x="9909176" y="2032000"/>
                  <a:chExt cx="260350" cy="277813"/>
                </a:xfrm>
                <a:solidFill>
                  <a:schemeClr val="bg1"/>
                </a:solidFill>
              </p:grpSpPr>
              <p:sp>
                <p:nvSpPr>
                  <p:cNvPr id="85" name="出自【趣你的PPT】(微信:qunideppt)：最优质的PPT资源库"/>
                  <p:cNvSpPr>
                    <a:spLocks/>
                  </p:cNvSpPr>
                  <p:nvPr/>
                </p:nvSpPr>
                <p:spPr bwMode="auto">
                  <a:xfrm>
                    <a:off x="9909176" y="2192338"/>
                    <a:ext cx="260350" cy="117475"/>
                  </a:xfrm>
                  <a:custGeom>
                    <a:avLst/>
                    <a:gdLst>
                      <a:gd name="T0" fmla="*/ 263 w 271"/>
                      <a:gd name="T1" fmla="*/ 34 h 122"/>
                      <a:gd name="T2" fmla="*/ 213 w 271"/>
                      <a:gd name="T3" fmla="*/ 6 h 122"/>
                      <a:gd name="T4" fmla="*/ 191 w 271"/>
                      <a:gd name="T5" fmla="*/ 1 h 122"/>
                      <a:gd name="T6" fmla="*/ 183 w 271"/>
                      <a:gd name="T7" fmla="*/ 19 h 122"/>
                      <a:gd name="T8" fmla="*/ 205 w 271"/>
                      <a:gd name="T9" fmla="*/ 27 h 122"/>
                      <a:gd name="T10" fmla="*/ 224 w 271"/>
                      <a:gd name="T11" fmla="*/ 41 h 122"/>
                      <a:gd name="T12" fmla="*/ 228 w 271"/>
                      <a:gd name="T13" fmla="*/ 51 h 122"/>
                      <a:gd name="T14" fmla="*/ 219 w 271"/>
                      <a:gd name="T15" fmla="*/ 60 h 122"/>
                      <a:gd name="T16" fmla="*/ 162 w 271"/>
                      <a:gd name="T17" fmla="*/ 78 h 122"/>
                      <a:gd name="T18" fmla="*/ 98 w 271"/>
                      <a:gd name="T19" fmla="*/ 76 h 122"/>
                      <a:gd name="T20" fmla="*/ 68 w 271"/>
                      <a:gd name="T21" fmla="*/ 68 h 122"/>
                      <a:gd name="T22" fmla="*/ 45 w 271"/>
                      <a:gd name="T23" fmla="*/ 53 h 122"/>
                      <a:gd name="T24" fmla="*/ 42 w 271"/>
                      <a:gd name="T25" fmla="*/ 47 h 122"/>
                      <a:gd name="T26" fmla="*/ 43 w 271"/>
                      <a:gd name="T27" fmla="*/ 43 h 122"/>
                      <a:gd name="T28" fmla="*/ 52 w 271"/>
                      <a:gd name="T29" fmla="*/ 34 h 122"/>
                      <a:gd name="T30" fmla="*/ 87 w 271"/>
                      <a:gd name="T31" fmla="*/ 19 h 122"/>
                      <a:gd name="T32" fmla="*/ 79 w 271"/>
                      <a:gd name="T33" fmla="*/ 0 h 122"/>
                      <a:gd name="T34" fmla="*/ 21 w 271"/>
                      <a:gd name="T35" fmla="*/ 20 h 122"/>
                      <a:gd name="T36" fmla="*/ 2 w 271"/>
                      <a:gd name="T37" fmla="*/ 40 h 122"/>
                      <a:gd name="T38" fmla="*/ 0 w 271"/>
                      <a:gd name="T39" fmla="*/ 52 h 122"/>
                      <a:gd name="T40" fmla="*/ 3 w 271"/>
                      <a:gd name="T41" fmla="*/ 68 h 122"/>
                      <a:gd name="T42" fmla="*/ 40 w 271"/>
                      <a:gd name="T43" fmla="*/ 104 h 122"/>
                      <a:gd name="T44" fmla="*/ 149 w 271"/>
                      <a:gd name="T45" fmla="*/ 121 h 122"/>
                      <a:gd name="T46" fmla="*/ 246 w 271"/>
                      <a:gd name="T47" fmla="*/ 96 h 122"/>
                      <a:gd name="T48" fmla="*/ 268 w 271"/>
                      <a:gd name="T49" fmla="*/ 65 h 122"/>
                      <a:gd name="T50" fmla="*/ 270 w 271"/>
                      <a:gd name="T51" fmla="*/ 54 h 122"/>
                      <a:gd name="T52" fmla="*/ 263 w 271"/>
                      <a:gd name="T53" fmla="*/ 34 h 12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</a:cxnLst>
                    <a:rect l="0" t="0" r="r" b="b"/>
                    <a:pathLst>
                      <a:path w="271" h="122">
                        <a:moveTo>
                          <a:pt x="263" y="34"/>
                        </a:moveTo>
                        <a:cubicBezTo>
                          <a:pt x="251" y="19"/>
                          <a:pt x="231" y="11"/>
                          <a:pt x="213" y="6"/>
                        </a:cubicBezTo>
                        <a:cubicBezTo>
                          <a:pt x="206" y="4"/>
                          <a:pt x="198" y="2"/>
                          <a:pt x="191" y="1"/>
                        </a:cubicBezTo>
                        <a:cubicBezTo>
                          <a:pt x="188" y="7"/>
                          <a:pt x="185" y="13"/>
                          <a:pt x="183" y="19"/>
                        </a:cubicBezTo>
                        <a:cubicBezTo>
                          <a:pt x="190" y="21"/>
                          <a:pt x="198" y="23"/>
                          <a:pt x="205" y="27"/>
                        </a:cubicBezTo>
                        <a:cubicBezTo>
                          <a:pt x="212" y="30"/>
                          <a:pt x="219" y="35"/>
                          <a:pt x="224" y="41"/>
                        </a:cubicBezTo>
                        <a:cubicBezTo>
                          <a:pt x="226" y="43"/>
                          <a:pt x="230" y="48"/>
                          <a:pt x="228" y="51"/>
                        </a:cubicBezTo>
                        <a:cubicBezTo>
                          <a:pt x="226" y="55"/>
                          <a:pt x="222" y="58"/>
                          <a:pt x="219" y="60"/>
                        </a:cubicBezTo>
                        <a:cubicBezTo>
                          <a:pt x="203" y="72"/>
                          <a:pt x="181" y="76"/>
                          <a:pt x="162" y="78"/>
                        </a:cubicBezTo>
                        <a:cubicBezTo>
                          <a:pt x="141" y="81"/>
                          <a:pt x="119" y="80"/>
                          <a:pt x="98" y="76"/>
                        </a:cubicBezTo>
                        <a:cubicBezTo>
                          <a:pt x="88" y="75"/>
                          <a:pt x="77" y="72"/>
                          <a:pt x="68" y="68"/>
                        </a:cubicBezTo>
                        <a:cubicBezTo>
                          <a:pt x="59" y="65"/>
                          <a:pt x="50" y="60"/>
                          <a:pt x="45" y="53"/>
                        </a:cubicBezTo>
                        <a:cubicBezTo>
                          <a:pt x="43" y="51"/>
                          <a:pt x="41" y="49"/>
                          <a:pt x="42" y="47"/>
                        </a:cubicBezTo>
                        <a:cubicBezTo>
                          <a:pt x="42" y="45"/>
                          <a:pt x="42" y="44"/>
                          <a:pt x="43" y="43"/>
                        </a:cubicBezTo>
                        <a:cubicBezTo>
                          <a:pt x="45" y="39"/>
                          <a:pt x="48" y="36"/>
                          <a:pt x="52" y="34"/>
                        </a:cubicBezTo>
                        <a:cubicBezTo>
                          <a:pt x="62" y="26"/>
                          <a:pt x="74" y="21"/>
                          <a:pt x="87" y="19"/>
                        </a:cubicBezTo>
                        <a:cubicBezTo>
                          <a:pt x="84" y="13"/>
                          <a:pt x="82" y="7"/>
                          <a:pt x="79" y="0"/>
                        </a:cubicBezTo>
                        <a:cubicBezTo>
                          <a:pt x="59" y="4"/>
                          <a:pt x="39" y="9"/>
                          <a:pt x="21" y="20"/>
                        </a:cubicBezTo>
                        <a:cubicBezTo>
                          <a:pt x="14" y="25"/>
                          <a:pt x="6" y="31"/>
                          <a:pt x="2" y="40"/>
                        </a:cubicBezTo>
                        <a:cubicBezTo>
                          <a:pt x="0" y="44"/>
                          <a:pt x="0" y="48"/>
                          <a:pt x="0" y="52"/>
                        </a:cubicBezTo>
                        <a:cubicBezTo>
                          <a:pt x="1" y="58"/>
                          <a:pt x="1" y="63"/>
                          <a:pt x="3" y="68"/>
                        </a:cubicBezTo>
                        <a:cubicBezTo>
                          <a:pt x="8" y="84"/>
                          <a:pt x="26" y="97"/>
                          <a:pt x="40" y="104"/>
                        </a:cubicBezTo>
                        <a:cubicBezTo>
                          <a:pt x="74" y="118"/>
                          <a:pt x="113" y="122"/>
                          <a:pt x="149" y="121"/>
                        </a:cubicBezTo>
                        <a:cubicBezTo>
                          <a:pt x="182" y="119"/>
                          <a:pt x="218" y="114"/>
                          <a:pt x="246" y="96"/>
                        </a:cubicBezTo>
                        <a:cubicBezTo>
                          <a:pt x="256" y="90"/>
                          <a:pt x="266" y="77"/>
                          <a:pt x="268" y="65"/>
                        </a:cubicBezTo>
                        <a:cubicBezTo>
                          <a:pt x="269" y="61"/>
                          <a:pt x="269" y="58"/>
                          <a:pt x="270" y="54"/>
                        </a:cubicBezTo>
                        <a:cubicBezTo>
                          <a:pt x="271" y="47"/>
                          <a:pt x="268" y="40"/>
                          <a:pt x="263" y="3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86" name="出自【趣你的PPT】(微信:qunideppt)：最优质的PPT资源库"/>
                  <p:cNvSpPr>
                    <a:spLocks/>
                  </p:cNvSpPr>
                  <p:nvPr/>
                </p:nvSpPr>
                <p:spPr bwMode="auto">
                  <a:xfrm>
                    <a:off x="10156826" y="2219325"/>
                    <a:ext cx="9525" cy="12700"/>
                  </a:xfrm>
                  <a:custGeom>
                    <a:avLst/>
                    <a:gdLst>
                      <a:gd name="T0" fmla="*/ 5 w 11"/>
                      <a:gd name="T1" fmla="*/ 6 h 13"/>
                      <a:gd name="T2" fmla="*/ 5 w 11"/>
                      <a:gd name="T3" fmla="*/ 6 h 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</a:cxnLst>
                    <a:rect l="0" t="0" r="r" b="b"/>
                    <a:pathLst>
                      <a:path w="11" h="13">
                        <a:moveTo>
                          <a:pt x="5" y="6"/>
                        </a:moveTo>
                        <a:cubicBezTo>
                          <a:pt x="11" y="13"/>
                          <a:pt x="0" y="0"/>
                          <a:pt x="5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87" name="出自【趣你的PPT】(微信:qunideppt)：最优质的PPT资源库"/>
                  <p:cNvSpPr>
                    <a:spLocks noEditPoints="1"/>
                  </p:cNvSpPr>
                  <p:nvPr/>
                </p:nvSpPr>
                <p:spPr bwMode="auto">
                  <a:xfrm>
                    <a:off x="9977438" y="2032000"/>
                    <a:ext cx="122238" cy="220662"/>
                  </a:xfrm>
                  <a:custGeom>
                    <a:avLst/>
                    <a:gdLst>
                      <a:gd name="T0" fmla="*/ 64 w 128"/>
                      <a:gd name="T1" fmla="*/ 231 h 231"/>
                      <a:gd name="T2" fmla="*/ 128 w 128"/>
                      <a:gd name="T3" fmla="*/ 63 h 231"/>
                      <a:gd name="T4" fmla="*/ 65 w 128"/>
                      <a:gd name="T5" fmla="*/ 0 h 231"/>
                      <a:gd name="T6" fmla="*/ 64 w 128"/>
                      <a:gd name="T7" fmla="*/ 0 h 231"/>
                      <a:gd name="T8" fmla="*/ 64 w 128"/>
                      <a:gd name="T9" fmla="*/ 0 h 231"/>
                      <a:gd name="T10" fmla="*/ 64 w 128"/>
                      <a:gd name="T11" fmla="*/ 0 h 231"/>
                      <a:gd name="T12" fmla="*/ 63 w 128"/>
                      <a:gd name="T13" fmla="*/ 0 h 231"/>
                      <a:gd name="T14" fmla="*/ 0 w 128"/>
                      <a:gd name="T15" fmla="*/ 63 h 231"/>
                      <a:gd name="T16" fmla="*/ 64 w 128"/>
                      <a:gd name="T17" fmla="*/ 231 h 231"/>
                      <a:gd name="T18" fmla="*/ 64 w 128"/>
                      <a:gd name="T19" fmla="*/ 29 h 231"/>
                      <a:gd name="T20" fmla="*/ 93 w 128"/>
                      <a:gd name="T21" fmla="*/ 58 h 231"/>
                      <a:gd name="T22" fmla="*/ 64 w 128"/>
                      <a:gd name="T23" fmla="*/ 86 h 231"/>
                      <a:gd name="T24" fmla="*/ 35 w 128"/>
                      <a:gd name="T25" fmla="*/ 58 h 231"/>
                      <a:gd name="T26" fmla="*/ 64 w 128"/>
                      <a:gd name="T27" fmla="*/ 29 h 23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128" h="231">
                        <a:moveTo>
                          <a:pt x="64" y="231"/>
                        </a:moveTo>
                        <a:cubicBezTo>
                          <a:pt x="64" y="231"/>
                          <a:pt x="128" y="97"/>
                          <a:pt x="128" y="63"/>
                        </a:cubicBezTo>
                        <a:cubicBezTo>
                          <a:pt x="128" y="29"/>
                          <a:pt x="100" y="0"/>
                          <a:pt x="65" y="0"/>
                        </a:cubicBezTo>
                        <a:cubicBezTo>
                          <a:pt x="65" y="0"/>
                          <a:pt x="65" y="0"/>
                          <a:pt x="64" y="0"/>
                        </a:cubicBezTo>
                        <a:cubicBezTo>
                          <a:pt x="64" y="0"/>
                          <a:pt x="64" y="0"/>
                          <a:pt x="64" y="0"/>
                        </a:cubicBezTo>
                        <a:cubicBezTo>
                          <a:pt x="64" y="0"/>
                          <a:pt x="64" y="0"/>
                          <a:pt x="64" y="0"/>
                        </a:cubicBezTo>
                        <a:cubicBezTo>
                          <a:pt x="64" y="0"/>
                          <a:pt x="63" y="0"/>
                          <a:pt x="63" y="0"/>
                        </a:cubicBezTo>
                        <a:cubicBezTo>
                          <a:pt x="28" y="0"/>
                          <a:pt x="0" y="29"/>
                          <a:pt x="0" y="63"/>
                        </a:cubicBezTo>
                        <a:cubicBezTo>
                          <a:pt x="0" y="98"/>
                          <a:pt x="64" y="231"/>
                          <a:pt x="64" y="231"/>
                        </a:cubicBezTo>
                        <a:close/>
                        <a:moveTo>
                          <a:pt x="64" y="29"/>
                        </a:moveTo>
                        <a:cubicBezTo>
                          <a:pt x="80" y="29"/>
                          <a:pt x="93" y="42"/>
                          <a:pt x="93" y="58"/>
                        </a:cubicBezTo>
                        <a:cubicBezTo>
                          <a:pt x="93" y="74"/>
                          <a:pt x="80" y="86"/>
                          <a:pt x="64" y="86"/>
                        </a:cubicBezTo>
                        <a:cubicBezTo>
                          <a:pt x="48" y="86"/>
                          <a:pt x="35" y="74"/>
                          <a:pt x="35" y="58"/>
                        </a:cubicBezTo>
                        <a:cubicBezTo>
                          <a:pt x="35" y="42"/>
                          <a:pt x="48" y="29"/>
                          <a:pt x="64" y="2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solidFill>
                        <a:prstClr val="black"/>
                      </a:solidFill>
                    </a:endParaRPr>
                  </a:p>
                </p:txBody>
              </p:sp>
            </p:grpSp>
            <p:sp>
              <p:nvSpPr>
                <p:cNvPr id="77" name="出自【趣你的PPT】(微信:qunideppt)：最优质的PPT资源库"/>
                <p:cNvSpPr>
                  <a:spLocks noEditPoints="1"/>
                </p:cNvSpPr>
                <p:nvPr/>
              </p:nvSpPr>
              <p:spPr bwMode="auto">
                <a:xfrm>
                  <a:off x="7517448" y="3168548"/>
                  <a:ext cx="518580" cy="518580"/>
                </a:xfrm>
                <a:custGeom>
                  <a:avLst/>
                  <a:gdLst>
                    <a:gd name="T0" fmla="*/ 144 w 288"/>
                    <a:gd name="T1" fmla="*/ 0 h 288"/>
                    <a:gd name="T2" fmla="*/ 0 w 288"/>
                    <a:gd name="T3" fmla="*/ 144 h 288"/>
                    <a:gd name="T4" fmla="*/ 144 w 288"/>
                    <a:gd name="T5" fmla="*/ 288 h 288"/>
                    <a:gd name="T6" fmla="*/ 288 w 288"/>
                    <a:gd name="T7" fmla="*/ 144 h 288"/>
                    <a:gd name="T8" fmla="*/ 144 w 288"/>
                    <a:gd name="T9" fmla="*/ 0 h 288"/>
                    <a:gd name="T10" fmla="*/ 264 w 288"/>
                    <a:gd name="T11" fmla="*/ 144 h 288"/>
                    <a:gd name="T12" fmla="*/ 144 w 288"/>
                    <a:gd name="T13" fmla="*/ 264 h 288"/>
                    <a:gd name="T14" fmla="*/ 24 w 288"/>
                    <a:gd name="T15" fmla="*/ 144 h 288"/>
                    <a:gd name="T16" fmla="*/ 144 w 288"/>
                    <a:gd name="T17" fmla="*/ 24 h 288"/>
                    <a:gd name="T18" fmla="*/ 144 w 288"/>
                    <a:gd name="T19" fmla="*/ 144 h 288"/>
                    <a:gd name="T20" fmla="*/ 264 w 288"/>
                    <a:gd name="T21" fmla="*/ 144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88" h="288">
                      <a:moveTo>
                        <a:pt x="144" y="0"/>
                      </a:moveTo>
                      <a:cubicBezTo>
                        <a:pt x="65" y="0"/>
                        <a:pt x="0" y="65"/>
                        <a:pt x="0" y="144"/>
                      </a:cubicBezTo>
                      <a:cubicBezTo>
                        <a:pt x="0" y="224"/>
                        <a:pt x="65" y="288"/>
                        <a:pt x="144" y="288"/>
                      </a:cubicBezTo>
                      <a:cubicBezTo>
                        <a:pt x="224" y="288"/>
                        <a:pt x="288" y="224"/>
                        <a:pt x="288" y="144"/>
                      </a:cubicBezTo>
                      <a:cubicBezTo>
                        <a:pt x="288" y="65"/>
                        <a:pt x="224" y="0"/>
                        <a:pt x="144" y="0"/>
                      </a:cubicBezTo>
                      <a:close/>
                      <a:moveTo>
                        <a:pt x="264" y="144"/>
                      </a:moveTo>
                      <a:cubicBezTo>
                        <a:pt x="264" y="210"/>
                        <a:pt x="211" y="264"/>
                        <a:pt x="144" y="264"/>
                      </a:cubicBezTo>
                      <a:cubicBezTo>
                        <a:pt x="78" y="264"/>
                        <a:pt x="24" y="210"/>
                        <a:pt x="24" y="144"/>
                      </a:cubicBezTo>
                      <a:cubicBezTo>
                        <a:pt x="24" y="78"/>
                        <a:pt x="78" y="24"/>
                        <a:pt x="144" y="24"/>
                      </a:cubicBezTo>
                      <a:cubicBezTo>
                        <a:pt x="144" y="144"/>
                        <a:pt x="144" y="144"/>
                        <a:pt x="144" y="144"/>
                      </a:cubicBezTo>
                      <a:cubicBezTo>
                        <a:pt x="264" y="144"/>
                        <a:pt x="264" y="144"/>
                        <a:pt x="264" y="144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8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6946478" y="4779900"/>
                  <a:ext cx="537052" cy="508998"/>
                </a:xfrm>
                <a:custGeom>
                  <a:avLst/>
                  <a:gdLst>
                    <a:gd name="T0" fmla="*/ 294 w 301"/>
                    <a:gd name="T1" fmla="*/ 107 h 285"/>
                    <a:gd name="T2" fmla="*/ 137 w 301"/>
                    <a:gd name="T3" fmla="*/ 9 h 285"/>
                    <a:gd name="T4" fmla="*/ 8 w 301"/>
                    <a:gd name="T5" fmla="*/ 139 h 285"/>
                    <a:gd name="T6" fmla="*/ 64 w 301"/>
                    <a:gd name="T7" fmla="*/ 218 h 285"/>
                    <a:gd name="T8" fmla="*/ 36 w 301"/>
                    <a:gd name="T9" fmla="*/ 268 h 285"/>
                    <a:gd name="T10" fmla="*/ 123 w 301"/>
                    <a:gd name="T11" fmla="*/ 237 h 285"/>
                    <a:gd name="T12" fmla="*/ 164 w 301"/>
                    <a:gd name="T13" fmla="*/ 237 h 285"/>
                    <a:gd name="T14" fmla="*/ 294 w 301"/>
                    <a:gd name="T15" fmla="*/ 107 h 2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301" h="285">
                      <a:moveTo>
                        <a:pt x="294" y="107"/>
                      </a:moveTo>
                      <a:cubicBezTo>
                        <a:pt x="286" y="44"/>
                        <a:pt x="216" y="0"/>
                        <a:pt x="137" y="9"/>
                      </a:cubicBezTo>
                      <a:cubicBezTo>
                        <a:pt x="58" y="18"/>
                        <a:pt x="0" y="76"/>
                        <a:pt x="8" y="139"/>
                      </a:cubicBezTo>
                      <a:cubicBezTo>
                        <a:pt x="12" y="172"/>
                        <a:pt x="33" y="200"/>
                        <a:pt x="64" y="218"/>
                      </a:cubicBezTo>
                      <a:cubicBezTo>
                        <a:pt x="65" y="232"/>
                        <a:pt x="60" y="250"/>
                        <a:pt x="36" y="268"/>
                      </a:cubicBezTo>
                      <a:cubicBezTo>
                        <a:pt x="26" y="275"/>
                        <a:pt x="76" y="285"/>
                        <a:pt x="123" y="237"/>
                      </a:cubicBezTo>
                      <a:cubicBezTo>
                        <a:pt x="136" y="238"/>
                        <a:pt x="150" y="239"/>
                        <a:pt x="164" y="237"/>
                      </a:cubicBezTo>
                      <a:cubicBezTo>
                        <a:pt x="243" y="228"/>
                        <a:pt x="301" y="170"/>
                        <a:pt x="294" y="107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grpSp>
              <p:nvGrpSpPr>
                <p:cNvPr id="79" name="组合 78"/>
                <p:cNvGrpSpPr/>
                <p:nvPr/>
              </p:nvGrpSpPr>
              <p:grpSpPr>
                <a:xfrm>
                  <a:off x="5377346" y="4797491"/>
                  <a:ext cx="439764" cy="439764"/>
                  <a:chOff x="5707063" y="5959475"/>
                  <a:chExt cx="203200" cy="203200"/>
                </a:xfrm>
                <a:solidFill>
                  <a:schemeClr val="bg1"/>
                </a:solidFill>
              </p:grpSpPr>
              <p:sp>
                <p:nvSpPr>
                  <p:cNvPr id="83" name="出自【趣你的PPT】(微信:qunideppt)：最优质的PPT资源库"/>
                  <p:cNvSpPr>
                    <a:spLocks noEditPoints="1"/>
                  </p:cNvSpPr>
                  <p:nvPr/>
                </p:nvSpPr>
                <p:spPr bwMode="auto">
                  <a:xfrm>
                    <a:off x="5707063" y="6010275"/>
                    <a:ext cx="152400" cy="152400"/>
                  </a:xfrm>
                  <a:custGeom>
                    <a:avLst/>
                    <a:gdLst>
                      <a:gd name="T0" fmla="*/ 215 w 216"/>
                      <a:gd name="T1" fmla="*/ 83 h 216"/>
                      <a:gd name="T2" fmla="*/ 190 w 216"/>
                      <a:gd name="T3" fmla="*/ 83 h 216"/>
                      <a:gd name="T4" fmla="*/ 183 w 216"/>
                      <a:gd name="T5" fmla="*/ 66 h 216"/>
                      <a:gd name="T6" fmla="*/ 201 w 216"/>
                      <a:gd name="T7" fmla="*/ 49 h 216"/>
                      <a:gd name="T8" fmla="*/ 201 w 216"/>
                      <a:gd name="T9" fmla="*/ 48 h 216"/>
                      <a:gd name="T10" fmla="*/ 184 w 216"/>
                      <a:gd name="T11" fmla="*/ 31 h 216"/>
                      <a:gd name="T12" fmla="*/ 167 w 216"/>
                      <a:gd name="T13" fmla="*/ 15 h 216"/>
                      <a:gd name="T14" fmla="*/ 166 w 216"/>
                      <a:gd name="T15" fmla="*/ 15 h 216"/>
                      <a:gd name="T16" fmla="*/ 149 w 216"/>
                      <a:gd name="T17" fmla="*/ 32 h 216"/>
                      <a:gd name="T18" fmla="*/ 132 w 216"/>
                      <a:gd name="T19" fmla="*/ 25 h 216"/>
                      <a:gd name="T20" fmla="*/ 132 w 216"/>
                      <a:gd name="T21" fmla="*/ 0 h 216"/>
                      <a:gd name="T22" fmla="*/ 131 w 216"/>
                      <a:gd name="T23" fmla="*/ 0 h 216"/>
                      <a:gd name="T24" fmla="*/ 108 w 216"/>
                      <a:gd name="T25" fmla="*/ 0 h 216"/>
                      <a:gd name="T26" fmla="*/ 84 w 216"/>
                      <a:gd name="T27" fmla="*/ 0 h 216"/>
                      <a:gd name="T28" fmla="*/ 83 w 216"/>
                      <a:gd name="T29" fmla="*/ 0 h 216"/>
                      <a:gd name="T30" fmla="*/ 83 w 216"/>
                      <a:gd name="T31" fmla="*/ 25 h 216"/>
                      <a:gd name="T32" fmla="*/ 67 w 216"/>
                      <a:gd name="T33" fmla="*/ 32 h 216"/>
                      <a:gd name="T34" fmla="*/ 49 w 216"/>
                      <a:gd name="T35" fmla="*/ 15 h 216"/>
                      <a:gd name="T36" fmla="*/ 48 w 216"/>
                      <a:gd name="T37" fmla="*/ 15 h 216"/>
                      <a:gd name="T38" fmla="*/ 31 w 216"/>
                      <a:gd name="T39" fmla="*/ 31 h 216"/>
                      <a:gd name="T40" fmla="*/ 15 w 216"/>
                      <a:gd name="T41" fmla="*/ 48 h 216"/>
                      <a:gd name="T42" fmla="*/ 15 w 216"/>
                      <a:gd name="T43" fmla="*/ 49 h 216"/>
                      <a:gd name="T44" fmla="*/ 32 w 216"/>
                      <a:gd name="T45" fmla="*/ 66 h 216"/>
                      <a:gd name="T46" fmla="*/ 25 w 216"/>
                      <a:gd name="T47" fmla="*/ 83 h 216"/>
                      <a:gd name="T48" fmla="*/ 1 w 216"/>
                      <a:gd name="T49" fmla="*/ 83 h 216"/>
                      <a:gd name="T50" fmla="*/ 0 w 216"/>
                      <a:gd name="T51" fmla="*/ 84 h 216"/>
                      <a:gd name="T52" fmla="*/ 0 w 216"/>
                      <a:gd name="T53" fmla="*/ 108 h 216"/>
                      <a:gd name="T54" fmla="*/ 0 w 216"/>
                      <a:gd name="T55" fmla="*/ 131 h 216"/>
                      <a:gd name="T56" fmla="*/ 1 w 216"/>
                      <a:gd name="T57" fmla="*/ 132 h 216"/>
                      <a:gd name="T58" fmla="*/ 25 w 216"/>
                      <a:gd name="T59" fmla="*/ 132 h 216"/>
                      <a:gd name="T60" fmla="*/ 32 w 216"/>
                      <a:gd name="T61" fmla="*/ 149 h 216"/>
                      <a:gd name="T62" fmla="*/ 15 w 216"/>
                      <a:gd name="T63" fmla="*/ 166 h 216"/>
                      <a:gd name="T64" fmla="*/ 15 w 216"/>
                      <a:gd name="T65" fmla="*/ 167 h 216"/>
                      <a:gd name="T66" fmla="*/ 31 w 216"/>
                      <a:gd name="T67" fmla="*/ 184 h 216"/>
                      <a:gd name="T68" fmla="*/ 48 w 216"/>
                      <a:gd name="T69" fmla="*/ 201 h 216"/>
                      <a:gd name="T70" fmla="*/ 49 w 216"/>
                      <a:gd name="T71" fmla="*/ 201 h 216"/>
                      <a:gd name="T72" fmla="*/ 67 w 216"/>
                      <a:gd name="T73" fmla="*/ 183 h 216"/>
                      <a:gd name="T74" fmla="*/ 83 w 216"/>
                      <a:gd name="T75" fmla="*/ 190 h 216"/>
                      <a:gd name="T76" fmla="*/ 83 w 216"/>
                      <a:gd name="T77" fmla="*/ 215 h 216"/>
                      <a:gd name="T78" fmla="*/ 84 w 216"/>
                      <a:gd name="T79" fmla="*/ 216 h 216"/>
                      <a:gd name="T80" fmla="*/ 108 w 216"/>
                      <a:gd name="T81" fmla="*/ 216 h 216"/>
                      <a:gd name="T82" fmla="*/ 131 w 216"/>
                      <a:gd name="T83" fmla="*/ 216 h 216"/>
                      <a:gd name="T84" fmla="*/ 132 w 216"/>
                      <a:gd name="T85" fmla="*/ 215 h 216"/>
                      <a:gd name="T86" fmla="*/ 132 w 216"/>
                      <a:gd name="T87" fmla="*/ 190 h 216"/>
                      <a:gd name="T88" fmla="*/ 149 w 216"/>
                      <a:gd name="T89" fmla="*/ 183 h 216"/>
                      <a:gd name="T90" fmla="*/ 166 w 216"/>
                      <a:gd name="T91" fmla="*/ 201 h 216"/>
                      <a:gd name="T92" fmla="*/ 167 w 216"/>
                      <a:gd name="T93" fmla="*/ 201 h 216"/>
                      <a:gd name="T94" fmla="*/ 184 w 216"/>
                      <a:gd name="T95" fmla="*/ 184 h 216"/>
                      <a:gd name="T96" fmla="*/ 201 w 216"/>
                      <a:gd name="T97" fmla="*/ 167 h 216"/>
                      <a:gd name="T98" fmla="*/ 201 w 216"/>
                      <a:gd name="T99" fmla="*/ 166 h 216"/>
                      <a:gd name="T100" fmla="*/ 183 w 216"/>
                      <a:gd name="T101" fmla="*/ 149 h 216"/>
                      <a:gd name="T102" fmla="*/ 190 w 216"/>
                      <a:gd name="T103" fmla="*/ 132 h 216"/>
                      <a:gd name="T104" fmla="*/ 215 w 216"/>
                      <a:gd name="T105" fmla="*/ 132 h 216"/>
                      <a:gd name="T106" fmla="*/ 216 w 216"/>
                      <a:gd name="T107" fmla="*/ 131 h 216"/>
                      <a:gd name="T108" fmla="*/ 216 w 216"/>
                      <a:gd name="T109" fmla="*/ 108 h 216"/>
                      <a:gd name="T110" fmla="*/ 216 w 216"/>
                      <a:gd name="T111" fmla="*/ 84 h 216"/>
                      <a:gd name="T112" fmla="*/ 215 w 216"/>
                      <a:gd name="T113" fmla="*/ 83 h 216"/>
                      <a:gd name="T114" fmla="*/ 109 w 216"/>
                      <a:gd name="T115" fmla="*/ 143 h 216"/>
                      <a:gd name="T116" fmla="*/ 73 w 216"/>
                      <a:gd name="T117" fmla="*/ 107 h 216"/>
                      <a:gd name="T118" fmla="*/ 109 w 216"/>
                      <a:gd name="T119" fmla="*/ 71 h 216"/>
                      <a:gd name="T120" fmla="*/ 146 w 216"/>
                      <a:gd name="T121" fmla="*/ 107 h 216"/>
                      <a:gd name="T122" fmla="*/ 109 w 216"/>
                      <a:gd name="T123" fmla="*/ 143 h 21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  <a:cxn ang="0">
                        <a:pos x="T120" y="T121"/>
                      </a:cxn>
                      <a:cxn ang="0">
                        <a:pos x="T122" y="T123"/>
                      </a:cxn>
                    </a:cxnLst>
                    <a:rect l="0" t="0" r="r" b="b"/>
                    <a:pathLst>
                      <a:path w="216" h="216">
                        <a:moveTo>
                          <a:pt x="215" y="83"/>
                        </a:moveTo>
                        <a:cubicBezTo>
                          <a:pt x="215" y="83"/>
                          <a:pt x="203" y="83"/>
                          <a:pt x="190" y="83"/>
                        </a:cubicBezTo>
                        <a:cubicBezTo>
                          <a:pt x="177" y="83"/>
                          <a:pt x="174" y="76"/>
                          <a:pt x="183" y="66"/>
                        </a:cubicBezTo>
                        <a:cubicBezTo>
                          <a:pt x="193" y="57"/>
                          <a:pt x="200" y="49"/>
                          <a:pt x="201" y="49"/>
                        </a:cubicBezTo>
                        <a:cubicBezTo>
                          <a:pt x="201" y="49"/>
                          <a:pt x="201" y="48"/>
                          <a:pt x="201" y="48"/>
                        </a:cubicBezTo>
                        <a:cubicBezTo>
                          <a:pt x="200" y="48"/>
                          <a:pt x="193" y="40"/>
                          <a:pt x="184" y="31"/>
                        </a:cubicBezTo>
                        <a:cubicBezTo>
                          <a:pt x="175" y="22"/>
                          <a:pt x="168" y="15"/>
                          <a:pt x="167" y="15"/>
                        </a:cubicBezTo>
                        <a:cubicBezTo>
                          <a:pt x="167" y="14"/>
                          <a:pt x="167" y="14"/>
                          <a:pt x="166" y="15"/>
                        </a:cubicBezTo>
                        <a:cubicBezTo>
                          <a:pt x="166" y="15"/>
                          <a:pt x="158" y="23"/>
                          <a:pt x="149" y="32"/>
                        </a:cubicBezTo>
                        <a:cubicBezTo>
                          <a:pt x="140" y="41"/>
                          <a:pt x="132" y="38"/>
                          <a:pt x="132" y="25"/>
                        </a:cubicBezTo>
                        <a:cubicBezTo>
                          <a:pt x="132" y="12"/>
                          <a:pt x="132" y="1"/>
                          <a:pt x="132" y="0"/>
                        </a:cubicBezTo>
                        <a:cubicBezTo>
                          <a:pt x="132" y="0"/>
                          <a:pt x="132" y="0"/>
                          <a:pt x="131" y="0"/>
                        </a:cubicBezTo>
                        <a:cubicBezTo>
                          <a:pt x="131" y="0"/>
                          <a:pt x="120" y="0"/>
                          <a:pt x="108" y="0"/>
                        </a:cubicBezTo>
                        <a:cubicBezTo>
                          <a:pt x="95" y="0"/>
                          <a:pt x="85" y="0"/>
                          <a:pt x="84" y="0"/>
                        </a:cubicBezTo>
                        <a:cubicBezTo>
                          <a:pt x="84" y="0"/>
                          <a:pt x="83" y="0"/>
                          <a:pt x="83" y="0"/>
                        </a:cubicBezTo>
                        <a:cubicBezTo>
                          <a:pt x="83" y="1"/>
                          <a:pt x="83" y="12"/>
                          <a:pt x="83" y="25"/>
                        </a:cubicBezTo>
                        <a:cubicBezTo>
                          <a:pt x="83" y="38"/>
                          <a:pt x="76" y="41"/>
                          <a:pt x="67" y="32"/>
                        </a:cubicBezTo>
                        <a:cubicBezTo>
                          <a:pt x="57" y="23"/>
                          <a:pt x="49" y="15"/>
                          <a:pt x="49" y="15"/>
                        </a:cubicBezTo>
                        <a:cubicBezTo>
                          <a:pt x="49" y="14"/>
                          <a:pt x="48" y="14"/>
                          <a:pt x="48" y="15"/>
                        </a:cubicBezTo>
                        <a:cubicBezTo>
                          <a:pt x="48" y="15"/>
                          <a:pt x="40" y="22"/>
                          <a:pt x="31" y="31"/>
                        </a:cubicBezTo>
                        <a:cubicBezTo>
                          <a:pt x="23" y="40"/>
                          <a:pt x="15" y="48"/>
                          <a:pt x="15" y="48"/>
                        </a:cubicBezTo>
                        <a:cubicBezTo>
                          <a:pt x="14" y="48"/>
                          <a:pt x="14" y="49"/>
                          <a:pt x="15" y="49"/>
                        </a:cubicBezTo>
                        <a:cubicBezTo>
                          <a:pt x="15" y="49"/>
                          <a:pt x="23" y="57"/>
                          <a:pt x="32" y="66"/>
                        </a:cubicBezTo>
                        <a:cubicBezTo>
                          <a:pt x="42" y="76"/>
                          <a:pt x="38" y="83"/>
                          <a:pt x="25" y="83"/>
                        </a:cubicBezTo>
                        <a:cubicBezTo>
                          <a:pt x="12" y="83"/>
                          <a:pt x="1" y="83"/>
                          <a:pt x="1" y="83"/>
                        </a:cubicBezTo>
                        <a:cubicBezTo>
                          <a:pt x="0" y="83"/>
                          <a:pt x="0" y="84"/>
                          <a:pt x="0" y="84"/>
                        </a:cubicBezTo>
                        <a:cubicBezTo>
                          <a:pt x="0" y="85"/>
                          <a:pt x="0" y="95"/>
                          <a:pt x="0" y="108"/>
                        </a:cubicBezTo>
                        <a:cubicBezTo>
                          <a:pt x="0" y="120"/>
                          <a:pt x="0" y="131"/>
                          <a:pt x="0" y="131"/>
                        </a:cubicBezTo>
                        <a:cubicBezTo>
                          <a:pt x="0" y="132"/>
                          <a:pt x="0" y="132"/>
                          <a:pt x="1" y="132"/>
                        </a:cubicBezTo>
                        <a:cubicBezTo>
                          <a:pt x="1" y="132"/>
                          <a:pt x="12" y="132"/>
                          <a:pt x="25" y="132"/>
                        </a:cubicBezTo>
                        <a:cubicBezTo>
                          <a:pt x="38" y="132"/>
                          <a:pt x="42" y="140"/>
                          <a:pt x="32" y="149"/>
                        </a:cubicBezTo>
                        <a:cubicBezTo>
                          <a:pt x="23" y="158"/>
                          <a:pt x="15" y="166"/>
                          <a:pt x="15" y="166"/>
                        </a:cubicBezTo>
                        <a:cubicBezTo>
                          <a:pt x="14" y="167"/>
                          <a:pt x="14" y="167"/>
                          <a:pt x="15" y="167"/>
                        </a:cubicBezTo>
                        <a:cubicBezTo>
                          <a:pt x="15" y="168"/>
                          <a:pt x="23" y="175"/>
                          <a:pt x="31" y="184"/>
                        </a:cubicBezTo>
                        <a:cubicBezTo>
                          <a:pt x="40" y="193"/>
                          <a:pt x="48" y="200"/>
                          <a:pt x="48" y="201"/>
                        </a:cubicBezTo>
                        <a:cubicBezTo>
                          <a:pt x="48" y="201"/>
                          <a:pt x="49" y="201"/>
                          <a:pt x="49" y="201"/>
                        </a:cubicBezTo>
                        <a:cubicBezTo>
                          <a:pt x="49" y="200"/>
                          <a:pt x="57" y="192"/>
                          <a:pt x="67" y="183"/>
                        </a:cubicBezTo>
                        <a:cubicBezTo>
                          <a:pt x="76" y="174"/>
                          <a:pt x="83" y="177"/>
                          <a:pt x="83" y="190"/>
                        </a:cubicBezTo>
                        <a:cubicBezTo>
                          <a:pt x="83" y="203"/>
                          <a:pt x="83" y="214"/>
                          <a:pt x="83" y="215"/>
                        </a:cubicBezTo>
                        <a:cubicBezTo>
                          <a:pt x="83" y="215"/>
                          <a:pt x="84" y="216"/>
                          <a:pt x="84" y="216"/>
                        </a:cubicBezTo>
                        <a:cubicBezTo>
                          <a:pt x="85" y="216"/>
                          <a:pt x="95" y="216"/>
                          <a:pt x="108" y="216"/>
                        </a:cubicBezTo>
                        <a:cubicBezTo>
                          <a:pt x="120" y="216"/>
                          <a:pt x="131" y="216"/>
                          <a:pt x="131" y="216"/>
                        </a:cubicBezTo>
                        <a:cubicBezTo>
                          <a:pt x="132" y="216"/>
                          <a:pt x="132" y="215"/>
                          <a:pt x="132" y="215"/>
                        </a:cubicBezTo>
                        <a:cubicBezTo>
                          <a:pt x="132" y="214"/>
                          <a:pt x="132" y="203"/>
                          <a:pt x="132" y="190"/>
                        </a:cubicBezTo>
                        <a:cubicBezTo>
                          <a:pt x="132" y="177"/>
                          <a:pt x="140" y="174"/>
                          <a:pt x="149" y="183"/>
                        </a:cubicBezTo>
                        <a:cubicBezTo>
                          <a:pt x="158" y="192"/>
                          <a:pt x="166" y="200"/>
                          <a:pt x="166" y="201"/>
                        </a:cubicBezTo>
                        <a:cubicBezTo>
                          <a:pt x="167" y="201"/>
                          <a:pt x="167" y="201"/>
                          <a:pt x="167" y="201"/>
                        </a:cubicBezTo>
                        <a:cubicBezTo>
                          <a:pt x="168" y="200"/>
                          <a:pt x="175" y="193"/>
                          <a:pt x="184" y="184"/>
                        </a:cubicBezTo>
                        <a:cubicBezTo>
                          <a:pt x="193" y="175"/>
                          <a:pt x="200" y="168"/>
                          <a:pt x="201" y="167"/>
                        </a:cubicBezTo>
                        <a:cubicBezTo>
                          <a:pt x="201" y="167"/>
                          <a:pt x="201" y="167"/>
                          <a:pt x="201" y="166"/>
                        </a:cubicBezTo>
                        <a:cubicBezTo>
                          <a:pt x="200" y="166"/>
                          <a:pt x="193" y="158"/>
                          <a:pt x="183" y="149"/>
                        </a:cubicBezTo>
                        <a:cubicBezTo>
                          <a:pt x="174" y="140"/>
                          <a:pt x="177" y="132"/>
                          <a:pt x="190" y="132"/>
                        </a:cubicBezTo>
                        <a:cubicBezTo>
                          <a:pt x="203" y="132"/>
                          <a:pt x="215" y="132"/>
                          <a:pt x="215" y="132"/>
                        </a:cubicBezTo>
                        <a:cubicBezTo>
                          <a:pt x="215" y="132"/>
                          <a:pt x="216" y="132"/>
                          <a:pt x="216" y="131"/>
                        </a:cubicBezTo>
                        <a:cubicBezTo>
                          <a:pt x="216" y="131"/>
                          <a:pt x="216" y="120"/>
                          <a:pt x="216" y="108"/>
                        </a:cubicBezTo>
                        <a:cubicBezTo>
                          <a:pt x="216" y="95"/>
                          <a:pt x="216" y="85"/>
                          <a:pt x="216" y="84"/>
                        </a:cubicBezTo>
                        <a:cubicBezTo>
                          <a:pt x="216" y="84"/>
                          <a:pt x="215" y="83"/>
                          <a:pt x="215" y="83"/>
                        </a:cubicBezTo>
                        <a:close/>
                        <a:moveTo>
                          <a:pt x="109" y="143"/>
                        </a:moveTo>
                        <a:cubicBezTo>
                          <a:pt x="89" y="143"/>
                          <a:pt x="73" y="127"/>
                          <a:pt x="73" y="107"/>
                        </a:cubicBezTo>
                        <a:cubicBezTo>
                          <a:pt x="73" y="87"/>
                          <a:pt x="89" y="71"/>
                          <a:pt x="109" y="71"/>
                        </a:cubicBezTo>
                        <a:cubicBezTo>
                          <a:pt x="129" y="71"/>
                          <a:pt x="146" y="87"/>
                          <a:pt x="146" y="107"/>
                        </a:cubicBezTo>
                        <a:cubicBezTo>
                          <a:pt x="146" y="127"/>
                          <a:pt x="129" y="143"/>
                          <a:pt x="109" y="14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84" name="出自【趣你的PPT】(微信:qunideppt)：最优质的PPT资源库"/>
                  <p:cNvSpPr>
                    <a:spLocks noEditPoints="1"/>
                  </p:cNvSpPr>
                  <p:nvPr/>
                </p:nvSpPr>
                <p:spPr bwMode="auto">
                  <a:xfrm>
                    <a:off x="5834063" y="5959475"/>
                    <a:ext cx="76200" cy="74612"/>
                  </a:xfrm>
                  <a:custGeom>
                    <a:avLst/>
                    <a:gdLst>
                      <a:gd name="T0" fmla="*/ 107 w 108"/>
                      <a:gd name="T1" fmla="*/ 41 h 107"/>
                      <a:gd name="T2" fmla="*/ 95 w 108"/>
                      <a:gd name="T3" fmla="*/ 41 h 107"/>
                      <a:gd name="T4" fmla="*/ 92 w 108"/>
                      <a:gd name="T5" fmla="*/ 33 h 107"/>
                      <a:gd name="T6" fmla="*/ 100 w 108"/>
                      <a:gd name="T7" fmla="*/ 24 h 107"/>
                      <a:gd name="T8" fmla="*/ 100 w 108"/>
                      <a:gd name="T9" fmla="*/ 24 h 107"/>
                      <a:gd name="T10" fmla="*/ 92 w 108"/>
                      <a:gd name="T11" fmla="*/ 15 h 107"/>
                      <a:gd name="T12" fmla="*/ 84 w 108"/>
                      <a:gd name="T13" fmla="*/ 7 h 107"/>
                      <a:gd name="T14" fmla="*/ 83 w 108"/>
                      <a:gd name="T15" fmla="*/ 7 h 107"/>
                      <a:gd name="T16" fmla="*/ 74 w 108"/>
                      <a:gd name="T17" fmla="*/ 16 h 107"/>
                      <a:gd name="T18" fmla="*/ 66 w 108"/>
                      <a:gd name="T19" fmla="*/ 12 h 107"/>
                      <a:gd name="T20" fmla="*/ 66 w 108"/>
                      <a:gd name="T21" fmla="*/ 0 h 107"/>
                      <a:gd name="T22" fmla="*/ 66 w 108"/>
                      <a:gd name="T23" fmla="*/ 0 h 107"/>
                      <a:gd name="T24" fmla="*/ 54 w 108"/>
                      <a:gd name="T25" fmla="*/ 0 h 107"/>
                      <a:gd name="T26" fmla="*/ 42 w 108"/>
                      <a:gd name="T27" fmla="*/ 0 h 107"/>
                      <a:gd name="T28" fmla="*/ 42 w 108"/>
                      <a:gd name="T29" fmla="*/ 0 h 107"/>
                      <a:gd name="T30" fmla="*/ 42 w 108"/>
                      <a:gd name="T31" fmla="*/ 12 h 107"/>
                      <a:gd name="T32" fmla="*/ 33 w 108"/>
                      <a:gd name="T33" fmla="*/ 16 h 107"/>
                      <a:gd name="T34" fmla="*/ 25 w 108"/>
                      <a:gd name="T35" fmla="*/ 7 h 107"/>
                      <a:gd name="T36" fmla="*/ 24 w 108"/>
                      <a:gd name="T37" fmla="*/ 7 h 107"/>
                      <a:gd name="T38" fmla="*/ 16 w 108"/>
                      <a:gd name="T39" fmla="*/ 15 h 107"/>
                      <a:gd name="T40" fmla="*/ 7 w 108"/>
                      <a:gd name="T41" fmla="*/ 24 h 107"/>
                      <a:gd name="T42" fmla="*/ 7 w 108"/>
                      <a:gd name="T43" fmla="*/ 24 h 107"/>
                      <a:gd name="T44" fmla="*/ 16 w 108"/>
                      <a:gd name="T45" fmla="*/ 33 h 107"/>
                      <a:gd name="T46" fmla="*/ 13 w 108"/>
                      <a:gd name="T47" fmla="*/ 41 h 107"/>
                      <a:gd name="T48" fmla="*/ 0 w 108"/>
                      <a:gd name="T49" fmla="*/ 41 h 107"/>
                      <a:gd name="T50" fmla="*/ 0 w 108"/>
                      <a:gd name="T51" fmla="*/ 42 h 107"/>
                      <a:gd name="T52" fmla="*/ 0 w 108"/>
                      <a:gd name="T53" fmla="*/ 54 h 107"/>
                      <a:gd name="T54" fmla="*/ 0 w 108"/>
                      <a:gd name="T55" fmla="*/ 65 h 107"/>
                      <a:gd name="T56" fmla="*/ 0 w 108"/>
                      <a:gd name="T57" fmla="*/ 66 h 107"/>
                      <a:gd name="T58" fmla="*/ 13 w 108"/>
                      <a:gd name="T59" fmla="*/ 66 h 107"/>
                      <a:gd name="T60" fmla="*/ 16 w 108"/>
                      <a:gd name="T61" fmla="*/ 74 h 107"/>
                      <a:gd name="T62" fmla="*/ 7 w 108"/>
                      <a:gd name="T63" fmla="*/ 83 h 107"/>
                      <a:gd name="T64" fmla="*/ 7 w 108"/>
                      <a:gd name="T65" fmla="*/ 83 h 107"/>
                      <a:gd name="T66" fmla="*/ 16 w 108"/>
                      <a:gd name="T67" fmla="*/ 92 h 107"/>
                      <a:gd name="T68" fmla="*/ 24 w 108"/>
                      <a:gd name="T69" fmla="*/ 100 h 107"/>
                      <a:gd name="T70" fmla="*/ 25 w 108"/>
                      <a:gd name="T71" fmla="*/ 100 h 107"/>
                      <a:gd name="T72" fmla="*/ 33 w 108"/>
                      <a:gd name="T73" fmla="*/ 91 h 107"/>
                      <a:gd name="T74" fmla="*/ 42 w 108"/>
                      <a:gd name="T75" fmla="*/ 95 h 107"/>
                      <a:gd name="T76" fmla="*/ 42 w 108"/>
                      <a:gd name="T77" fmla="*/ 107 h 107"/>
                      <a:gd name="T78" fmla="*/ 42 w 108"/>
                      <a:gd name="T79" fmla="*/ 107 h 107"/>
                      <a:gd name="T80" fmla="*/ 54 w 108"/>
                      <a:gd name="T81" fmla="*/ 107 h 107"/>
                      <a:gd name="T82" fmla="*/ 66 w 108"/>
                      <a:gd name="T83" fmla="*/ 107 h 107"/>
                      <a:gd name="T84" fmla="*/ 66 w 108"/>
                      <a:gd name="T85" fmla="*/ 107 h 107"/>
                      <a:gd name="T86" fmla="*/ 66 w 108"/>
                      <a:gd name="T87" fmla="*/ 95 h 107"/>
                      <a:gd name="T88" fmla="*/ 74 w 108"/>
                      <a:gd name="T89" fmla="*/ 91 h 107"/>
                      <a:gd name="T90" fmla="*/ 83 w 108"/>
                      <a:gd name="T91" fmla="*/ 100 h 107"/>
                      <a:gd name="T92" fmla="*/ 84 w 108"/>
                      <a:gd name="T93" fmla="*/ 100 h 107"/>
                      <a:gd name="T94" fmla="*/ 92 w 108"/>
                      <a:gd name="T95" fmla="*/ 92 h 107"/>
                      <a:gd name="T96" fmla="*/ 100 w 108"/>
                      <a:gd name="T97" fmla="*/ 83 h 107"/>
                      <a:gd name="T98" fmla="*/ 100 w 108"/>
                      <a:gd name="T99" fmla="*/ 83 h 107"/>
                      <a:gd name="T100" fmla="*/ 92 w 108"/>
                      <a:gd name="T101" fmla="*/ 74 h 107"/>
                      <a:gd name="T102" fmla="*/ 95 w 108"/>
                      <a:gd name="T103" fmla="*/ 66 h 107"/>
                      <a:gd name="T104" fmla="*/ 107 w 108"/>
                      <a:gd name="T105" fmla="*/ 66 h 107"/>
                      <a:gd name="T106" fmla="*/ 108 w 108"/>
                      <a:gd name="T107" fmla="*/ 65 h 107"/>
                      <a:gd name="T108" fmla="*/ 108 w 108"/>
                      <a:gd name="T109" fmla="*/ 54 h 107"/>
                      <a:gd name="T110" fmla="*/ 108 w 108"/>
                      <a:gd name="T111" fmla="*/ 42 h 107"/>
                      <a:gd name="T112" fmla="*/ 107 w 108"/>
                      <a:gd name="T113" fmla="*/ 41 h 107"/>
                      <a:gd name="T114" fmla="*/ 67 w 108"/>
                      <a:gd name="T115" fmla="*/ 67 h 107"/>
                      <a:gd name="T116" fmla="*/ 42 w 108"/>
                      <a:gd name="T117" fmla="*/ 67 h 107"/>
                      <a:gd name="T118" fmla="*/ 42 w 108"/>
                      <a:gd name="T119" fmla="*/ 41 h 107"/>
                      <a:gd name="T120" fmla="*/ 67 w 108"/>
                      <a:gd name="T121" fmla="*/ 41 h 107"/>
                      <a:gd name="T122" fmla="*/ 67 w 108"/>
                      <a:gd name="T123" fmla="*/ 67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  <a:cxn ang="0">
                        <a:pos x="T120" y="T121"/>
                      </a:cxn>
                      <a:cxn ang="0">
                        <a:pos x="T122" y="T123"/>
                      </a:cxn>
                    </a:cxnLst>
                    <a:rect l="0" t="0" r="r" b="b"/>
                    <a:pathLst>
                      <a:path w="108" h="107">
                        <a:moveTo>
                          <a:pt x="107" y="41"/>
                        </a:moveTo>
                        <a:cubicBezTo>
                          <a:pt x="107" y="41"/>
                          <a:pt x="102" y="41"/>
                          <a:pt x="95" y="41"/>
                        </a:cubicBezTo>
                        <a:cubicBezTo>
                          <a:pt x="88" y="41"/>
                          <a:pt x="87" y="38"/>
                          <a:pt x="92" y="33"/>
                        </a:cubicBezTo>
                        <a:cubicBezTo>
                          <a:pt x="96" y="28"/>
                          <a:pt x="100" y="24"/>
                          <a:pt x="100" y="24"/>
                        </a:cubicBezTo>
                        <a:cubicBezTo>
                          <a:pt x="100" y="24"/>
                          <a:pt x="100" y="24"/>
                          <a:pt x="100" y="24"/>
                        </a:cubicBezTo>
                        <a:cubicBezTo>
                          <a:pt x="100" y="24"/>
                          <a:pt x="96" y="20"/>
                          <a:pt x="92" y="15"/>
                        </a:cubicBezTo>
                        <a:cubicBezTo>
                          <a:pt x="88" y="11"/>
                          <a:pt x="84" y="7"/>
                          <a:pt x="84" y="7"/>
                        </a:cubicBezTo>
                        <a:cubicBezTo>
                          <a:pt x="84" y="7"/>
                          <a:pt x="83" y="7"/>
                          <a:pt x="83" y="7"/>
                        </a:cubicBezTo>
                        <a:cubicBezTo>
                          <a:pt x="83" y="7"/>
                          <a:pt x="79" y="11"/>
                          <a:pt x="74" y="16"/>
                        </a:cubicBezTo>
                        <a:cubicBezTo>
                          <a:pt x="70" y="20"/>
                          <a:pt x="66" y="19"/>
                          <a:pt x="66" y="12"/>
                        </a:cubicBezTo>
                        <a:cubicBezTo>
                          <a:pt x="66" y="6"/>
                          <a:pt x="66" y="0"/>
                          <a:pt x="66" y="0"/>
                        </a:cubicBezTo>
                        <a:cubicBezTo>
                          <a:pt x="66" y="0"/>
                          <a:pt x="66" y="0"/>
                          <a:pt x="66" y="0"/>
                        </a:cubicBezTo>
                        <a:cubicBezTo>
                          <a:pt x="65" y="0"/>
                          <a:pt x="60" y="0"/>
                          <a:pt x="54" y="0"/>
                        </a:cubicBezTo>
                        <a:cubicBezTo>
                          <a:pt x="48" y="0"/>
                          <a:pt x="42" y="0"/>
                          <a:pt x="42" y="0"/>
                        </a:cubicBezTo>
                        <a:cubicBezTo>
                          <a:pt x="42" y="0"/>
                          <a:pt x="42" y="0"/>
                          <a:pt x="42" y="0"/>
                        </a:cubicBezTo>
                        <a:cubicBezTo>
                          <a:pt x="42" y="0"/>
                          <a:pt x="42" y="6"/>
                          <a:pt x="42" y="12"/>
                        </a:cubicBezTo>
                        <a:cubicBezTo>
                          <a:pt x="42" y="19"/>
                          <a:pt x="38" y="20"/>
                          <a:pt x="33" y="16"/>
                        </a:cubicBezTo>
                        <a:cubicBezTo>
                          <a:pt x="29" y="11"/>
                          <a:pt x="25" y="7"/>
                          <a:pt x="25" y="7"/>
                        </a:cubicBezTo>
                        <a:cubicBezTo>
                          <a:pt x="24" y="7"/>
                          <a:pt x="24" y="7"/>
                          <a:pt x="24" y="7"/>
                        </a:cubicBezTo>
                        <a:cubicBezTo>
                          <a:pt x="24" y="7"/>
                          <a:pt x="20" y="11"/>
                          <a:pt x="16" y="15"/>
                        </a:cubicBezTo>
                        <a:cubicBezTo>
                          <a:pt x="11" y="20"/>
                          <a:pt x="8" y="24"/>
                          <a:pt x="7" y="24"/>
                        </a:cubicBezTo>
                        <a:cubicBezTo>
                          <a:pt x="7" y="24"/>
                          <a:pt x="7" y="24"/>
                          <a:pt x="7" y="24"/>
                        </a:cubicBezTo>
                        <a:cubicBezTo>
                          <a:pt x="8" y="24"/>
                          <a:pt x="11" y="28"/>
                          <a:pt x="16" y="33"/>
                        </a:cubicBezTo>
                        <a:cubicBezTo>
                          <a:pt x="21" y="38"/>
                          <a:pt x="19" y="41"/>
                          <a:pt x="13" y="41"/>
                        </a:cubicBezTo>
                        <a:cubicBezTo>
                          <a:pt x="6" y="41"/>
                          <a:pt x="1" y="41"/>
                          <a:pt x="0" y="41"/>
                        </a:cubicBezTo>
                        <a:cubicBezTo>
                          <a:pt x="0" y="41"/>
                          <a:pt x="0" y="42"/>
                          <a:pt x="0" y="42"/>
                        </a:cubicBezTo>
                        <a:cubicBezTo>
                          <a:pt x="0" y="42"/>
                          <a:pt x="0" y="47"/>
                          <a:pt x="0" y="54"/>
                        </a:cubicBezTo>
                        <a:cubicBezTo>
                          <a:pt x="0" y="60"/>
                          <a:pt x="0" y="65"/>
                          <a:pt x="0" y="65"/>
                        </a:cubicBezTo>
                        <a:cubicBezTo>
                          <a:pt x="0" y="65"/>
                          <a:pt x="0" y="66"/>
                          <a:pt x="0" y="66"/>
                        </a:cubicBezTo>
                        <a:cubicBezTo>
                          <a:pt x="0" y="66"/>
                          <a:pt x="6" y="66"/>
                          <a:pt x="13" y="66"/>
                        </a:cubicBezTo>
                        <a:cubicBezTo>
                          <a:pt x="19" y="66"/>
                          <a:pt x="21" y="69"/>
                          <a:pt x="16" y="74"/>
                        </a:cubicBezTo>
                        <a:cubicBezTo>
                          <a:pt x="11" y="79"/>
                          <a:pt x="8" y="83"/>
                          <a:pt x="7" y="83"/>
                        </a:cubicBezTo>
                        <a:cubicBezTo>
                          <a:pt x="7" y="83"/>
                          <a:pt x="7" y="83"/>
                          <a:pt x="7" y="83"/>
                        </a:cubicBezTo>
                        <a:cubicBezTo>
                          <a:pt x="8" y="83"/>
                          <a:pt x="11" y="87"/>
                          <a:pt x="16" y="92"/>
                        </a:cubicBezTo>
                        <a:cubicBezTo>
                          <a:pt x="20" y="96"/>
                          <a:pt x="24" y="100"/>
                          <a:pt x="24" y="100"/>
                        </a:cubicBezTo>
                        <a:cubicBezTo>
                          <a:pt x="24" y="100"/>
                          <a:pt x="24" y="100"/>
                          <a:pt x="25" y="100"/>
                        </a:cubicBezTo>
                        <a:cubicBezTo>
                          <a:pt x="25" y="100"/>
                          <a:pt x="29" y="96"/>
                          <a:pt x="33" y="91"/>
                        </a:cubicBezTo>
                        <a:cubicBezTo>
                          <a:pt x="38" y="87"/>
                          <a:pt x="42" y="88"/>
                          <a:pt x="42" y="95"/>
                        </a:cubicBezTo>
                        <a:cubicBezTo>
                          <a:pt x="42" y="101"/>
                          <a:pt x="42" y="107"/>
                          <a:pt x="42" y="107"/>
                        </a:cubicBezTo>
                        <a:cubicBezTo>
                          <a:pt x="42" y="107"/>
                          <a:pt x="42" y="107"/>
                          <a:pt x="42" y="107"/>
                        </a:cubicBezTo>
                        <a:cubicBezTo>
                          <a:pt x="42" y="107"/>
                          <a:pt x="48" y="107"/>
                          <a:pt x="54" y="107"/>
                        </a:cubicBezTo>
                        <a:cubicBezTo>
                          <a:pt x="60" y="107"/>
                          <a:pt x="65" y="107"/>
                          <a:pt x="66" y="107"/>
                        </a:cubicBezTo>
                        <a:cubicBezTo>
                          <a:pt x="66" y="107"/>
                          <a:pt x="66" y="107"/>
                          <a:pt x="66" y="107"/>
                        </a:cubicBezTo>
                        <a:cubicBezTo>
                          <a:pt x="66" y="107"/>
                          <a:pt x="66" y="101"/>
                          <a:pt x="66" y="95"/>
                        </a:cubicBezTo>
                        <a:cubicBezTo>
                          <a:pt x="66" y="88"/>
                          <a:pt x="70" y="87"/>
                          <a:pt x="74" y="91"/>
                        </a:cubicBezTo>
                        <a:cubicBezTo>
                          <a:pt x="79" y="96"/>
                          <a:pt x="83" y="100"/>
                          <a:pt x="83" y="100"/>
                        </a:cubicBezTo>
                        <a:cubicBezTo>
                          <a:pt x="83" y="100"/>
                          <a:pt x="84" y="100"/>
                          <a:pt x="84" y="100"/>
                        </a:cubicBezTo>
                        <a:cubicBezTo>
                          <a:pt x="84" y="100"/>
                          <a:pt x="88" y="96"/>
                          <a:pt x="92" y="92"/>
                        </a:cubicBezTo>
                        <a:cubicBezTo>
                          <a:pt x="96" y="87"/>
                          <a:pt x="100" y="83"/>
                          <a:pt x="100" y="83"/>
                        </a:cubicBezTo>
                        <a:cubicBezTo>
                          <a:pt x="100" y="83"/>
                          <a:pt x="100" y="83"/>
                          <a:pt x="100" y="83"/>
                        </a:cubicBezTo>
                        <a:cubicBezTo>
                          <a:pt x="100" y="83"/>
                          <a:pt x="96" y="79"/>
                          <a:pt x="92" y="74"/>
                        </a:cubicBezTo>
                        <a:cubicBezTo>
                          <a:pt x="87" y="69"/>
                          <a:pt x="88" y="66"/>
                          <a:pt x="95" y="66"/>
                        </a:cubicBezTo>
                        <a:cubicBezTo>
                          <a:pt x="102" y="66"/>
                          <a:pt x="107" y="66"/>
                          <a:pt x="107" y="66"/>
                        </a:cubicBezTo>
                        <a:cubicBezTo>
                          <a:pt x="108" y="66"/>
                          <a:pt x="108" y="65"/>
                          <a:pt x="108" y="65"/>
                        </a:cubicBezTo>
                        <a:cubicBezTo>
                          <a:pt x="108" y="65"/>
                          <a:pt x="108" y="60"/>
                          <a:pt x="108" y="54"/>
                        </a:cubicBezTo>
                        <a:cubicBezTo>
                          <a:pt x="108" y="47"/>
                          <a:pt x="108" y="42"/>
                          <a:pt x="108" y="42"/>
                        </a:cubicBezTo>
                        <a:cubicBezTo>
                          <a:pt x="108" y="42"/>
                          <a:pt x="108" y="41"/>
                          <a:pt x="107" y="41"/>
                        </a:cubicBezTo>
                        <a:close/>
                        <a:moveTo>
                          <a:pt x="67" y="67"/>
                        </a:moveTo>
                        <a:cubicBezTo>
                          <a:pt x="60" y="74"/>
                          <a:pt x="49" y="74"/>
                          <a:pt x="42" y="67"/>
                        </a:cubicBezTo>
                        <a:cubicBezTo>
                          <a:pt x="35" y="60"/>
                          <a:pt x="35" y="48"/>
                          <a:pt x="42" y="41"/>
                        </a:cubicBezTo>
                        <a:cubicBezTo>
                          <a:pt x="49" y="34"/>
                          <a:pt x="60" y="34"/>
                          <a:pt x="67" y="41"/>
                        </a:cubicBezTo>
                        <a:cubicBezTo>
                          <a:pt x="75" y="48"/>
                          <a:pt x="75" y="60"/>
                          <a:pt x="67" y="6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solidFill>
                        <a:prstClr val="black"/>
                      </a:solidFill>
                    </a:endParaRPr>
                  </a:p>
                </p:txBody>
              </p:sp>
            </p:grpSp>
            <p:grpSp>
              <p:nvGrpSpPr>
                <p:cNvPr id="80" name="组合 79"/>
                <p:cNvGrpSpPr/>
                <p:nvPr/>
              </p:nvGrpSpPr>
              <p:grpSpPr>
                <a:xfrm>
                  <a:off x="4864763" y="3199129"/>
                  <a:ext cx="291402" cy="469885"/>
                  <a:chOff x="6967538" y="6365875"/>
                  <a:chExt cx="127000" cy="204787"/>
                </a:xfrm>
              </p:grpSpPr>
              <p:sp>
                <p:nvSpPr>
                  <p:cNvPr id="81" name="出自【趣你的PPT】(微信:qunideppt)：最优质的PPT资源库"/>
                  <p:cNvSpPr>
                    <a:spLocks/>
                  </p:cNvSpPr>
                  <p:nvPr/>
                </p:nvSpPr>
                <p:spPr bwMode="auto">
                  <a:xfrm>
                    <a:off x="6967538" y="6423025"/>
                    <a:ext cx="127000" cy="147637"/>
                  </a:xfrm>
                  <a:custGeom>
                    <a:avLst/>
                    <a:gdLst>
                      <a:gd name="T0" fmla="*/ 180 w 180"/>
                      <a:gd name="T1" fmla="*/ 68 h 209"/>
                      <a:gd name="T2" fmla="*/ 180 w 180"/>
                      <a:gd name="T3" fmla="*/ 15 h 209"/>
                      <a:gd name="T4" fmla="*/ 156 w 180"/>
                      <a:gd name="T5" fmla="*/ 15 h 209"/>
                      <a:gd name="T6" fmla="*/ 156 w 180"/>
                      <a:gd name="T7" fmla="*/ 68 h 209"/>
                      <a:gd name="T8" fmla="*/ 92 w 180"/>
                      <a:gd name="T9" fmla="*/ 132 h 209"/>
                      <a:gd name="T10" fmla="*/ 91 w 180"/>
                      <a:gd name="T11" fmla="*/ 132 h 209"/>
                      <a:gd name="T12" fmla="*/ 90 w 180"/>
                      <a:gd name="T13" fmla="*/ 132 h 209"/>
                      <a:gd name="T14" fmla="*/ 90 w 180"/>
                      <a:gd name="T15" fmla="*/ 132 h 209"/>
                      <a:gd name="T16" fmla="*/ 89 w 180"/>
                      <a:gd name="T17" fmla="*/ 132 h 209"/>
                      <a:gd name="T18" fmla="*/ 24 w 180"/>
                      <a:gd name="T19" fmla="*/ 68 h 209"/>
                      <a:gd name="T20" fmla="*/ 24 w 180"/>
                      <a:gd name="T21" fmla="*/ 15 h 209"/>
                      <a:gd name="T22" fmla="*/ 0 w 180"/>
                      <a:gd name="T23" fmla="*/ 15 h 209"/>
                      <a:gd name="T24" fmla="*/ 0 w 180"/>
                      <a:gd name="T25" fmla="*/ 68 h 209"/>
                      <a:gd name="T26" fmla="*/ 76 w 180"/>
                      <a:gd name="T27" fmla="*/ 156 h 209"/>
                      <a:gd name="T28" fmla="*/ 76 w 180"/>
                      <a:gd name="T29" fmla="*/ 194 h 209"/>
                      <a:gd name="T30" fmla="*/ 22 w 180"/>
                      <a:gd name="T31" fmla="*/ 209 h 209"/>
                      <a:gd name="T32" fmla="*/ 159 w 180"/>
                      <a:gd name="T33" fmla="*/ 209 h 209"/>
                      <a:gd name="T34" fmla="*/ 104 w 180"/>
                      <a:gd name="T35" fmla="*/ 193 h 209"/>
                      <a:gd name="T36" fmla="*/ 104 w 180"/>
                      <a:gd name="T37" fmla="*/ 156 h 209"/>
                      <a:gd name="T38" fmla="*/ 180 w 180"/>
                      <a:gd name="T39" fmla="*/ 68 h 20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</a:cxnLst>
                    <a:rect l="0" t="0" r="r" b="b"/>
                    <a:pathLst>
                      <a:path w="180" h="209">
                        <a:moveTo>
                          <a:pt x="180" y="68"/>
                        </a:moveTo>
                        <a:cubicBezTo>
                          <a:pt x="180" y="68"/>
                          <a:pt x="180" y="38"/>
                          <a:pt x="180" y="15"/>
                        </a:cubicBezTo>
                        <a:cubicBezTo>
                          <a:pt x="180" y="0"/>
                          <a:pt x="156" y="0"/>
                          <a:pt x="156" y="15"/>
                        </a:cubicBezTo>
                        <a:cubicBezTo>
                          <a:pt x="156" y="38"/>
                          <a:pt x="156" y="68"/>
                          <a:pt x="156" y="68"/>
                        </a:cubicBezTo>
                        <a:cubicBezTo>
                          <a:pt x="156" y="104"/>
                          <a:pt x="128" y="132"/>
                          <a:pt x="92" y="132"/>
                        </a:cubicBezTo>
                        <a:cubicBezTo>
                          <a:pt x="92" y="132"/>
                          <a:pt x="91" y="132"/>
                          <a:pt x="91" y="132"/>
                        </a:cubicBezTo>
                        <a:cubicBezTo>
                          <a:pt x="90" y="132"/>
                          <a:pt x="90" y="132"/>
                          <a:pt x="90" y="132"/>
                        </a:cubicBezTo>
                        <a:cubicBezTo>
                          <a:pt x="90" y="132"/>
                          <a:pt x="90" y="132"/>
                          <a:pt x="90" y="132"/>
                        </a:cubicBezTo>
                        <a:cubicBezTo>
                          <a:pt x="90" y="132"/>
                          <a:pt x="89" y="132"/>
                          <a:pt x="89" y="132"/>
                        </a:cubicBezTo>
                        <a:cubicBezTo>
                          <a:pt x="53" y="132"/>
                          <a:pt x="24" y="104"/>
                          <a:pt x="24" y="68"/>
                        </a:cubicBezTo>
                        <a:cubicBezTo>
                          <a:pt x="24" y="68"/>
                          <a:pt x="24" y="38"/>
                          <a:pt x="24" y="15"/>
                        </a:cubicBezTo>
                        <a:cubicBezTo>
                          <a:pt x="24" y="0"/>
                          <a:pt x="0" y="0"/>
                          <a:pt x="0" y="15"/>
                        </a:cubicBezTo>
                        <a:cubicBezTo>
                          <a:pt x="0" y="22"/>
                          <a:pt x="0" y="68"/>
                          <a:pt x="0" y="68"/>
                        </a:cubicBezTo>
                        <a:cubicBezTo>
                          <a:pt x="0" y="113"/>
                          <a:pt x="33" y="149"/>
                          <a:pt x="76" y="156"/>
                        </a:cubicBezTo>
                        <a:cubicBezTo>
                          <a:pt x="76" y="194"/>
                          <a:pt x="76" y="194"/>
                          <a:pt x="76" y="194"/>
                        </a:cubicBezTo>
                        <a:cubicBezTo>
                          <a:pt x="22" y="209"/>
                          <a:pt x="22" y="209"/>
                          <a:pt x="22" y="209"/>
                        </a:cubicBezTo>
                        <a:cubicBezTo>
                          <a:pt x="159" y="209"/>
                          <a:pt x="159" y="209"/>
                          <a:pt x="159" y="209"/>
                        </a:cubicBezTo>
                        <a:cubicBezTo>
                          <a:pt x="104" y="193"/>
                          <a:pt x="104" y="193"/>
                          <a:pt x="104" y="193"/>
                        </a:cubicBezTo>
                        <a:cubicBezTo>
                          <a:pt x="104" y="156"/>
                          <a:pt x="104" y="156"/>
                          <a:pt x="104" y="156"/>
                        </a:cubicBezTo>
                        <a:cubicBezTo>
                          <a:pt x="147" y="150"/>
                          <a:pt x="180" y="113"/>
                          <a:pt x="180" y="68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82" name="出自【趣你的PPT】(微信:qunideppt)：最优质的PPT资源库"/>
                  <p:cNvSpPr>
                    <a:spLocks/>
                  </p:cNvSpPr>
                  <p:nvPr/>
                </p:nvSpPr>
                <p:spPr bwMode="auto">
                  <a:xfrm>
                    <a:off x="7000875" y="6365875"/>
                    <a:ext cx="61912" cy="134937"/>
                  </a:xfrm>
                  <a:custGeom>
                    <a:avLst/>
                    <a:gdLst>
                      <a:gd name="T0" fmla="*/ 43 w 87"/>
                      <a:gd name="T1" fmla="*/ 190 h 190"/>
                      <a:gd name="T2" fmla="*/ 43 w 87"/>
                      <a:gd name="T3" fmla="*/ 190 h 190"/>
                      <a:gd name="T4" fmla="*/ 44 w 87"/>
                      <a:gd name="T5" fmla="*/ 190 h 190"/>
                      <a:gd name="T6" fmla="*/ 87 w 87"/>
                      <a:gd name="T7" fmla="*/ 147 h 190"/>
                      <a:gd name="T8" fmla="*/ 87 w 87"/>
                      <a:gd name="T9" fmla="*/ 43 h 190"/>
                      <a:gd name="T10" fmla="*/ 44 w 87"/>
                      <a:gd name="T11" fmla="*/ 0 h 190"/>
                      <a:gd name="T12" fmla="*/ 43 w 87"/>
                      <a:gd name="T13" fmla="*/ 0 h 190"/>
                      <a:gd name="T14" fmla="*/ 43 w 87"/>
                      <a:gd name="T15" fmla="*/ 0 h 190"/>
                      <a:gd name="T16" fmla="*/ 0 w 87"/>
                      <a:gd name="T17" fmla="*/ 43 h 190"/>
                      <a:gd name="T18" fmla="*/ 0 w 87"/>
                      <a:gd name="T19" fmla="*/ 147 h 190"/>
                      <a:gd name="T20" fmla="*/ 43 w 87"/>
                      <a:gd name="T21" fmla="*/ 190 h 19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87" h="190">
                        <a:moveTo>
                          <a:pt x="43" y="190"/>
                        </a:moveTo>
                        <a:cubicBezTo>
                          <a:pt x="43" y="190"/>
                          <a:pt x="43" y="190"/>
                          <a:pt x="43" y="190"/>
                        </a:cubicBezTo>
                        <a:cubicBezTo>
                          <a:pt x="44" y="190"/>
                          <a:pt x="44" y="190"/>
                          <a:pt x="44" y="190"/>
                        </a:cubicBezTo>
                        <a:cubicBezTo>
                          <a:pt x="68" y="190"/>
                          <a:pt x="87" y="171"/>
                          <a:pt x="87" y="147"/>
                        </a:cubicBezTo>
                        <a:cubicBezTo>
                          <a:pt x="87" y="43"/>
                          <a:pt x="87" y="43"/>
                          <a:pt x="87" y="43"/>
                        </a:cubicBezTo>
                        <a:cubicBezTo>
                          <a:pt x="87" y="19"/>
                          <a:pt x="68" y="0"/>
                          <a:pt x="44" y="0"/>
                        </a:cubicBezTo>
                        <a:cubicBezTo>
                          <a:pt x="44" y="0"/>
                          <a:pt x="44" y="0"/>
                          <a:pt x="43" y="0"/>
                        </a:cubicBezTo>
                        <a:cubicBezTo>
                          <a:pt x="43" y="0"/>
                          <a:pt x="43" y="0"/>
                          <a:pt x="43" y="0"/>
                        </a:cubicBezTo>
                        <a:cubicBezTo>
                          <a:pt x="19" y="0"/>
                          <a:pt x="0" y="19"/>
                          <a:pt x="0" y="43"/>
                        </a:cubicBezTo>
                        <a:cubicBezTo>
                          <a:pt x="0" y="147"/>
                          <a:pt x="0" y="147"/>
                          <a:pt x="0" y="147"/>
                        </a:cubicBezTo>
                        <a:cubicBezTo>
                          <a:pt x="0" y="171"/>
                          <a:pt x="19" y="190"/>
                          <a:pt x="43" y="190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solidFill>
                        <a:prstClr val="black"/>
                      </a:solidFill>
                    </a:endParaRPr>
                  </a:p>
                </p:txBody>
              </p:sp>
            </p:grpSp>
          </p:grpSp>
          <p:grpSp>
            <p:nvGrpSpPr>
              <p:cNvPr id="51" name="组合 50"/>
              <p:cNvGrpSpPr/>
              <p:nvPr/>
            </p:nvGrpSpPr>
            <p:grpSpPr>
              <a:xfrm>
                <a:off x="8352660" y="2998735"/>
                <a:ext cx="3406178" cy="884535"/>
                <a:chOff x="8352660" y="2998735"/>
                <a:chExt cx="3406178" cy="884535"/>
              </a:xfrm>
            </p:grpSpPr>
            <p:grpSp>
              <p:nvGrpSpPr>
                <p:cNvPr id="67" name="组合 66"/>
                <p:cNvGrpSpPr/>
                <p:nvPr/>
              </p:nvGrpSpPr>
              <p:grpSpPr>
                <a:xfrm>
                  <a:off x="8352660" y="3110682"/>
                  <a:ext cx="414737" cy="559055"/>
                  <a:chOff x="7174139" y="1654117"/>
                  <a:chExt cx="321192" cy="432964"/>
                </a:xfrm>
              </p:grpSpPr>
              <p:cxnSp>
                <p:nvCxnSpPr>
                  <p:cNvPr id="69" name="出自【趣你的PPT】(微信:qunideppt)：最优质的PPT资源库"/>
                  <p:cNvCxnSpPr/>
                  <p:nvPr/>
                </p:nvCxnSpPr>
                <p:spPr>
                  <a:xfrm>
                    <a:off x="7174139" y="1893149"/>
                    <a:ext cx="316634" cy="0"/>
                  </a:xfrm>
                  <a:prstGeom prst="line">
                    <a:avLst/>
                  </a:prstGeom>
                  <a:ln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0" name="出自【趣你的PPT】(微信:qunideppt)：最优质的PPT资源库"/>
                  <p:cNvCxnSpPr/>
                  <p:nvPr/>
                </p:nvCxnSpPr>
                <p:spPr>
                  <a:xfrm>
                    <a:off x="7495331" y="1654117"/>
                    <a:ext cx="0" cy="432964"/>
                  </a:xfrm>
                  <a:prstGeom prst="line">
                    <a:avLst/>
                  </a:prstGeom>
                  <a:ln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68" name="出自【趣你的PPT】(微信:qunideppt)：最优质的PPT资源库"/>
                <p:cNvSpPr txBox="1"/>
                <p:nvPr/>
              </p:nvSpPr>
              <p:spPr>
                <a:xfrm>
                  <a:off x="8974451" y="2998735"/>
                  <a:ext cx="2784387" cy="88453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lvl="0" algn="just"/>
                  <a:r>
                    <a:rPr lang="zh-CN" altLang="en-US" sz="1400" dirty="0">
                      <a:solidFill>
                        <a:srgbClr val="40404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本模板来自微信公众号：趣你的</a:t>
                  </a:r>
                  <a:r>
                    <a:rPr lang="en-US" altLang="zh-CN" sz="1400" dirty="0">
                      <a:solidFill>
                        <a:srgbClr val="40404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PPT</a:t>
                  </a:r>
                  <a:r>
                    <a:rPr lang="zh-CN" altLang="en-US" sz="1400" dirty="0">
                      <a:solidFill>
                        <a:srgbClr val="40404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。一不小心，你就能学会</a:t>
                  </a:r>
                  <a:r>
                    <a:rPr lang="en-US" altLang="zh-CN" sz="1400" dirty="0">
                      <a:solidFill>
                        <a:srgbClr val="40404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PPT</a:t>
                  </a:r>
                  <a:r>
                    <a:rPr lang="zh-CN" altLang="en-US" sz="1400" dirty="0">
                      <a:solidFill>
                        <a:srgbClr val="40404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。</a:t>
                  </a:r>
                </a:p>
              </p:txBody>
            </p:sp>
          </p:grpSp>
          <p:grpSp>
            <p:nvGrpSpPr>
              <p:cNvPr id="52" name="组合 51"/>
              <p:cNvGrpSpPr/>
              <p:nvPr/>
            </p:nvGrpSpPr>
            <p:grpSpPr>
              <a:xfrm>
                <a:off x="7821254" y="4594764"/>
                <a:ext cx="3433894" cy="884535"/>
                <a:chOff x="8352660" y="2987785"/>
                <a:chExt cx="3433894" cy="884535"/>
              </a:xfrm>
            </p:grpSpPr>
            <p:grpSp>
              <p:nvGrpSpPr>
                <p:cNvPr id="63" name="组合 62"/>
                <p:cNvGrpSpPr/>
                <p:nvPr/>
              </p:nvGrpSpPr>
              <p:grpSpPr>
                <a:xfrm>
                  <a:off x="8352660" y="3110682"/>
                  <a:ext cx="414737" cy="559055"/>
                  <a:chOff x="7174139" y="1654117"/>
                  <a:chExt cx="321192" cy="432964"/>
                </a:xfrm>
              </p:grpSpPr>
              <p:cxnSp>
                <p:nvCxnSpPr>
                  <p:cNvPr id="65" name="出自【趣你的PPT】(微信:qunideppt)：最优质的PPT资源库"/>
                  <p:cNvCxnSpPr/>
                  <p:nvPr/>
                </p:nvCxnSpPr>
                <p:spPr>
                  <a:xfrm>
                    <a:off x="7174139" y="1893149"/>
                    <a:ext cx="316634" cy="0"/>
                  </a:xfrm>
                  <a:prstGeom prst="line">
                    <a:avLst/>
                  </a:prstGeom>
                  <a:ln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6" name="出自【趣你的PPT】(微信:qunideppt)：最优质的PPT资源库"/>
                  <p:cNvCxnSpPr/>
                  <p:nvPr/>
                </p:nvCxnSpPr>
                <p:spPr>
                  <a:xfrm>
                    <a:off x="7495331" y="1654117"/>
                    <a:ext cx="0" cy="432964"/>
                  </a:xfrm>
                  <a:prstGeom prst="line">
                    <a:avLst/>
                  </a:prstGeom>
                  <a:ln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64" name="出自【趣你的PPT】(微信:qunideppt)：最优质的PPT资源库"/>
                <p:cNvSpPr txBox="1"/>
                <p:nvPr/>
              </p:nvSpPr>
              <p:spPr>
                <a:xfrm>
                  <a:off x="8974452" y="2987785"/>
                  <a:ext cx="2812102" cy="88453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lvl="0" algn="just"/>
                  <a:r>
                    <a:rPr lang="zh-CN" altLang="en-US" sz="1400" dirty="0">
                      <a:solidFill>
                        <a:srgbClr val="40404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本模板来自微信公众号：趣你的</a:t>
                  </a:r>
                  <a:r>
                    <a:rPr lang="en-US" altLang="zh-CN" sz="1400" dirty="0">
                      <a:solidFill>
                        <a:srgbClr val="40404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PPT</a:t>
                  </a:r>
                  <a:r>
                    <a:rPr lang="zh-CN" altLang="en-US" sz="1400" dirty="0">
                      <a:solidFill>
                        <a:srgbClr val="40404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。一不小心，你就能学会</a:t>
                  </a:r>
                  <a:r>
                    <a:rPr lang="en-US" altLang="zh-CN" sz="1400" dirty="0">
                      <a:solidFill>
                        <a:srgbClr val="40404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PPT</a:t>
                  </a:r>
                  <a:r>
                    <a:rPr lang="zh-CN" altLang="en-US" sz="1400" dirty="0">
                      <a:solidFill>
                        <a:srgbClr val="40404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。</a:t>
                  </a:r>
                </a:p>
              </p:txBody>
            </p:sp>
          </p:grpSp>
          <p:grpSp>
            <p:nvGrpSpPr>
              <p:cNvPr id="53" name="组合 52"/>
              <p:cNvGrpSpPr/>
              <p:nvPr/>
            </p:nvGrpSpPr>
            <p:grpSpPr>
              <a:xfrm>
                <a:off x="316340" y="2974710"/>
                <a:ext cx="3391578" cy="884535"/>
                <a:chOff x="316340" y="2974710"/>
                <a:chExt cx="3391578" cy="884535"/>
              </a:xfrm>
            </p:grpSpPr>
            <p:grpSp>
              <p:nvGrpSpPr>
                <p:cNvPr id="59" name="组合 58"/>
                <p:cNvGrpSpPr/>
                <p:nvPr/>
              </p:nvGrpSpPr>
              <p:grpSpPr>
                <a:xfrm flipH="1">
                  <a:off x="3293181" y="3094999"/>
                  <a:ext cx="414737" cy="559055"/>
                  <a:chOff x="7174139" y="1654117"/>
                  <a:chExt cx="321192" cy="432964"/>
                </a:xfrm>
              </p:grpSpPr>
              <p:cxnSp>
                <p:nvCxnSpPr>
                  <p:cNvPr id="61" name="出自【趣你的PPT】(微信:qunideppt)：最优质的PPT资源库"/>
                  <p:cNvCxnSpPr/>
                  <p:nvPr/>
                </p:nvCxnSpPr>
                <p:spPr>
                  <a:xfrm>
                    <a:off x="7174139" y="1893149"/>
                    <a:ext cx="316634" cy="0"/>
                  </a:xfrm>
                  <a:prstGeom prst="line">
                    <a:avLst/>
                  </a:prstGeom>
                  <a:ln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2" name="出自【趣你的PPT】(微信:qunideppt)：最优质的PPT资源库"/>
                  <p:cNvCxnSpPr/>
                  <p:nvPr/>
                </p:nvCxnSpPr>
                <p:spPr>
                  <a:xfrm>
                    <a:off x="7495331" y="1654117"/>
                    <a:ext cx="0" cy="432964"/>
                  </a:xfrm>
                  <a:prstGeom prst="line">
                    <a:avLst/>
                  </a:prstGeom>
                  <a:ln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60" name="出自【趣你的PPT】(微信:qunideppt)：最优质的PPT资源库"/>
                <p:cNvSpPr txBox="1"/>
                <p:nvPr/>
              </p:nvSpPr>
              <p:spPr>
                <a:xfrm>
                  <a:off x="316340" y="2974710"/>
                  <a:ext cx="2769789" cy="88453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lvl="0" algn="just"/>
                  <a:r>
                    <a:rPr lang="zh-CN" altLang="en-US" sz="1400" dirty="0">
                      <a:solidFill>
                        <a:srgbClr val="40404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本模板来自微信公众号：趣你的</a:t>
                  </a:r>
                  <a:r>
                    <a:rPr lang="en-US" altLang="zh-CN" sz="1400" dirty="0">
                      <a:solidFill>
                        <a:srgbClr val="40404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PPT</a:t>
                  </a:r>
                  <a:r>
                    <a:rPr lang="zh-CN" altLang="en-US" sz="1400" dirty="0">
                      <a:solidFill>
                        <a:srgbClr val="40404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。一不小心，你就能学会</a:t>
                  </a:r>
                  <a:r>
                    <a:rPr lang="en-US" altLang="zh-CN" sz="1400" dirty="0">
                      <a:solidFill>
                        <a:srgbClr val="40404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PPT</a:t>
                  </a:r>
                  <a:r>
                    <a:rPr lang="zh-CN" altLang="en-US" sz="1400" dirty="0">
                      <a:solidFill>
                        <a:srgbClr val="40404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。</a:t>
                  </a:r>
                </a:p>
              </p:txBody>
            </p:sp>
          </p:grpSp>
          <p:grpSp>
            <p:nvGrpSpPr>
              <p:cNvPr id="54" name="组合 53"/>
              <p:cNvGrpSpPr/>
              <p:nvPr/>
            </p:nvGrpSpPr>
            <p:grpSpPr>
              <a:xfrm>
                <a:off x="852876" y="4610807"/>
                <a:ext cx="3457624" cy="884535"/>
                <a:chOff x="250294" y="2974710"/>
                <a:chExt cx="3457624" cy="884535"/>
              </a:xfrm>
            </p:grpSpPr>
            <p:grpSp>
              <p:nvGrpSpPr>
                <p:cNvPr id="55" name="组合 54"/>
                <p:cNvGrpSpPr/>
                <p:nvPr/>
              </p:nvGrpSpPr>
              <p:grpSpPr>
                <a:xfrm flipH="1">
                  <a:off x="3293181" y="3094999"/>
                  <a:ext cx="414737" cy="559055"/>
                  <a:chOff x="7174139" y="1654117"/>
                  <a:chExt cx="321192" cy="432964"/>
                </a:xfrm>
              </p:grpSpPr>
              <p:cxnSp>
                <p:nvCxnSpPr>
                  <p:cNvPr id="57" name="出自【趣你的PPT】(微信:qunideppt)：最优质的PPT资源库"/>
                  <p:cNvCxnSpPr/>
                  <p:nvPr/>
                </p:nvCxnSpPr>
                <p:spPr>
                  <a:xfrm>
                    <a:off x="7174139" y="1893149"/>
                    <a:ext cx="316634" cy="0"/>
                  </a:xfrm>
                  <a:prstGeom prst="line">
                    <a:avLst/>
                  </a:prstGeom>
                  <a:ln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8" name="出自【趣你的PPT】(微信:qunideppt)：最优质的PPT资源库"/>
                  <p:cNvCxnSpPr/>
                  <p:nvPr/>
                </p:nvCxnSpPr>
                <p:spPr>
                  <a:xfrm>
                    <a:off x="7495331" y="1654117"/>
                    <a:ext cx="0" cy="432964"/>
                  </a:xfrm>
                  <a:prstGeom prst="line">
                    <a:avLst/>
                  </a:prstGeom>
                  <a:ln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56" name="出自【趣你的PPT】(微信:qunideppt)：最优质的PPT资源库"/>
                <p:cNvSpPr txBox="1"/>
                <p:nvPr/>
              </p:nvSpPr>
              <p:spPr>
                <a:xfrm>
                  <a:off x="250294" y="2974710"/>
                  <a:ext cx="2835834" cy="88453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lvl="0" algn="just"/>
                  <a:r>
                    <a:rPr lang="zh-CN" altLang="en-US" sz="1400" dirty="0">
                      <a:solidFill>
                        <a:srgbClr val="40404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本模板来自微信公众号：趣你的</a:t>
                  </a:r>
                  <a:r>
                    <a:rPr lang="en-US" altLang="zh-CN" sz="1400" dirty="0">
                      <a:solidFill>
                        <a:srgbClr val="40404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PPT</a:t>
                  </a:r>
                  <a:r>
                    <a:rPr lang="zh-CN" altLang="en-US" sz="1400" dirty="0">
                      <a:solidFill>
                        <a:srgbClr val="40404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。一不小心，你就能学会</a:t>
                  </a:r>
                  <a:r>
                    <a:rPr lang="en-US" altLang="zh-CN" sz="1400" dirty="0">
                      <a:solidFill>
                        <a:srgbClr val="40404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PPT</a:t>
                  </a:r>
                  <a:r>
                    <a:rPr lang="zh-CN" altLang="en-US" sz="1400" dirty="0">
                      <a:solidFill>
                        <a:srgbClr val="40404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。</a:t>
                  </a:r>
                </a:p>
              </p:txBody>
            </p:sp>
          </p:grpSp>
        </p:grpSp>
        <p:grpSp>
          <p:nvGrpSpPr>
            <p:cNvPr id="42" name="组合 41"/>
            <p:cNvGrpSpPr/>
            <p:nvPr/>
          </p:nvGrpSpPr>
          <p:grpSpPr>
            <a:xfrm rot="5400000">
              <a:off x="5990630" y="1653333"/>
              <a:ext cx="266565" cy="559055"/>
              <a:chOff x="3433746" y="3768607"/>
              <a:chExt cx="266565" cy="559055"/>
            </a:xfrm>
          </p:grpSpPr>
          <p:cxnSp>
            <p:nvCxnSpPr>
              <p:cNvPr id="47" name="出自【趣你的PPT】(微信:qunideppt)：最优质的PPT资源库"/>
              <p:cNvCxnSpPr/>
              <p:nvPr/>
            </p:nvCxnSpPr>
            <p:spPr>
              <a:xfrm rot="16200000" flipV="1">
                <a:off x="3569971" y="3946912"/>
                <a:ext cx="0" cy="260680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出自【趣你的PPT】(微信:qunideppt)：最优质的PPT资源库"/>
              <p:cNvCxnSpPr/>
              <p:nvPr/>
            </p:nvCxnSpPr>
            <p:spPr>
              <a:xfrm flipH="1">
                <a:off x="3433746" y="3768607"/>
                <a:ext cx="0" cy="559055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4" name="出自【趣你的PPT】(微信:qunideppt)：最优质的PPT资源库"/>
            <p:cNvSpPr txBox="1"/>
            <p:nvPr/>
          </p:nvSpPr>
          <p:spPr>
            <a:xfrm>
              <a:off x="3951019" y="1055898"/>
              <a:ext cx="4578842" cy="6265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just"/>
              <a:r>
                <a:rPr lang="zh-CN" altLang="en-US" sz="1400" dirty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本模板来自微信公众号：趣你的</a:t>
              </a:r>
              <a:r>
                <a:rPr lang="en-US" altLang="zh-CN" sz="1400" dirty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。一不小心，你就能学会</a:t>
              </a:r>
              <a:r>
                <a:rPr lang="en-US" altLang="zh-CN" sz="1400" dirty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 smtClean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  <a:endParaRPr lang="zh-CN" altLang="en-US" sz="14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19353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5出自【趣你的PPT】(微信:qunideppt)：最优质的PPT资源库"/>
          <p:cNvGrpSpPr/>
          <p:nvPr/>
        </p:nvGrpSpPr>
        <p:grpSpPr>
          <a:xfrm>
            <a:off x="0" y="292608"/>
            <a:ext cx="12190828" cy="548640"/>
            <a:chOff x="0" y="292608"/>
            <a:chExt cx="12190828" cy="548640"/>
          </a:xfrm>
        </p:grpSpPr>
        <p:sp>
          <p:nvSpPr>
            <p:cNvPr id="43" name="出自【趣你的PPT】(微信:qunideppt)：最优质的PPT资源库"/>
            <p:cNvSpPr/>
            <p:nvPr/>
          </p:nvSpPr>
          <p:spPr>
            <a:xfrm>
              <a:off x="0" y="292608"/>
              <a:ext cx="3118104" cy="548640"/>
            </a:xfrm>
            <a:custGeom>
              <a:avLst/>
              <a:gdLst>
                <a:gd name="connsiteX0" fmla="*/ 0 w 3118104"/>
                <a:gd name="connsiteY0" fmla="*/ 0 h 539496"/>
                <a:gd name="connsiteX1" fmla="*/ 3118104 w 3118104"/>
                <a:gd name="connsiteY1" fmla="*/ 0 h 539496"/>
                <a:gd name="connsiteX2" fmla="*/ 3118104 w 3118104"/>
                <a:gd name="connsiteY2" fmla="*/ 539496 h 539496"/>
                <a:gd name="connsiteX3" fmla="*/ 0 w 3118104"/>
                <a:gd name="connsiteY3" fmla="*/ 539496 h 539496"/>
                <a:gd name="connsiteX4" fmla="*/ 0 w 3118104"/>
                <a:gd name="connsiteY4" fmla="*/ 0 h 539496"/>
                <a:gd name="connsiteX0" fmla="*/ 0 w 3118104"/>
                <a:gd name="connsiteY0" fmla="*/ 0 h 539496"/>
                <a:gd name="connsiteX1" fmla="*/ 2871216 w 3118104"/>
                <a:gd name="connsiteY1" fmla="*/ 0 h 539496"/>
                <a:gd name="connsiteX2" fmla="*/ 3118104 w 3118104"/>
                <a:gd name="connsiteY2" fmla="*/ 539496 h 539496"/>
                <a:gd name="connsiteX3" fmla="*/ 0 w 3118104"/>
                <a:gd name="connsiteY3" fmla="*/ 539496 h 539496"/>
                <a:gd name="connsiteX4" fmla="*/ 0 w 3118104"/>
                <a:gd name="connsiteY4" fmla="*/ 0 h 539496"/>
                <a:gd name="connsiteX0" fmla="*/ 0 w 3118104"/>
                <a:gd name="connsiteY0" fmla="*/ 9144 h 548640"/>
                <a:gd name="connsiteX1" fmla="*/ 2679192 w 3118104"/>
                <a:gd name="connsiteY1" fmla="*/ 0 h 548640"/>
                <a:gd name="connsiteX2" fmla="*/ 3118104 w 3118104"/>
                <a:gd name="connsiteY2" fmla="*/ 548640 h 548640"/>
                <a:gd name="connsiteX3" fmla="*/ 0 w 3118104"/>
                <a:gd name="connsiteY3" fmla="*/ 548640 h 548640"/>
                <a:gd name="connsiteX4" fmla="*/ 0 w 3118104"/>
                <a:gd name="connsiteY4" fmla="*/ 9144 h 548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18104" h="548640">
                  <a:moveTo>
                    <a:pt x="0" y="9144"/>
                  </a:moveTo>
                  <a:lnTo>
                    <a:pt x="2679192" y="0"/>
                  </a:lnTo>
                  <a:lnTo>
                    <a:pt x="3118104" y="548640"/>
                  </a:lnTo>
                  <a:lnTo>
                    <a:pt x="0" y="548640"/>
                  </a:lnTo>
                  <a:lnTo>
                    <a:pt x="0" y="9144"/>
                  </a:lnTo>
                  <a:close/>
                </a:path>
              </a:pathLst>
            </a:custGeom>
            <a:solidFill>
              <a:srgbClr val="5DA2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cxnSp>
          <p:nvCxnSpPr>
            <p:cNvPr id="45" name="出自【趣你的PPT】(微信:qunideppt)：最优质的PPT资源库"/>
            <p:cNvCxnSpPr/>
            <p:nvPr/>
          </p:nvCxnSpPr>
          <p:spPr>
            <a:xfrm>
              <a:off x="3108960" y="832104"/>
              <a:ext cx="9081868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出自【趣你的PPT】(微信:qunideppt)：最优质的PPT资源库"/>
          <p:cNvSpPr txBox="1"/>
          <p:nvPr/>
        </p:nvSpPr>
        <p:spPr>
          <a:xfrm>
            <a:off x="292608" y="366873"/>
            <a:ext cx="23591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单击此处添加标题</a:t>
            </a:r>
            <a:endParaRPr lang="zh-CN" altLang="en-US" sz="20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0" name="Group 6出自【趣你的PPT】(微信:qunideppt)：最优质的PPT资源库"/>
          <p:cNvGrpSpPr/>
          <p:nvPr/>
        </p:nvGrpSpPr>
        <p:grpSpPr>
          <a:xfrm>
            <a:off x="719714" y="2050348"/>
            <a:ext cx="775456" cy="775456"/>
            <a:chOff x="817364" y="1776265"/>
            <a:chExt cx="826181" cy="826181"/>
          </a:xfrm>
        </p:grpSpPr>
        <p:sp>
          <p:nvSpPr>
            <p:cNvPr id="41" name="出自【趣你的PPT】(微信:qunideppt)：最优质的PPT资源库"/>
            <p:cNvSpPr/>
            <p:nvPr/>
          </p:nvSpPr>
          <p:spPr>
            <a:xfrm>
              <a:off x="817364" y="1776265"/>
              <a:ext cx="826181" cy="826181"/>
            </a:xfrm>
            <a:prstGeom prst="ellipse">
              <a:avLst/>
            </a:prstGeom>
            <a:solidFill>
              <a:srgbClr val="1B6AA3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7615">
                <a:defRPr/>
              </a:pPr>
              <a:endParaRPr lang="en-US" sz="3190" kern="0" dirty="0" smtClean="0">
                <a:solidFill>
                  <a:prstClr val="white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42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1014427" y="1973328"/>
              <a:ext cx="432054" cy="432054"/>
            </a:xfrm>
            <a:custGeom>
              <a:avLst/>
              <a:gdLst>
                <a:gd name="T0" fmla="*/ 347 w 376"/>
                <a:gd name="T1" fmla="*/ 284 h 376"/>
                <a:gd name="T2" fmla="*/ 347 w 376"/>
                <a:gd name="T3" fmla="*/ 238 h 376"/>
                <a:gd name="T4" fmla="*/ 278 w 376"/>
                <a:gd name="T5" fmla="*/ 169 h 376"/>
                <a:gd name="T6" fmla="*/ 238 w 376"/>
                <a:gd name="T7" fmla="*/ 169 h 376"/>
                <a:gd name="T8" fmla="*/ 207 w 376"/>
                <a:gd name="T9" fmla="*/ 148 h 376"/>
                <a:gd name="T10" fmla="*/ 207 w 376"/>
                <a:gd name="T11" fmla="*/ 92 h 376"/>
                <a:gd name="T12" fmla="*/ 236 w 376"/>
                <a:gd name="T13" fmla="*/ 48 h 376"/>
                <a:gd name="T14" fmla="*/ 188 w 376"/>
                <a:gd name="T15" fmla="*/ 0 h 376"/>
                <a:gd name="T16" fmla="*/ 140 w 376"/>
                <a:gd name="T17" fmla="*/ 48 h 376"/>
                <a:gd name="T18" fmla="*/ 169 w 376"/>
                <a:gd name="T19" fmla="*/ 92 h 376"/>
                <a:gd name="T20" fmla="*/ 169 w 376"/>
                <a:gd name="T21" fmla="*/ 148 h 376"/>
                <a:gd name="T22" fmla="*/ 138 w 376"/>
                <a:gd name="T23" fmla="*/ 169 h 376"/>
                <a:gd name="T24" fmla="*/ 98 w 376"/>
                <a:gd name="T25" fmla="*/ 169 h 376"/>
                <a:gd name="T26" fmla="*/ 29 w 376"/>
                <a:gd name="T27" fmla="*/ 238 h 376"/>
                <a:gd name="T28" fmla="*/ 29 w 376"/>
                <a:gd name="T29" fmla="*/ 284 h 376"/>
                <a:gd name="T30" fmla="*/ 0 w 376"/>
                <a:gd name="T31" fmla="*/ 328 h 376"/>
                <a:gd name="T32" fmla="*/ 48 w 376"/>
                <a:gd name="T33" fmla="*/ 376 h 376"/>
                <a:gd name="T34" fmla="*/ 96 w 376"/>
                <a:gd name="T35" fmla="*/ 328 h 376"/>
                <a:gd name="T36" fmla="*/ 67 w 376"/>
                <a:gd name="T37" fmla="*/ 284 h 376"/>
                <a:gd name="T38" fmla="*/ 67 w 376"/>
                <a:gd name="T39" fmla="*/ 238 h 376"/>
                <a:gd name="T40" fmla="*/ 98 w 376"/>
                <a:gd name="T41" fmla="*/ 207 h 376"/>
                <a:gd name="T42" fmla="*/ 138 w 376"/>
                <a:gd name="T43" fmla="*/ 207 h 376"/>
                <a:gd name="T44" fmla="*/ 169 w 376"/>
                <a:gd name="T45" fmla="*/ 202 h 376"/>
                <a:gd name="T46" fmla="*/ 169 w 376"/>
                <a:gd name="T47" fmla="*/ 284 h 376"/>
                <a:gd name="T48" fmla="*/ 140 w 376"/>
                <a:gd name="T49" fmla="*/ 328 h 376"/>
                <a:gd name="T50" fmla="*/ 188 w 376"/>
                <a:gd name="T51" fmla="*/ 376 h 376"/>
                <a:gd name="T52" fmla="*/ 236 w 376"/>
                <a:gd name="T53" fmla="*/ 328 h 376"/>
                <a:gd name="T54" fmla="*/ 207 w 376"/>
                <a:gd name="T55" fmla="*/ 284 h 376"/>
                <a:gd name="T56" fmla="*/ 207 w 376"/>
                <a:gd name="T57" fmla="*/ 202 h 376"/>
                <a:gd name="T58" fmla="*/ 238 w 376"/>
                <a:gd name="T59" fmla="*/ 207 h 376"/>
                <a:gd name="T60" fmla="*/ 278 w 376"/>
                <a:gd name="T61" fmla="*/ 207 h 376"/>
                <a:gd name="T62" fmla="*/ 309 w 376"/>
                <a:gd name="T63" fmla="*/ 238 h 376"/>
                <a:gd name="T64" fmla="*/ 309 w 376"/>
                <a:gd name="T65" fmla="*/ 284 h 376"/>
                <a:gd name="T66" fmla="*/ 280 w 376"/>
                <a:gd name="T67" fmla="*/ 328 h 376"/>
                <a:gd name="T68" fmla="*/ 328 w 376"/>
                <a:gd name="T69" fmla="*/ 376 h 376"/>
                <a:gd name="T70" fmla="*/ 376 w 376"/>
                <a:gd name="T71" fmla="*/ 328 h 376"/>
                <a:gd name="T72" fmla="*/ 347 w 376"/>
                <a:gd name="T73" fmla="*/ 284 h 376"/>
                <a:gd name="T74" fmla="*/ 75 w 376"/>
                <a:gd name="T75" fmla="*/ 328 h 376"/>
                <a:gd name="T76" fmla="*/ 48 w 376"/>
                <a:gd name="T77" fmla="*/ 356 h 376"/>
                <a:gd name="T78" fmla="*/ 20 w 376"/>
                <a:gd name="T79" fmla="*/ 328 h 376"/>
                <a:gd name="T80" fmla="*/ 48 w 376"/>
                <a:gd name="T81" fmla="*/ 300 h 376"/>
                <a:gd name="T82" fmla="*/ 75 w 376"/>
                <a:gd name="T83" fmla="*/ 328 h 376"/>
                <a:gd name="T84" fmla="*/ 160 w 376"/>
                <a:gd name="T85" fmla="*/ 48 h 376"/>
                <a:gd name="T86" fmla="*/ 188 w 376"/>
                <a:gd name="T87" fmla="*/ 20 h 376"/>
                <a:gd name="T88" fmla="*/ 215 w 376"/>
                <a:gd name="T89" fmla="*/ 48 h 376"/>
                <a:gd name="T90" fmla="*/ 188 w 376"/>
                <a:gd name="T91" fmla="*/ 76 h 376"/>
                <a:gd name="T92" fmla="*/ 160 w 376"/>
                <a:gd name="T93" fmla="*/ 48 h 376"/>
                <a:gd name="T94" fmla="*/ 215 w 376"/>
                <a:gd name="T95" fmla="*/ 328 h 376"/>
                <a:gd name="T96" fmla="*/ 188 w 376"/>
                <a:gd name="T97" fmla="*/ 356 h 376"/>
                <a:gd name="T98" fmla="*/ 160 w 376"/>
                <a:gd name="T99" fmla="*/ 328 h 376"/>
                <a:gd name="T100" fmla="*/ 188 w 376"/>
                <a:gd name="T101" fmla="*/ 300 h 376"/>
                <a:gd name="T102" fmla="*/ 215 w 376"/>
                <a:gd name="T103" fmla="*/ 328 h 376"/>
                <a:gd name="T104" fmla="*/ 328 w 376"/>
                <a:gd name="T105" fmla="*/ 356 h 376"/>
                <a:gd name="T106" fmla="*/ 300 w 376"/>
                <a:gd name="T107" fmla="*/ 328 h 376"/>
                <a:gd name="T108" fmla="*/ 328 w 376"/>
                <a:gd name="T109" fmla="*/ 300 h 376"/>
                <a:gd name="T110" fmla="*/ 355 w 376"/>
                <a:gd name="T111" fmla="*/ 328 h 376"/>
                <a:gd name="T112" fmla="*/ 328 w 376"/>
                <a:gd name="T113" fmla="*/ 356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76" h="376">
                  <a:moveTo>
                    <a:pt x="347" y="284"/>
                  </a:moveTo>
                  <a:cubicBezTo>
                    <a:pt x="347" y="238"/>
                    <a:pt x="347" y="238"/>
                    <a:pt x="347" y="238"/>
                  </a:cubicBezTo>
                  <a:cubicBezTo>
                    <a:pt x="347" y="210"/>
                    <a:pt x="328" y="169"/>
                    <a:pt x="278" y="169"/>
                  </a:cubicBezTo>
                  <a:cubicBezTo>
                    <a:pt x="238" y="169"/>
                    <a:pt x="238" y="169"/>
                    <a:pt x="238" y="169"/>
                  </a:cubicBezTo>
                  <a:cubicBezTo>
                    <a:pt x="210" y="169"/>
                    <a:pt x="207" y="155"/>
                    <a:pt x="207" y="148"/>
                  </a:cubicBezTo>
                  <a:cubicBezTo>
                    <a:pt x="207" y="92"/>
                    <a:pt x="207" y="92"/>
                    <a:pt x="207" y="92"/>
                  </a:cubicBezTo>
                  <a:cubicBezTo>
                    <a:pt x="224" y="85"/>
                    <a:pt x="236" y="68"/>
                    <a:pt x="236" y="48"/>
                  </a:cubicBezTo>
                  <a:cubicBezTo>
                    <a:pt x="236" y="21"/>
                    <a:pt x="214" y="0"/>
                    <a:pt x="188" y="0"/>
                  </a:cubicBezTo>
                  <a:cubicBezTo>
                    <a:pt x="161" y="0"/>
                    <a:pt x="140" y="21"/>
                    <a:pt x="140" y="48"/>
                  </a:cubicBezTo>
                  <a:cubicBezTo>
                    <a:pt x="140" y="68"/>
                    <a:pt x="152" y="85"/>
                    <a:pt x="169" y="92"/>
                  </a:cubicBezTo>
                  <a:cubicBezTo>
                    <a:pt x="169" y="148"/>
                    <a:pt x="169" y="148"/>
                    <a:pt x="169" y="148"/>
                  </a:cubicBezTo>
                  <a:cubicBezTo>
                    <a:pt x="169" y="153"/>
                    <a:pt x="167" y="169"/>
                    <a:pt x="138" y="169"/>
                  </a:cubicBezTo>
                  <a:cubicBezTo>
                    <a:pt x="98" y="169"/>
                    <a:pt x="98" y="169"/>
                    <a:pt x="98" y="169"/>
                  </a:cubicBezTo>
                  <a:cubicBezTo>
                    <a:pt x="47" y="169"/>
                    <a:pt x="29" y="210"/>
                    <a:pt x="29" y="238"/>
                  </a:cubicBezTo>
                  <a:cubicBezTo>
                    <a:pt x="29" y="284"/>
                    <a:pt x="29" y="284"/>
                    <a:pt x="29" y="284"/>
                  </a:cubicBezTo>
                  <a:cubicBezTo>
                    <a:pt x="12" y="291"/>
                    <a:pt x="0" y="308"/>
                    <a:pt x="0" y="328"/>
                  </a:cubicBezTo>
                  <a:cubicBezTo>
                    <a:pt x="0" y="354"/>
                    <a:pt x="21" y="376"/>
                    <a:pt x="48" y="376"/>
                  </a:cubicBezTo>
                  <a:cubicBezTo>
                    <a:pt x="74" y="376"/>
                    <a:pt x="96" y="354"/>
                    <a:pt x="96" y="328"/>
                  </a:cubicBezTo>
                  <a:cubicBezTo>
                    <a:pt x="96" y="308"/>
                    <a:pt x="84" y="291"/>
                    <a:pt x="67" y="284"/>
                  </a:cubicBezTo>
                  <a:cubicBezTo>
                    <a:pt x="67" y="238"/>
                    <a:pt x="67" y="238"/>
                    <a:pt x="67" y="238"/>
                  </a:cubicBezTo>
                  <a:cubicBezTo>
                    <a:pt x="67" y="233"/>
                    <a:pt x="68" y="207"/>
                    <a:pt x="98" y="207"/>
                  </a:cubicBezTo>
                  <a:cubicBezTo>
                    <a:pt x="138" y="207"/>
                    <a:pt x="138" y="207"/>
                    <a:pt x="138" y="207"/>
                  </a:cubicBezTo>
                  <a:cubicBezTo>
                    <a:pt x="150" y="207"/>
                    <a:pt x="160" y="205"/>
                    <a:pt x="169" y="202"/>
                  </a:cubicBezTo>
                  <a:cubicBezTo>
                    <a:pt x="169" y="284"/>
                    <a:pt x="169" y="284"/>
                    <a:pt x="169" y="284"/>
                  </a:cubicBezTo>
                  <a:cubicBezTo>
                    <a:pt x="152" y="291"/>
                    <a:pt x="140" y="308"/>
                    <a:pt x="140" y="328"/>
                  </a:cubicBezTo>
                  <a:cubicBezTo>
                    <a:pt x="140" y="354"/>
                    <a:pt x="161" y="376"/>
                    <a:pt x="188" y="376"/>
                  </a:cubicBezTo>
                  <a:cubicBezTo>
                    <a:pt x="214" y="376"/>
                    <a:pt x="236" y="354"/>
                    <a:pt x="236" y="328"/>
                  </a:cubicBezTo>
                  <a:cubicBezTo>
                    <a:pt x="236" y="308"/>
                    <a:pt x="224" y="291"/>
                    <a:pt x="207" y="284"/>
                  </a:cubicBezTo>
                  <a:cubicBezTo>
                    <a:pt x="207" y="202"/>
                    <a:pt x="207" y="202"/>
                    <a:pt x="207" y="202"/>
                  </a:cubicBezTo>
                  <a:cubicBezTo>
                    <a:pt x="215" y="205"/>
                    <a:pt x="226" y="207"/>
                    <a:pt x="238" y="207"/>
                  </a:cubicBezTo>
                  <a:cubicBezTo>
                    <a:pt x="278" y="207"/>
                    <a:pt x="278" y="207"/>
                    <a:pt x="278" y="207"/>
                  </a:cubicBezTo>
                  <a:cubicBezTo>
                    <a:pt x="306" y="207"/>
                    <a:pt x="309" y="231"/>
                    <a:pt x="309" y="238"/>
                  </a:cubicBezTo>
                  <a:cubicBezTo>
                    <a:pt x="309" y="284"/>
                    <a:pt x="309" y="284"/>
                    <a:pt x="309" y="284"/>
                  </a:cubicBezTo>
                  <a:cubicBezTo>
                    <a:pt x="292" y="291"/>
                    <a:pt x="280" y="308"/>
                    <a:pt x="280" y="328"/>
                  </a:cubicBezTo>
                  <a:cubicBezTo>
                    <a:pt x="280" y="354"/>
                    <a:pt x="301" y="376"/>
                    <a:pt x="328" y="376"/>
                  </a:cubicBezTo>
                  <a:cubicBezTo>
                    <a:pt x="354" y="376"/>
                    <a:pt x="376" y="354"/>
                    <a:pt x="376" y="328"/>
                  </a:cubicBezTo>
                  <a:cubicBezTo>
                    <a:pt x="376" y="308"/>
                    <a:pt x="364" y="291"/>
                    <a:pt x="347" y="284"/>
                  </a:cubicBezTo>
                  <a:close/>
                  <a:moveTo>
                    <a:pt x="75" y="328"/>
                  </a:moveTo>
                  <a:cubicBezTo>
                    <a:pt x="75" y="343"/>
                    <a:pt x="63" y="356"/>
                    <a:pt x="48" y="356"/>
                  </a:cubicBezTo>
                  <a:cubicBezTo>
                    <a:pt x="32" y="356"/>
                    <a:pt x="20" y="343"/>
                    <a:pt x="20" y="328"/>
                  </a:cubicBezTo>
                  <a:cubicBezTo>
                    <a:pt x="20" y="313"/>
                    <a:pt x="32" y="300"/>
                    <a:pt x="48" y="300"/>
                  </a:cubicBezTo>
                  <a:cubicBezTo>
                    <a:pt x="63" y="300"/>
                    <a:pt x="75" y="313"/>
                    <a:pt x="75" y="328"/>
                  </a:cubicBezTo>
                  <a:close/>
                  <a:moveTo>
                    <a:pt x="160" y="48"/>
                  </a:moveTo>
                  <a:cubicBezTo>
                    <a:pt x="160" y="33"/>
                    <a:pt x="172" y="20"/>
                    <a:pt x="188" y="20"/>
                  </a:cubicBezTo>
                  <a:cubicBezTo>
                    <a:pt x="203" y="20"/>
                    <a:pt x="215" y="33"/>
                    <a:pt x="215" y="48"/>
                  </a:cubicBezTo>
                  <a:cubicBezTo>
                    <a:pt x="215" y="63"/>
                    <a:pt x="203" y="76"/>
                    <a:pt x="188" y="76"/>
                  </a:cubicBezTo>
                  <a:cubicBezTo>
                    <a:pt x="172" y="76"/>
                    <a:pt x="160" y="63"/>
                    <a:pt x="160" y="48"/>
                  </a:cubicBezTo>
                  <a:close/>
                  <a:moveTo>
                    <a:pt x="215" y="328"/>
                  </a:moveTo>
                  <a:cubicBezTo>
                    <a:pt x="215" y="343"/>
                    <a:pt x="203" y="356"/>
                    <a:pt x="188" y="356"/>
                  </a:cubicBezTo>
                  <a:cubicBezTo>
                    <a:pt x="172" y="356"/>
                    <a:pt x="160" y="343"/>
                    <a:pt x="160" y="328"/>
                  </a:cubicBezTo>
                  <a:cubicBezTo>
                    <a:pt x="160" y="313"/>
                    <a:pt x="172" y="300"/>
                    <a:pt x="188" y="300"/>
                  </a:cubicBezTo>
                  <a:cubicBezTo>
                    <a:pt x="203" y="300"/>
                    <a:pt x="215" y="313"/>
                    <a:pt x="215" y="328"/>
                  </a:cubicBezTo>
                  <a:close/>
                  <a:moveTo>
                    <a:pt x="328" y="356"/>
                  </a:moveTo>
                  <a:cubicBezTo>
                    <a:pt x="312" y="356"/>
                    <a:pt x="300" y="343"/>
                    <a:pt x="300" y="328"/>
                  </a:cubicBezTo>
                  <a:cubicBezTo>
                    <a:pt x="300" y="313"/>
                    <a:pt x="312" y="300"/>
                    <a:pt x="328" y="300"/>
                  </a:cubicBezTo>
                  <a:cubicBezTo>
                    <a:pt x="343" y="300"/>
                    <a:pt x="355" y="313"/>
                    <a:pt x="355" y="328"/>
                  </a:cubicBezTo>
                  <a:cubicBezTo>
                    <a:pt x="355" y="343"/>
                    <a:pt x="343" y="356"/>
                    <a:pt x="328" y="356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pPr defTabSz="1217615">
                <a:defRPr/>
              </a:pPr>
              <a:endParaRPr lang="en-US" sz="3190" kern="0" dirty="0" smtClean="0">
                <a:solidFill>
                  <a:srgbClr val="5C5C5C"/>
                </a:solidFill>
                <a:latin typeface="微软雅黑" panose="020B0503020204020204" pitchFamily="34" charset="-122"/>
              </a:endParaRPr>
            </a:p>
          </p:txBody>
        </p:sp>
      </p:grpSp>
      <p:grpSp>
        <p:nvGrpSpPr>
          <p:cNvPr id="44" name="Group 7出自【趣你的PPT】(微信:qunideppt)：最优质的PPT资源库"/>
          <p:cNvGrpSpPr/>
          <p:nvPr/>
        </p:nvGrpSpPr>
        <p:grpSpPr>
          <a:xfrm>
            <a:off x="719714" y="3400685"/>
            <a:ext cx="775456" cy="775456"/>
            <a:chOff x="2496183" y="1776265"/>
            <a:chExt cx="826181" cy="826181"/>
          </a:xfrm>
        </p:grpSpPr>
        <p:sp>
          <p:nvSpPr>
            <p:cNvPr id="47" name="出自【趣你的PPT】(微信:qunideppt)：最优质的PPT资源库"/>
            <p:cNvSpPr/>
            <p:nvPr/>
          </p:nvSpPr>
          <p:spPr>
            <a:xfrm>
              <a:off x="2496183" y="1776265"/>
              <a:ext cx="826181" cy="826181"/>
            </a:xfrm>
            <a:prstGeom prst="ellipse">
              <a:avLst/>
            </a:prstGeom>
            <a:solidFill>
              <a:srgbClr val="84CBC5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7615">
                <a:defRPr/>
              </a:pPr>
              <a:endParaRPr lang="en-US" sz="3190" kern="0" dirty="0" smtClean="0">
                <a:solidFill>
                  <a:prstClr val="white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49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2630264" y="2024210"/>
              <a:ext cx="563673" cy="343936"/>
            </a:xfrm>
            <a:custGeom>
              <a:avLst/>
              <a:gdLst>
                <a:gd name="T0" fmla="*/ 152 w 400"/>
                <a:gd name="T1" fmla="*/ 7 h 244"/>
                <a:gd name="T2" fmla="*/ 127 w 400"/>
                <a:gd name="T3" fmla="*/ 7 h 244"/>
                <a:gd name="T4" fmla="*/ 0 w 400"/>
                <a:gd name="T5" fmla="*/ 122 h 244"/>
                <a:gd name="T6" fmla="*/ 127 w 400"/>
                <a:gd name="T7" fmla="*/ 237 h 244"/>
                <a:gd name="T8" fmla="*/ 152 w 400"/>
                <a:gd name="T9" fmla="*/ 237 h 244"/>
                <a:gd name="T10" fmla="*/ 152 w 400"/>
                <a:gd name="T11" fmla="*/ 212 h 244"/>
                <a:gd name="T12" fmla="*/ 53 w 400"/>
                <a:gd name="T13" fmla="*/ 122 h 244"/>
                <a:gd name="T14" fmla="*/ 152 w 400"/>
                <a:gd name="T15" fmla="*/ 32 h 244"/>
                <a:gd name="T16" fmla="*/ 152 w 400"/>
                <a:gd name="T17" fmla="*/ 7 h 244"/>
                <a:gd name="T18" fmla="*/ 272 w 400"/>
                <a:gd name="T19" fmla="*/ 7 h 244"/>
                <a:gd name="T20" fmla="*/ 248 w 400"/>
                <a:gd name="T21" fmla="*/ 7 h 244"/>
                <a:gd name="T22" fmla="*/ 248 w 400"/>
                <a:gd name="T23" fmla="*/ 32 h 244"/>
                <a:gd name="T24" fmla="*/ 347 w 400"/>
                <a:gd name="T25" fmla="*/ 122 h 244"/>
                <a:gd name="T26" fmla="*/ 248 w 400"/>
                <a:gd name="T27" fmla="*/ 212 h 244"/>
                <a:gd name="T28" fmla="*/ 248 w 400"/>
                <a:gd name="T29" fmla="*/ 237 h 244"/>
                <a:gd name="T30" fmla="*/ 272 w 400"/>
                <a:gd name="T31" fmla="*/ 237 h 244"/>
                <a:gd name="T32" fmla="*/ 400 w 400"/>
                <a:gd name="T33" fmla="*/ 122 h 244"/>
                <a:gd name="T34" fmla="*/ 272 w 400"/>
                <a:gd name="T35" fmla="*/ 7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00" h="244">
                  <a:moveTo>
                    <a:pt x="152" y="7"/>
                  </a:moveTo>
                  <a:cubicBezTo>
                    <a:pt x="145" y="0"/>
                    <a:pt x="135" y="0"/>
                    <a:pt x="127" y="7"/>
                  </a:cubicBezTo>
                  <a:cubicBezTo>
                    <a:pt x="0" y="122"/>
                    <a:pt x="0" y="122"/>
                    <a:pt x="0" y="122"/>
                  </a:cubicBezTo>
                  <a:cubicBezTo>
                    <a:pt x="127" y="237"/>
                    <a:pt x="127" y="237"/>
                    <a:pt x="127" y="237"/>
                  </a:cubicBezTo>
                  <a:cubicBezTo>
                    <a:pt x="135" y="244"/>
                    <a:pt x="145" y="244"/>
                    <a:pt x="152" y="237"/>
                  </a:cubicBezTo>
                  <a:cubicBezTo>
                    <a:pt x="159" y="230"/>
                    <a:pt x="159" y="219"/>
                    <a:pt x="152" y="212"/>
                  </a:cubicBezTo>
                  <a:cubicBezTo>
                    <a:pt x="53" y="122"/>
                    <a:pt x="53" y="122"/>
                    <a:pt x="53" y="122"/>
                  </a:cubicBezTo>
                  <a:cubicBezTo>
                    <a:pt x="152" y="32"/>
                    <a:pt x="152" y="32"/>
                    <a:pt x="152" y="32"/>
                  </a:cubicBezTo>
                  <a:cubicBezTo>
                    <a:pt x="159" y="25"/>
                    <a:pt x="159" y="14"/>
                    <a:pt x="152" y="7"/>
                  </a:cubicBezTo>
                  <a:close/>
                  <a:moveTo>
                    <a:pt x="272" y="7"/>
                  </a:moveTo>
                  <a:cubicBezTo>
                    <a:pt x="265" y="0"/>
                    <a:pt x="255" y="0"/>
                    <a:pt x="248" y="7"/>
                  </a:cubicBezTo>
                  <a:cubicBezTo>
                    <a:pt x="240" y="14"/>
                    <a:pt x="241" y="25"/>
                    <a:pt x="248" y="32"/>
                  </a:cubicBezTo>
                  <a:cubicBezTo>
                    <a:pt x="347" y="122"/>
                    <a:pt x="347" y="122"/>
                    <a:pt x="347" y="122"/>
                  </a:cubicBezTo>
                  <a:cubicBezTo>
                    <a:pt x="248" y="212"/>
                    <a:pt x="248" y="212"/>
                    <a:pt x="248" y="212"/>
                  </a:cubicBezTo>
                  <a:cubicBezTo>
                    <a:pt x="241" y="219"/>
                    <a:pt x="240" y="230"/>
                    <a:pt x="248" y="237"/>
                  </a:cubicBezTo>
                  <a:cubicBezTo>
                    <a:pt x="255" y="244"/>
                    <a:pt x="265" y="244"/>
                    <a:pt x="272" y="237"/>
                  </a:cubicBezTo>
                  <a:cubicBezTo>
                    <a:pt x="400" y="122"/>
                    <a:pt x="400" y="122"/>
                    <a:pt x="400" y="122"/>
                  </a:cubicBezTo>
                  <a:lnTo>
                    <a:pt x="272" y="7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pPr defTabSz="1217615">
                <a:defRPr/>
              </a:pPr>
              <a:endParaRPr lang="en-US" sz="3190" kern="0" dirty="0" smtClean="0">
                <a:solidFill>
                  <a:srgbClr val="5C5C5C"/>
                </a:solidFill>
                <a:latin typeface="微软雅黑" panose="020B0503020204020204" pitchFamily="34" charset="-122"/>
              </a:endParaRPr>
            </a:p>
          </p:txBody>
        </p:sp>
      </p:grpSp>
      <p:grpSp>
        <p:nvGrpSpPr>
          <p:cNvPr id="50" name="Group 9出自【趣你的PPT】(微信:qunideppt)：最优质的PPT资源库"/>
          <p:cNvGrpSpPr/>
          <p:nvPr/>
        </p:nvGrpSpPr>
        <p:grpSpPr>
          <a:xfrm>
            <a:off x="719714" y="4751021"/>
            <a:ext cx="775456" cy="775456"/>
            <a:chOff x="4111152" y="1776265"/>
            <a:chExt cx="826181" cy="826181"/>
          </a:xfrm>
        </p:grpSpPr>
        <p:sp>
          <p:nvSpPr>
            <p:cNvPr id="51" name="出自【趣你的PPT】(微信:qunideppt)：最优质的PPT资源库"/>
            <p:cNvSpPr/>
            <p:nvPr/>
          </p:nvSpPr>
          <p:spPr>
            <a:xfrm>
              <a:off x="4111152" y="1776265"/>
              <a:ext cx="826181" cy="826181"/>
            </a:xfrm>
            <a:prstGeom prst="ellipse">
              <a:avLst/>
            </a:prstGeom>
            <a:solidFill>
              <a:srgbClr val="F8D35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7615">
                <a:defRPr/>
              </a:pPr>
              <a:endParaRPr lang="en-US" sz="3190" kern="0" dirty="0" smtClean="0">
                <a:solidFill>
                  <a:prstClr val="white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52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4287456" y="2000127"/>
              <a:ext cx="473571" cy="378456"/>
            </a:xfrm>
            <a:custGeom>
              <a:avLst/>
              <a:gdLst>
                <a:gd name="T0" fmla="*/ 200 w 400"/>
                <a:gd name="T1" fmla="*/ 120 h 320"/>
                <a:gd name="T2" fmla="*/ 140 w 400"/>
                <a:gd name="T3" fmla="*/ 180 h 320"/>
                <a:gd name="T4" fmla="*/ 200 w 400"/>
                <a:gd name="T5" fmla="*/ 240 h 320"/>
                <a:gd name="T6" fmla="*/ 260 w 400"/>
                <a:gd name="T7" fmla="*/ 180 h 320"/>
                <a:gd name="T8" fmla="*/ 200 w 400"/>
                <a:gd name="T9" fmla="*/ 120 h 320"/>
                <a:gd name="T10" fmla="*/ 360 w 400"/>
                <a:gd name="T11" fmla="*/ 60 h 320"/>
                <a:gd name="T12" fmla="*/ 312 w 400"/>
                <a:gd name="T13" fmla="*/ 60 h 320"/>
                <a:gd name="T14" fmla="*/ 296 w 400"/>
                <a:gd name="T15" fmla="*/ 49 h 320"/>
                <a:gd name="T16" fmla="*/ 284 w 400"/>
                <a:gd name="T17" fmla="*/ 11 h 320"/>
                <a:gd name="T18" fmla="*/ 268 w 400"/>
                <a:gd name="T19" fmla="*/ 0 h 320"/>
                <a:gd name="T20" fmla="*/ 132 w 400"/>
                <a:gd name="T21" fmla="*/ 0 h 320"/>
                <a:gd name="T22" fmla="*/ 116 w 400"/>
                <a:gd name="T23" fmla="*/ 11 h 320"/>
                <a:gd name="T24" fmla="*/ 104 w 400"/>
                <a:gd name="T25" fmla="*/ 49 h 320"/>
                <a:gd name="T26" fmla="*/ 88 w 400"/>
                <a:gd name="T27" fmla="*/ 60 h 320"/>
                <a:gd name="T28" fmla="*/ 40 w 400"/>
                <a:gd name="T29" fmla="*/ 60 h 320"/>
                <a:gd name="T30" fmla="*/ 0 w 400"/>
                <a:gd name="T31" fmla="*/ 100 h 320"/>
                <a:gd name="T32" fmla="*/ 0 w 400"/>
                <a:gd name="T33" fmla="*/ 280 h 320"/>
                <a:gd name="T34" fmla="*/ 40 w 400"/>
                <a:gd name="T35" fmla="*/ 320 h 320"/>
                <a:gd name="T36" fmla="*/ 360 w 400"/>
                <a:gd name="T37" fmla="*/ 320 h 320"/>
                <a:gd name="T38" fmla="*/ 400 w 400"/>
                <a:gd name="T39" fmla="*/ 280 h 320"/>
                <a:gd name="T40" fmla="*/ 400 w 400"/>
                <a:gd name="T41" fmla="*/ 100 h 320"/>
                <a:gd name="T42" fmla="*/ 360 w 400"/>
                <a:gd name="T43" fmla="*/ 60 h 320"/>
                <a:gd name="T44" fmla="*/ 200 w 400"/>
                <a:gd name="T45" fmla="*/ 280 h 320"/>
                <a:gd name="T46" fmla="*/ 100 w 400"/>
                <a:gd name="T47" fmla="*/ 180 h 320"/>
                <a:gd name="T48" fmla="*/ 200 w 400"/>
                <a:gd name="T49" fmla="*/ 80 h 320"/>
                <a:gd name="T50" fmla="*/ 300 w 400"/>
                <a:gd name="T51" fmla="*/ 180 h 320"/>
                <a:gd name="T52" fmla="*/ 200 w 400"/>
                <a:gd name="T53" fmla="*/ 280 h 320"/>
                <a:gd name="T54" fmla="*/ 346 w 400"/>
                <a:gd name="T55" fmla="*/ 128 h 320"/>
                <a:gd name="T56" fmla="*/ 332 w 400"/>
                <a:gd name="T57" fmla="*/ 114 h 320"/>
                <a:gd name="T58" fmla="*/ 346 w 400"/>
                <a:gd name="T59" fmla="*/ 100 h 320"/>
                <a:gd name="T60" fmla="*/ 360 w 400"/>
                <a:gd name="T61" fmla="*/ 114 h 320"/>
                <a:gd name="T62" fmla="*/ 346 w 400"/>
                <a:gd name="T63" fmla="*/ 128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00" h="320">
                  <a:moveTo>
                    <a:pt x="200" y="120"/>
                  </a:moveTo>
                  <a:cubicBezTo>
                    <a:pt x="167" y="120"/>
                    <a:pt x="140" y="147"/>
                    <a:pt x="140" y="180"/>
                  </a:cubicBezTo>
                  <a:cubicBezTo>
                    <a:pt x="140" y="213"/>
                    <a:pt x="167" y="240"/>
                    <a:pt x="200" y="240"/>
                  </a:cubicBezTo>
                  <a:cubicBezTo>
                    <a:pt x="233" y="240"/>
                    <a:pt x="260" y="213"/>
                    <a:pt x="260" y="180"/>
                  </a:cubicBezTo>
                  <a:cubicBezTo>
                    <a:pt x="260" y="147"/>
                    <a:pt x="233" y="120"/>
                    <a:pt x="200" y="120"/>
                  </a:cubicBezTo>
                  <a:close/>
                  <a:moveTo>
                    <a:pt x="360" y="60"/>
                  </a:moveTo>
                  <a:cubicBezTo>
                    <a:pt x="312" y="60"/>
                    <a:pt x="312" y="60"/>
                    <a:pt x="312" y="60"/>
                  </a:cubicBezTo>
                  <a:cubicBezTo>
                    <a:pt x="305" y="60"/>
                    <a:pt x="298" y="55"/>
                    <a:pt x="296" y="49"/>
                  </a:cubicBezTo>
                  <a:cubicBezTo>
                    <a:pt x="284" y="11"/>
                    <a:pt x="284" y="11"/>
                    <a:pt x="284" y="11"/>
                  </a:cubicBezTo>
                  <a:cubicBezTo>
                    <a:pt x="281" y="5"/>
                    <a:pt x="274" y="0"/>
                    <a:pt x="268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25" y="0"/>
                    <a:pt x="118" y="5"/>
                    <a:pt x="116" y="11"/>
                  </a:cubicBezTo>
                  <a:cubicBezTo>
                    <a:pt x="104" y="49"/>
                    <a:pt x="104" y="49"/>
                    <a:pt x="104" y="49"/>
                  </a:cubicBezTo>
                  <a:cubicBezTo>
                    <a:pt x="101" y="55"/>
                    <a:pt x="94" y="60"/>
                    <a:pt x="88" y="60"/>
                  </a:cubicBezTo>
                  <a:cubicBezTo>
                    <a:pt x="40" y="60"/>
                    <a:pt x="40" y="60"/>
                    <a:pt x="40" y="60"/>
                  </a:cubicBezTo>
                  <a:cubicBezTo>
                    <a:pt x="18" y="60"/>
                    <a:pt x="0" y="78"/>
                    <a:pt x="0" y="100"/>
                  </a:cubicBezTo>
                  <a:cubicBezTo>
                    <a:pt x="0" y="280"/>
                    <a:pt x="0" y="280"/>
                    <a:pt x="0" y="280"/>
                  </a:cubicBezTo>
                  <a:cubicBezTo>
                    <a:pt x="0" y="302"/>
                    <a:pt x="18" y="320"/>
                    <a:pt x="40" y="320"/>
                  </a:cubicBezTo>
                  <a:cubicBezTo>
                    <a:pt x="360" y="320"/>
                    <a:pt x="360" y="320"/>
                    <a:pt x="360" y="320"/>
                  </a:cubicBezTo>
                  <a:cubicBezTo>
                    <a:pt x="382" y="320"/>
                    <a:pt x="400" y="302"/>
                    <a:pt x="400" y="280"/>
                  </a:cubicBezTo>
                  <a:cubicBezTo>
                    <a:pt x="400" y="100"/>
                    <a:pt x="400" y="100"/>
                    <a:pt x="400" y="100"/>
                  </a:cubicBezTo>
                  <a:cubicBezTo>
                    <a:pt x="400" y="78"/>
                    <a:pt x="382" y="60"/>
                    <a:pt x="360" y="60"/>
                  </a:cubicBezTo>
                  <a:close/>
                  <a:moveTo>
                    <a:pt x="200" y="280"/>
                  </a:moveTo>
                  <a:cubicBezTo>
                    <a:pt x="145" y="280"/>
                    <a:pt x="100" y="235"/>
                    <a:pt x="100" y="180"/>
                  </a:cubicBezTo>
                  <a:cubicBezTo>
                    <a:pt x="100" y="125"/>
                    <a:pt x="145" y="80"/>
                    <a:pt x="200" y="80"/>
                  </a:cubicBezTo>
                  <a:cubicBezTo>
                    <a:pt x="255" y="80"/>
                    <a:pt x="300" y="125"/>
                    <a:pt x="300" y="180"/>
                  </a:cubicBezTo>
                  <a:cubicBezTo>
                    <a:pt x="300" y="235"/>
                    <a:pt x="255" y="280"/>
                    <a:pt x="200" y="280"/>
                  </a:cubicBezTo>
                  <a:close/>
                  <a:moveTo>
                    <a:pt x="346" y="128"/>
                  </a:moveTo>
                  <a:cubicBezTo>
                    <a:pt x="338" y="128"/>
                    <a:pt x="332" y="122"/>
                    <a:pt x="332" y="114"/>
                  </a:cubicBezTo>
                  <a:cubicBezTo>
                    <a:pt x="332" y="106"/>
                    <a:pt x="338" y="100"/>
                    <a:pt x="346" y="100"/>
                  </a:cubicBezTo>
                  <a:cubicBezTo>
                    <a:pt x="354" y="100"/>
                    <a:pt x="360" y="106"/>
                    <a:pt x="360" y="114"/>
                  </a:cubicBezTo>
                  <a:cubicBezTo>
                    <a:pt x="360" y="122"/>
                    <a:pt x="354" y="128"/>
                    <a:pt x="346" y="128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pPr defTabSz="1217615">
                <a:defRPr/>
              </a:pPr>
              <a:endParaRPr lang="en-US" sz="3190" kern="0" dirty="0" smtClean="0">
                <a:solidFill>
                  <a:srgbClr val="5C5C5C"/>
                </a:solidFill>
                <a:latin typeface="微软雅黑" panose="020B0503020204020204" pitchFamily="34" charset="-122"/>
              </a:endParaRPr>
            </a:p>
          </p:txBody>
        </p:sp>
      </p:grpSp>
      <p:grpSp>
        <p:nvGrpSpPr>
          <p:cNvPr id="53" name="Group 10出自【趣你的PPT】(微信:qunideppt)：最优质的PPT资源库"/>
          <p:cNvGrpSpPr/>
          <p:nvPr/>
        </p:nvGrpSpPr>
        <p:grpSpPr>
          <a:xfrm>
            <a:off x="6366495" y="3397003"/>
            <a:ext cx="775456" cy="775456"/>
            <a:chOff x="5773542" y="1776265"/>
            <a:chExt cx="826181" cy="826181"/>
          </a:xfrm>
        </p:grpSpPr>
        <p:sp>
          <p:nvSpPr>
            <p:cNvPr id="54" name="出自【趣你的PPT】(微信:qunideppt)：最优质的PPT资源库"/>
            <p:cNvSpPr/>
            <p:nvPr/>
          </p:nvSpPr>
          <p:spPr>
            <a:xfrm>
              <a:off x="5773542" y="1776265"/>
              <a:ext cx="826181" cy="826181"/>
            </a:xfrm>
            <a:prstGeom prst="ellipse">
              <a:avLst/>
            </a:prstGeom>
            <a:solidFill>
              <a:srgbClr val="F47264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7615">
                <a:defRPr/>
              </a:pPr>
              <a:endParaRPr lang="en-US" sz="3190" kern="0" dirty="0" smtClean="0">
                <a:solidFill>
                  <a:prstClr val="white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55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5989302" y="1999111"/>
              <a:ext cx="394661" cy="394133"/>
            </a:xfrm>
            <a:custGeom>
              <a:avLst/>
              <a:gdLst>
                <a:gd name="T0" fmla="*/ 287 w 316"/>
                <a:gd name="T1" fmla="*/ 29 h 316"/>
                <a:gd name="T2" fmla="*/ 236 w 316"/>
                <a:gd name="T3" fmla="*/ 4 h 316"/>
                <a:gd name="T4" fmla="*/ 135 w 316"/>
                <a:gd name="T5" fmla="*/ 105 h 316"/>
                <a:gd name="T6" fmla="*/ 20 w 316"/>
                <a:gd name="T7" fmla="*/ 221 h 316"/>
                <a:gd name="T8" fmla="*/ 0 w 316"/>
                <a:gd name="T9" fmla="*/ 316 h 316"/>
                <a:gd name="T10" fmla="*/ 95 w 316"/>
                <a:gd name="T11" fmla="*/ 296 h 316"/>
                <a:gd name="T12" fmla="*/ 210 w 316"/>
                <a:gd name="T13" fmla="*/ 180 h 316"/>
                <a:gd name="T14" fmla="*/ 312 w 316"/>
                <a:gd name="T15" fmla="*/ 79 h 316"/>
                <a:gd name="T16" fmla="*/ 287 w 316"/>
                <a:gd name="T17" fmla="*/ 29 h 316"/>
                <a:gd name="T18" fmla="*/ 89 w 316"/>
                <a:gd name="T19" fmla="*/ 284 h 316"/>
                <a:gd name="T20" fmla="*/ 57 w 316"/>
                <a:gd name="T21" fmla="*/ 291 h 316"/>
                <a:gd name="T22" fmla="*/ 43 w 316"/>
                <a:gd name="T23" fmla="*/ 273 h 316"/>
                <a:gd name="T24" fmla="*/ 24 w 316"/>
                <a:gd name="T25" fmla="*/ 259 h 316"/>
                <a:gd name="T26" fmla="*/ 31 w 316"/>
                <a:gd name="T27" fmla="*/ 226 h 316"/>
                <a:gd name="T28" fmla="*/ 41 w 316"/>
                <a:gd name="T29" fmla="*/ 217 h 316"/>
                <a:gd name="T30" fmla="*/ 78 w 316"/>
                <a:gd name="T31" fmla="*/ 237 h 316"/>
                <a:gd name="T32" fmla="*/ 99 w 316"/>
                <a:gd name="T33" fmla="*/ 275 h 316"/>
                <a:gd name="T34" fmla="*/ 89 w 316"/>
                <a:gd name="T35" fmla="*/ 284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16" h="316">
                  <a:moveTo>
                    <a:pt x="287" y="29"/>
                  </a:moveTo>
                  <a:cubicBezTo>
                    <a:pt x="258" y="0"/>
                    <a:pt x="236" y="4"/>
                    <a:pt x="236" y="4"/>
                  </a:cubicBezTo>
                  <a:cubicBezTo>
                    <a:pt x="135" y="105"/>
                    <a:pt x="135" y="105"/>
                    <a:pt x="135" y="105"/>
                  </a:cubicBezTo>
                  <a:cubicBezTo>
                    <a:pt x="20" y="221"/>
                    <a:pt x="20" y="221"/>
                    <a:pt x="20" y="221"/>
                  </a:cubicBezTo>
                  <a:cubicBezTo>
                    <a:pt x="0" y="316"/>
                    <a:pt x="0" y="316"/>
                    <a:pt x="0" y="316"/>
                  </a:cubicBezTo>
                  <a:cubicBezTo>
                    <a:pt x="95" y="296"/>
                    <a:pt x="95" y="296"/>
                    <a:pt x="95" y="296"/>
                  </a:cubicBezTo>
                  <a:cubicBezTo>
                    <a:pt x="210" y="180"/>
                    <a:pt x="210" y="180"/>
                    <a:pt x="210" y="180"/>
                  </a:cubicBezTo>
                  <a:cubicBezTo>
                    <a:pt x="312" y="79"/>
                    <a:pt x="312" y="79"/>
                    <a:pt x="312" y="79"/>
                  </a:cubicBezTo>
                  <a:cubicBezTo>
                    <a:pt x="312" y="79"/>
                    <a:pt x="316" y="58"/>
                    <a:pt x="287" y="29"/>
                  </a:cubicBezTo>
                  <a:close/>
                  <a:moveTo>
                    <a:pt x="89" y="284"/>
                  </a:moveTo>
                  <a:cubicBezTo>
                    <a:pt x="57" y="291"/>
                    <a:pt x="57" y="291"/>
                    <a:pt x="57" y="291"/>
                  </a:cubicBezTo>
                  <a:cubicBezTo>
                    <a:pt x="54" y="285"/>
                    <a:pt x="50" y="280"/>
                    <a:pt x="43" y="273"/>
                  </a:cubicBezTo>
                  <a:cubicBezTo>
                    <a:pt x="36" y="266"/>
                    <a:pt x="30" y="262"/>
                    <a:pt x="24" y="259"/>
                  </a:cubicBezTo>
                  <a:cubicBezTo>
                    <a:pt x="31" y="226"/>
                    <a:pt x="31" y="226"/>
                    <a:pt x="31" y="226"/>
                  </a:cubicBezTo>
                  <a:cubicBezTo>
                    <a:pt x="41" y="217"/>
                    <a:pt x="41" y="217"/>
                    <a:pt x="41" y="217"/>
                  </a:cubicBezTo>
                  <a:cubicBezTo>
                    <a:pt x="41" y="217"/>
                    <a:pt x="58" y="217"/>
                    <a:pt x="78" y="237"/>
                  </a:cubicBezTo>
                  <a:cubicBezTo>
                    <a:pt x="98" y="257"/>
                    <a:pt x="99" y="275"/>
                    <a:pt x="99" y="275"/>
                  </a:cubicBezTo>
                  <a:lnTo>
                    <a:pt x="89" y="284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pPr defTabSz="1217615">
                <a:defRPr/>
              </a:pPr>
              <a:endParaRPr lang="en-US" sz="3190" kern="0" dirty="0" smtClean="0">
                <a:solidFill>
                  <a:srgbClr val="5C5C5C"/>
                </a:solidFill>
                <a:latin typeface="微软雅黑" panose="020B0503020204020204" pitchFamily="34" charset="-122"/>
              </a:endParaRPr>
            </a:p>
          </p:txBody>
        </p:sp>
      </p:grpSp>
      <p:grpSp>
        <p:nvGrpSpPr>
          <p:cNvPr id="56" name="Group 14出自【趣你的PPT】(微信:qunideppt)：最优质的PPT资源库"/>
          <p:cNvGrpSpPr/>
          <p:nvPr/>
        </p:nvGrpSpPr>
        <p:grpSpPr>
          <a:xfrm>
            <a:off x="6372306" y="4740605"/>
            <a:ext cx="775456" cy="775456"/>
            <a:chOff x="7440115" y="1776265"/>
            <a:chExt cx="826181" cy="826181"/>
          </a:xfrm>
        </p:grpSpPr>
        <p:sp>
          <p:nvSpPr>
            <p:cNvPr id="57" name="出自【趣你的PPT】(微信:qunideppt)：最优质的PPT资源库"/>
            <p:cNvSpPr/>
            <p:nvPr/>
          </p:nvSpPr>
          <p:spPr>
            <a:xfrm>
              <a:off x="7440115" y="1776265"/>
              <a:ext cx="826181" cy="826181"/>
            </a:xfrm>
            <a:prstGeom prst="ellipse">
              <a:avLst/>
            </a:prstGeom>
            <a:solidFill>
              <a:srgbClr val="7CC8EC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7615">
                <a:defRPr/>
              </a:pPr>
              <a:endParaRPr lang="en-US" sz="3190" kern="0" dirty="0" smtClean="0">
                <a:solidFill>
                  <a:prstClr val="white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58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7625358" y="2033360"/>
              <a:ext cx="455693" cy="325635"/>
            </a:xfrm>
            <a:custGeom>
              <a:avLst/>
              <a:gdLst>
                <a:gd name="T0" fmla="*/ 392 w 392"/>
                <a:gd name="T1" fmla="*/ 40 h 280"/>
                <a:gd name="T2" fmla="*/ 392 w 392"/>
                <a:gd name="T3" fmla="*/ 16 h 280"/>
                <a:gd name="T4" fmla="*/ 376 w 392"/>
                <a:gd name="T5" fmla="*/ 0 h 280"/>
                <a:gd name="T6" fmla="*/ 16 w 392"/>
                <a:gd name="T7" fmla="*/ 0 h 280"/>
                <a:gd name="T8" fmla="*/ 0 w 392"/>
                <a:gd name="T9" fmla="*/ 16 h 280"/>
                <a:gd name="T10" fmla="*/ 0 w 392"/>
                <a:gd name="T11" fmla="*/ 40 h 280"/>
                <a:gd name="T12" fmla="*/ 40 w 392"/>
                <a:gd name="T13" fmla="*/ 40 h 280"/>
                <a:gd name="T14" fmla="*/ 40 w 392"/>
                <a:gd name="T15" fmla="*/ 80 h 280"/>
                <a:gd name="T16" fmla="*/ 0 w 392"/>
                <a:gd name="T17" fmla="*/ 80 h 280"/>
                <a:gd name="T18" fmla="*/ 0 w 392"/>
                <a:gd name="T19" fmla="*/ 120 h 280"/>
                <a:gd name="T20" fmla="*/ 40 w 392"/>
                <a:gd name="T21" fmla="*/ 120 h 280"/>
                <a:gd name="T22" fmla="*/ 40 w 392"/>
                <a:gd name="T23" fmla="*/ 160 h 280"/>
                <a:gd name="T24" fmla="*/ 0 w 392"/>
                <a:gd name="T25" fmla="*/ 160 h 280"/>
                <a:gd name="T26" fmla="*/ 0 w 392"/>
                <a:gd name="T27" fmla="*/ 200 h 280"/>
                <a:gd name="T28" fmla="*/ 40 w 392"/>
                <a:gd name="T29" fmla="*/ 200 h 280"/>
                <a:gd name="T30" fmla="*/ 40 w 392"/>
                <a:gd name="T31" fmla="*/ 240 h 280"/>
                <a:gd name="T32" fmla="*/ 0 w 392"/>
                <a:gd name="T33" fmla="*/ 240 h 280"/>
                <a:gd name="T34" fmla="*/ 0 w 392"/>
                <a:gd name="T35" fmla="*/ 264 h 280"/>
                <a:gd name="T36" fmla="*/ 16 w 392"/>
                <a:gd name="T37" fmla="*/ 280 h 280"/>
                <a:gd name="T38" fmla="*/ 376 w 392"/>
                <a:gd name="T39" fmla="*/ 280 h 280"/>
                <a:gd name="T40" fmla="*/ 392 w 392"/>
                <a:gd name="T41" fmla="*/ 264 h 280"/>
                <a:gd name="T42" fmla="*/ 392 w 392"/>
                <a:gd name="T43" fmla="*/ 240 h 280"/>
                <a:gd name="T44" fmla="*/ 352 w 392"/>
                <a:gd name="T45" fmla="*/ 240 h 280"/>
                <a:gd name="T46" fmla="*/ 352 w 392"/>
                <a:gd name="T47" fmla="*/ 200 h 280"/>
                <a:gd name="T48" fmla="*/ 392 w 392"/>
                <a:gd name="T49" fmla="*/ 200 h 280"/>
                <a:gd name="T50" fmla="*/ 392 w 392"/>
                <a:gd name="T51" fmla="*/ 160 h 280"/>
                <a:gd name="T52" fmla="*/ 352 w 392"/>
                <a:gd name="T53" fmla="*/ 160 h 280"/>
                <a:gd name="T54" fmla="*/ 352 w 392"/>
                <a:gd name="T55" fmla="*/ 120 h 280"/>
                <a:gd name="T56" fmla="*/ 392 w 392"/>
                <a:gd name="T57" fmla="*/ 120 h 280"/>
                <a:gd name="T58" fmla="*/ 392 w 392"/>
                <a:gd name="T59" fmla="*/ 80 h 280"/>
                <a:gd name="T60" fmla="*/ 352 w 392"/>
                <a:gd name="T61" fmla="*/ 80 h 280"/>
                <a:gd name="T62" fmla="*/ 352 w 392"/>
                <a:gd name="T63" fmla="*/ 40 h 280"/>
                <a:gd name="T64" fmla="*/ 392 w 392"/>
                <a:gd name="T65" fmla="*/ 40 h 280"/>
                <a:gd name="T66" fmla="*/ 152 w 392"/>
                <a:gd name="T67" fmla="*/ 200 h 280"/>
                <a:gd name="T68" fmla="*/ 152 w 392"/>
                <a:gd name="T69" fmla="*/ 80 h 280"/>
                <a:gd name="T70" fmla="*/ 252 w 392"/>
                <a:gd name="T71" fmla="*/ 140 h 280"/>
                <a:gd name="T72" fmla="*/ 152 w 392"/>
                <a:gd name="T73" fmla="*/ 200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92" h="280">
                  <a:moveTo>
                    <a:pt x="392" y="40"/>
                  </a:moveTo>
                  <a:cubicBezTo>
                    <a:pt x="392" y="16"/>
                    <a:pt x="392" y="16"/>
                    <a:pt x="392" y="16"/>
                  </a:cubicBezTo>
                  <a:cubicBezTo>
                    <a:pt x="392" y="7"/>
                    <a:pt x="385" y="0"/>
                    <a:pt x="37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40" y="40"/>
                    <a:pt x="40" y="40"/>
                    <a:pt x="40" y="40"/>
                  </a:cubicBezTo>
                  <a:cubicBezTo>
                    <a:pt x="40" y="80"/>
                    <a:pt x="40" y="80"/>
                    <a:pt x="40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40" y="120"/>
                    <a:pt x="40" y="120"/>
                    <a:pt x="40" y="120"/>
                  </a:cubicBezTo>
                  <a:cubicBezTo>
                    <a:pt x="40" y="160"/>
                    <a:pt x="40" y="160"/>
                    <a:pt x="40" y="160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0" y="200"/>
                    <a:pt x="0" y="200"/>
                    <a:pt x="0" y="200"/>
                  </a:cubicBezTo>
                  <a:cubicBezTo>
                    <a:pt x="40" y="200"/>
                    <a:pt x="40" y="200"/>
                    <a:pt x="40" y="200"/>
                  </a:cubicBezTo>
                  <a:cubicBezTo>
                    <a:pt x="40" y="240"/>
                    <a:pt x="40" y="240"/>
                    <a:pt x="40" y="240"/>
                  </a:cubicBezTo>
                  <a:cubicBezTo>
                    <a:pt x="0" y="240"/>
                    <a:pt x="0" y="240"/>
                    <a:pt x="0" y="240"/>
                  </a:cubicBezTo>
                  <a:cubicBezTo>
                    <a:pt x="0" y="264"/>
                    <a:pt x="0" y="264"/>
                    <a:pt x="0" y="264"/>
                  </a:cubicBezTo>
                  <a:cubicBezTo>
                    <a:pt x="0" y="273"/>
                    <a:pt x="7" y="280"/>
                    <a:pt x="16" y="280"/>
                  </a:cubicBezTo>
                  <a:cubicBezTo>
                    <a:pt x="376" y="280"/>
                    <a:pt x="376" y="280"/>
                    <a:pt x="376" y="280"/>
                  </a:cubicBezTo>
                  <a:cubicBezTo>
                    <a:pt x="385" y="280"/>
                    <a:pt x="392" y="273"/>
                    <a:pt x="392" y="264"/>
                  </a:cubicBezTo>
                  <a:cubicBezTo>
                    <a:pt x="392" y="240"/>
                    <a:pt x="392" y="240"/>
                    <a:pt x="392" y="240"/>
                  </a:cubicBezTo>
                  <a:cubicBezTo>
                    <a:pt x="352" y="240"/>
                    <a:pt x="352" y="240"/>
                    <a:pt x="352" y="240"/>
                  </a:cubicBezTo>
                  <a:cubicBezTo>
                    <a:pt x="352" y="200"/>
                    <a:pt x="352" y="200"/>
                    <a:pt x="352" y="200"/>
                  </a:cubicBezTo>
                  <a:cubicBezTo>
                    <a:pt x="392" y="200"/>
                    <a:pt x="392" y="200"/>
                    <a:pt x="392" y="200"/>
                  </a:cubicBezTo>
                  <a:cubicBezTo>
                    <a:pt x="392" y="160"/>
                    <a:pt x="392" y="160"/>
                    <a:pt x="392" y="160"/>
                  </a:cubicBezTo>
                  <a:cubicBezTo>
                    <a:pt x="352" y="160"/>
                    <a:pt x="352" y="160"/>
                    <a:pt x="352" y="160"/>
                  </a:cubicBezTo>
                  <a:cubicBezTo>
                    <a:pt x="352" y="120"/>
                    <a:pt x="352" y="120"/>
                    <a:pt x="352" y="120"/>
                  </a:cubicBezTo>
                  <a:cubicBezTo>
                    <a:pt x="392" y="120"/>
                    <a:pt x="392" y="120"/>
                    <a:pt x="392" y="120"/>
                  </a:cubicBezTo>
                  <a:cubicBezTo>
                    <a:pt x="392" y="80"/>
                    <a:pt x="392" y="80"/>
                    <a:pt x="392" y="80"/>
                  </a:cubicBezTo>
                  <a:cubicBezTo>
                    <a:pt x="352" y="80"/>
                    <a:pt x="352" y="80"/>
                    <a:pt x="352" y="80"/>
                  </a:cubicBezTo>
                  <a:cubicBezTo>
                    <a:pt x="352" y="40"/>
                    <a:pt x="352" y="40"/>
                    <a:pt x="352" y="40"/>
                  </a:cubicBezTo>
                  <a:lnTo>
                    <a:pt x="392" y="40"/>
                  </a:lnTo>
                  <a:close/>
                  <a:moveTo>
                    <a:pt x="152" y="200"/>
                  </a:moveTo>
                  <a:cubicBezTo>
                    <a:pt x="152" y="80"/>
                    <a:pt x="152" y="80"/>
                    <a:pt x="152" y="80"/>
                  </a:cubicBezTo>
                  <a:cubicBezTo>
                    <a:pt x="252" y="140"/>
                    <a:pt x="252" y="140"/>
                    <a:pt x="252" y="140"/>
                  </a:cubicBezTo>
                  <a:lnTo>
                    <a:pt x="152" y="200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pPr defTabSz="1217615">
                <a:defRPr/>
              </a:pPr>
              <a:endParaRPr lang="en-US" sz="3190" kern="0" dirty="0" smtClean="0">
                <a:solidFill>
                  <a:srgbClr val="5C5C5C"/>
                </a:solidFill>
                <a:latin typeface="微软雅黑" panose="020B0503020204020204" pitchFamily="34" charset="-122"/>
              </a:endParaRPr>
            </a:p>
          </p:txBody>
        </p:sp>
      </p:grpSp>
      <p:grpSp>
        <p:nvGrpSpPr>
          <p:cNvPr id="59" name="Group 15出自【趣你的PPT】(微信:qunideppt)：最优质的PPT资源库"/>
          <p:cNvGrpSpPr/>
          <p:nvPr/>
        </p:nvGrpSpPr>
        <p:grpSpPr>
          <a:xfrm>
            <a:off x="6366495" y="2046666"/>
            <a:ext cx="775456" cy="775456"/>
            <a:chOff x="6740410" y="578561"/>
            <a:chExt cx="826181" cy="826181"/>
          </a:xfrm>
        </p:grpSpPr>
        <p:sp>
          <p:nvSpPr>
            <p:cNvPr id="60" name="出自【趣你的PPT】(微信:qunideppt)：最优质的PPT资源库"/>
            <p:cNvSpPr/>
            <p:nvPr/>
          </p:nvSpPr>
          <p:spPr>
            <a:xfrm>
              <a:off x="6740410" y="578561"/>
              <a:ext cx="826181" cy="826181"/>
            </a:xfrm>
            <a:prstGeom prst="ellipse">
              <a:avLst/>
            </a:prstGeom>
            <a:solidFill>
              <a:srgbClr val="868AD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7615">
                <a:defRPr/>
              </a:pPr>
              <a:endParaRPr lang="en-US" sz="3190" kern="0" dirty="0" smtClean="0">
                <a:solidFill>
                  <a:prstClr val="white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61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6895800" y="727929"/>
              <a:ext cx="515401" cy="527448"/>
            </a:xfrm>
            <a:custGeom>
              <a:avLst/>
              <a:gdLst>
                <a:gd name="T0" fmla="*/ 121 w 417"/>
                <a:gd name="T1" fmla="*/ 94 h 426"/>
                <a:gd name="T2" fmla="*/ 85 w 417"/>
                <a:gd name="T3" fmla="*/ 341 h 426"/>
                <a:gd name="T4" fmla="*/ 332 w 417"/>
                <a:gd name="T5" fmla="*/ 305 h 426"/>
                <a:gd name="T6" fmla="*/ 267 w 417"/>
                <a:gd name="T7" fmla="*/ 159 h 426"/>
                <a:gd name="T8" fmla="*/ 121 w 417"/>
                <a:gd name="T9" fmla="*/ 94 h 426"/>
                <a:gd name="T10" fmla="*/ 306 w 417"/>
                <a:gd name="T11" fmla="*/ 286 h 426"/>
                <a:gd name="T12" fmla="*/ 199 w 417"/>
                <a:gd name="T13" fmla="*/ 227 h 426"/>
                <a:gd name="T14" fmla="*/ 140 w 417"/>
                <a:gd name="T15" fmla="*/ 120 h 426"/>
                <a:gd name="T16" fmla="*/ 247 w 417"/>
                <a:gd name="T17" fmla="*/ 179 h 426"/>
                <a:gd name="T18" fmla="*/ 306 w 417"/>
                <a:gd name="T19" fmla="*/ 286 h 426"/>
                <a:gd name="T20" fmla="*/ 309 w 417"/>
                <a:gd name="T21" fmla="*/ 128 h 426"/>
                <a:gd name="T22" fmla="*/ 323 w 417"/>
                <a:gd name="T23" fmla="*/ 122 h 426"/>
                <a:gd name="T24" fmla="*/ 361 w 417"/>
                <a:gd name="T25" fmla="*/ 84 h 426"/>
                <a:gd name="T26" fmla="*/ 361 w 417"/>
                <a:gd name="T27" fmla="*/ 56 h 426"/>
                <a:gd name="T28" fmla="*/ 333 w 417"/>
                <a:gd name="T29" fmla="*/ 56 h 426"/>
                <a:gd name="T30" fmla="*/ 295 w 417"/>
                <a:gd name="T31" fmla="*/ 94 h 426"/>
                <a:gd name="T32" fmla="*/ 295 w 417"/>
                <a:gd name="T33" fmla="*/ 122 h 426"/>
                <a:gd name="T34" fmla="*/ 309 w 417"/>
                <a:gd name="T35" fmla="*/ 128 h 426"/>
                <a:gd name="T36" fmla="*/ 237 w 417"/>
                <a:gd name="T37" fmla="*/ 79 h 426"/>
                <a:gd name="T38" fmla="*/ 247 w 417"/>
                <a:gd name="T39" fmla="*/ 81 h 426"/>
                <a:gd name="T40" fmla="*/ 264 w 417"/>
                <a:gd name="T41" fmla="*/ 71 h 426"/>
                <a:gd name="T42" fmla="*/ 286 w 417"/>
                <a:gd name="T43" fmla="*/ 33 h 426"/>
                <a:gd name="T44" fmla="*/ 278 w 417"/>
                <a:gd name="T45" fmla="*/ 5 h 426"/>
                <a:gd name="T46" fmla="*/ 251 w 417"/>
                <a:gd name="T47" fmla="*/ 13 h 426"/>
                <a:gd name="T48" fmla="*/ 229 w 417"/>
                <a:gd name="T49" fmla="*/ 52 h 426"/>
                <a:gd name="T50" fmla="*/ 237 w 417"/>
                <a:gd name="T51" fmla="*/ 79 h 426"/>
                <a:gd name="T52" fmla="*/ 412 w 417"/>
                <a:gd name="T53" fmla="*/ 139 h 426"/>
                <a:gd name="T54" fmla="*/ 385 w 417"/>
                <a:gd name="T55" fmla="*/ 131 h 426"/>
                <a:gd name="T56" fmla="*/ 346 w 417"/>
                <a:gd name="T57" fmla="*/ 153 h 426"/>
                <a:gd name="T58" fmla="*/ 338 w 417"/>
                <a:gd name="T59" fmla="*/ 180 h 426"/>
                <a:gd name="T60" fmla="*/ 356 w 417"/>
                <a:gd name="T61" fmla="*/ 190 h 426"/>
                <a:gd name="T62" fmla="*/ 366 w 417"/>
                <a:gd name="T63" fmla="*/ 188 h 426"/>
                <a:gd name="T64" fmla="*/ 404 w 417"/>
                <a:gd name="T65" fmla="*/ 166 h 426"/>
                <a:gd name="T66" fmla="*/ 412 w 417"/>
                <a:gd name="T67" fmla="*/ 139 h 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17" h="426">
                  <a:moveTo>
                    <a:pt x="121" y="94"/>
                  </a:moveTo>
                  <a:cubicBezTo>
                    <a:pt x="98" y="116"/>
                    <a:pt x="0" y="256"/>
                    <a:pt x="85" y="341"/>
                  </a:cubicBezTo>
                  <a:cubicBezTo>
                    <a:pt x="170" y="426"/>
                    <a:pt x="309" y="328"/>
                    <a:pt x="332" y="305"/>
                  </a:cubicBezTo>
                  <a:cubicBezTo>
                    <a:pt x="354" y="283"/>
                    <a:pt x="325" y="217"/>
                    <a:pt x="267" y="159"/>
                  </a:cubicBezTo>
                  <a:cubicBezTo>
                    <a:pt x="209" y="101"/>
                    <a:pt x="143" y="72"/>
                    <a:pt x="121" y="94"/>
                  </a:cubicBezTo>
                  <a:close/>
                  <a:moveTo>
                    <a:pt x="306" y="286"/>
                  </a:moveTo>
                  <a:cubicBezTo>
                    <a:pt x="299" y="292"/>
                    <a:pt x="248" y="277"/>
                    <a:pt x="199" y="227"/>
                  </a:cubicBezTo>
                  <a:cubicBezTo>
                    <a:pt x="149" y="178"/>
                    <a:pt x="134" y="127"/>
                    <a:pt x="140" y="120"/>
                  </a:cubicBezTo>
                  <a:cubicBezTo>
                    <a:pt x="147" y="113"/>
                    <a:pt x="198" y="129"/>
                    <a:pt x="247" y="179"/>
                  </a:cubicBezTo>
                  <a:cubicBezTo>
                    <a:pt x="297" y="228"/>
                    <a:pt x="313" y="279"/>
                    <a:pt x="306" y="286"/>
                  </a:cubicBezTo>
                  <a:close/>
                  <a:moveTo>
                    <a:pt x="309" y="128"/>
                  </a:moveTo>
                  <a:cubicBezTo>
                    <a:pt x="314" y="128"/>
                    <a:pt x="319" y="126"/>
                    <a:pt x="323" y="122"/>
                  </a:cubicBezTo>
                  <a:cubicBezTo>
                    <a:pt x="361" y="84"/>
                    <a:pt x="361" y="84"/>
                    <a:pt x="361" y="84"/>
                  </a:cubicBezTo>
                  <a:cubicBezTo>
                    <a:pt x="369" y="76"/>
                    <a:pt x="369" y="64"/>
                    <a:pt x="361" y="56"/>
                  </a:cubicBezTo>
                  <a:cubicBezTo>
                    <a:pt x="353" y="48"/>
                    <a:pt x="341" y="48"/>
                    <a:pt x="333" y="56"/>
                  </a:cubicBezTo>
                  <a:cubicBezTo>
                    <a:pt x="295" y="94"/>
                    <a:pt x="295" y="94"/>
                    <a:pt x="295" y="94"/>
                  </a:cubicBezTo>
                  <a:cubicBezTo>
                    <a:pt x="287" y="102"/>
                    <a:pt x="287" y="115"/>
                    <a:pt x="295" y="122"/>
                  </a:cubicBezTo>
                  <a:cubicBezTo>
                    <a:pt x="299" y="126"/>
                    <a:pt x="304" y="128"/>
                    <a:pt x="309" y="128"/>
                  </a:cubicBezTo>
                  <a:close/>
                  <a:moveTo>
                    <a:pt x="237" y="79"/>
                  </a:moveTo>
                  <a:cubicBezTo>
                    <a:pt x="240" y="81"/>
                    <a:pt x="243" y="81"/>
                    <a:pt x="247" y="81"/>
                  </a:cubicBezTo>
                  <a:cubicBezTo>
                    <a:pt x="254" y="81"/>
                    <a:pt x="260" y="78"/>
                    <a:pt x="264" y="71"/>
                  </a:cubicBezTo>
                  <a:cubicBezTo>
                    <a:pt x="286" y="33"/>
                    <a:pt x="286" y="33"/>
                    <a:pt x="286" y="33"/>
                  </a:cubicBezTo>
                  <a:cubicBezTo>
                    <a:pt x="291" y="23"/>
                    <a:pt x="288" y="11"/>
                    <a:pt x="278" y="5"/>
                  </a:cubicBezTo>
                  <a:cubicBezTo>
                    <a:pt x="268" y="0"/>
                    <a:pt x="256" y="3"/>
                    <a:pt x="251" y="13"/>
                  </a:cubicBezTo>
                  <a:cubicBezTo>
                    <a:pt x="229" y="52"/>
                    <a:pt x="229" y="52"/>
                    <a:pt x="229" y="52"/>
                  </a:cubicBezTo>
                  <a:cubicBezTo>
                    <a:pt x="224" y="61"/>
                    <a:pt x="227" y="73"/>
                    <a:pt x="237" y="79"/>
                  </a:cubicBezTo>
                  <a:close/>
                  <a:moveTo>
                    <a:pt x="412" y="139"/>
                  </a:moveTo>
                  <a:cubicBezTo>
                    <a:pt x="406" y="129"/>
                    <a:pt x="394" y="126"/>
                    <a:pt x="385" y="131"/>
                  </a:cubicBezTo>
                  <a:cubicBezTo>
                    <a:pt x="346" y="153"/>
                    <a:pt x="346" y="153"/>
                    <a:pt x="346" y="153"/>
                  </a:cubicBezTo>
                  <a:cubicBezTo>
                    <a:pt x="336" y="158"/>
                    <a:pt x="333" y="171"/>
                    <a:pt x="338" y="180"/>
                  </a:cubicBezTo>
                  <a:cubicBezTo>
                    <a:pt x="342" y="187"/>
                    <a:pt x="349" y="190"/>
                    <a:pt x="356" y="190"/>
                  </a:cubicBezTo>
                  <a:cubicBezTo>
                    <a:pt x="359" y="190"/>
                    <a:pt x="363" y="190"/>
                    <a:pt x="366" y="188"/>
                  </a:cubicBezTo>
                  <a:cubicBezTo>
                    <a:pt x="404" y="166"/>
                    <a:pt x="404" y="166"/>
                    <a:pt x="404" y="166"/>
                  </a:cubicBezTo>
                  <a:cubicBezTo>
                    <a:pt x="414" y="161"/>
                    <a:pt x="417" y="149"/>
                    <a:pt x="412" y="139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121682" tIns="60841" rIns="121682" bIns="60841" numCol="1" anchor="t" anchorCtr="0" compatLnSpc="1">
              <a:prstTxWarp prst="textNoShape">
                <a:avLst/>
              </a:prstTxWarp>
            </a:bodyPr>
            <a:lstStyle/>
            <a:p>
              <a:pPr defTabSz="1217615">
                <a:defRPr/>
              </a:pPr>
              <a:endParaRPr lang="en-US" sz="3190" kern="0" dirty="0" smtClean="0">
                <a:solidFill>
                  <a:srgbClr val="5C5C5C"/>
                </a:solidFill>
                <a:latin typeface="微软雅黑" panose="020B0503020204020204" pitchFamily="34" charset="-122"/>
              </a:endParaRPr>
            </a:p>
          </p:txBody>
        </p:sp>
      </p:grpSp>
      <p:grpSp>
        <p:nvGrpSpPr>
          <p:cNvPr id="62" name="Group 61出自【趣你的PPT】(微信:qunideppt)：最优质的PPT资源库"/>
          <p:cNvGrpSpPr/>
          <p:nvPr/>
        </p:nvGrpSpPr>
        <p:grpSpPr>
          <a:xfrm>
            <a:off x="1619563" y="2005879"/>
            <a:ext cx="4208005" cy="850595"/>
            <a:chOff x="1639208" y="1985986"/>
            <a:chExt cx="4208005" cy="850595"/>
          </a:xfrm>
        </p:grpSpPr>
        <p:sp>
          <p:nvSpPr>
            <p:cNvPr id="63" name="出自【趣你的PPT】(微信:qunideppt)：最优质的PPT资源库"/>
            <p:cNvSpPr/>
            <p:nvPr/>
          </p:nvSpPr>
          <p:spPr>
            <a:xfrm>
              <a:off x="1639208" y="2313361"/>
              <a:ext cx="4208005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just"/>
              <a:r>
                <a:rPr lang="zh-CN" altLang="en-US" sz="1400" dirty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本模板来自微信公众号：趣你的</a:t>
              </a:r>
              <a:r>
                <a:rPr lang="en-US" altLang="zh-CN" sz="1400" dirty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。一不小心，你就能学会</a:t>
              </a:r>
              <a:r>
                <a:rPr lang="en-US" altLang="zh-CN" sz="1400" dirty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</a:p>
          </p:txBody>
        </p:sp>
        <p:sp>
          <p:nvSpPr>
            <p:cNvPr id="64" name="出自【趣你的PPT】(微信:qunideppt)：最优质的PPT资源库"/>
            <p:cNvSpPr txBox="1"/>
            <p:nvPr/>
          </p:nvSpPr>
          <p:spPr>
            <a:xfrm>
              <a:off x="1639208" y="1985986"/>
              <a:ext cx="23774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srgbClr val="7E7E7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单击此处添加标题</a:t>
              </a:r>
            </a:p>
          </p:txBody>
        </p:sp>
      </p:grpSp>
      <p:grpSp>
        <p:nvGrpSpPr>
          <p:cNvPr id="65" name="Group 64出自【趣你的PPT】(微信:qunideppt)：最优质的PPT资源库"/>
          <p:cNvGrpSpPr/>
          <p:nvPr/>
        </p:nvGrpSpPr>
        <p:grpSpPr>
          <a:xfrm>
            <a:off x="1619563" y="3363115"/>
            <a:ext cx="4208005" cy="850595"/>
            <a:chOff x="1639208" y="1985986"/>
            <a:chExt cx="4208005" cy="850595"/>
          </a:xfrm>
        </p:grpSpPr>
        <p:sp>
          <p:nvSpPr>
            <p:cNvPr id="66" name="出自【趣你的PPT】(微信:qunideppt)：最优质的PPT资源库"/>
            <p:cNvSpPr/>
            <p:nvPr/>
          </p:nvSpPr>
          <p:spPr>
            <a:xfrm>
              <a:off x="1639208" y="2313361"/>
              <a:ext cx="4208005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just"/>
              <a:r>
                <a:rPr lang="zh-CN" altLang="en-US" sz="1400" dirty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本模板来自微信公众号：趣你的</a:t>
              </a:r>
              <a:r>
                <a:rPr lang="en-US" altLang="zh-CN" sz="1400" dirty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。一不小心，你就能学会</a:t>
              </a:r>
              <a:r>
                <a:rPr lang="en-US" altLang="zh-CN" sz="1400" dirty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</a:p>
          </p:txBody>
        </p:sp>
        <p:sp>
          <p:nvSpPr>
            <p:cNvPr id="67" name="出自【趣你的PPT】(微信:qunideppt)：最优质的PPT资源库"/>
            <p:cNvSpPr txBox="1"/>
            <p:nvPr/>
          </p:nvSpPr>
          <p:spPr>
            <a:xfrm>
              <a:off x="1639208" y="1985986"/>
              <a:ext cx="23774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srgbClr val="7E7E7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单击此处添加标题</a:t>
              </a:r>
            </a:p>
          </p:txBody>
        </p:sp>
      </p:grpSp>
      <p:grpSp>
        <p:nvGrpSpPr>
          <p:cNvPr id="68" name="Group 67出自【趣你的PPT】(微信:qunideppt)：最优质的PPT资源库"/>
          <p:cNvGrpSpPr/>
          <p:nvPr/>
        </p:nvGrpSpPr>
        <p:grpSpPr>
          <a:xfrm>
            <a:off x="1619562" y="4713120"/>
            <a:ext cx="4208005" cy="850595"/>
            <a:chOff x="1639208" y="1985986"/>
            <a:chExt cx="4208005" cy="850595"/>
          </a:xfrm>
        </p:grpSpPr>
        <p:sp>
          <p:nvSpPr>
            <p:cNvPr id="69" name="出自【趣你的PPT】(微信:qunideppt)：最优质的PPT资源库"/>
            <p:cNvSpPr/>
            <p:nvPr/>
          </p:nvSpPr>
          <p:spPr>
            <a:xfrm>
              <a:off x="1639208" y="2313361"/>
              <a:ext cx="4208005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just"/>
              <a:r>
                <a:rPr lang="zh-CN" altLang="en-US" sz="1400" dirty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本模板来自微信公众号：趣你的</a:t>
              </a:r>
              <a:r>
                <a:rPr lang="en-US" altLang="zh-CN" sz="1400" dirty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。一不小心，你就能学会</a:t>
              </a:r>
              <a:r>
                <a:rPr lang="en-US" altLang="zh-CN" sz="1400" dirty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</a:p>
          </p:txBody>
        </p:sp>
        <p:sp>
          <p:nvSpPr>
            <p:cNvPr id="70" name="出自【趣你的PPT】(微信:qunideppt)：最优质的PPT资源库"/>
            <p:cNvSpPr txBox="1"/>
            <p:nvPr/>
          </p:nvSpPr>
          <p:spPr>
            <a:xfrm>
              <a:off x="1639208" y="1985986"/>
              <a:ext cx="23774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srgbClr val="7E7E7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单击此处添加标题</a:t>
              </a:r>
            </a:p>
          </p:txBody>
        </p:sp>
      </p:grpSp>
      <p:grpSp>
        <p:nvGrpSpPr>
          <p:cNvPr id="71" name="Group 70出自【趣你的PPT】(微信:qunideppt)：最优质的PPT资源库"/>
          <p:cNvGrpSpPr/>
          <p:nvPr/>
        </p:nvGrpSpPr>
        <p:grpSpPr>
          <a:xfrm>
            <a:off x="7248569" y="2002197"/>
            <a:ext cx="4208005" cy="850595"/>
            <a:chOff x="1639208" y="1985986"/>
            <a:chExt cx="4208005" cy="850595"/>
          </a:xfrm>
        </p:grpSpPr>
        <p:sp>
          <p:nvSpPr>
            <p:cNvPr id="72" name="出自【趣你的PPT】(微信:qunideppt)：最优质的PPT资源库"/>
            <p:cNvSpPr/>
            <p:nvPr/>
          </p:nvSpPr>
          <p:spPr>
            <a:xfrm>
              <a:off x="1639208" y="2313361"/>
              <a:ext cx="4208005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just"/>
              <a:r>
                <a:rPr lang="zh-CN" altLang="en-US" sz="1400" dirty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本模板来自微信公众号：趣你的</a:t>
              </a:r>
              <a:r>
                <a:rPr lang="en-US" altLang="zh-CN" sz="1400" dirty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。一不小心，你就能学会</a:t>
              </a:r>
              <a:r>
                <a:rPr lang="en-US" altLang="zh-CN" sz="1400" dirty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</a:p>
          </p:txBody>
        </p:sp>
        <p:sp>
          <p:nvSpPr>
            <p:cNvPr id="73" name="出自【趣你的PPT】(微信:qunideppt)：最优质的PPT资源库"/>
            <p:cNvSpPr txBox="1"/>
            <p:nvPr/>
          </p:nvSpPr>
          <p:spPr>
            <a:xfrm>
              <a:off x="1639208" y="1985986"/>
              <a:ext cx="23774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srgbClr val="7E7E7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单击此处添加标题</a:t>
              </a:r>
            </a:p>
          </p:txBody>
        </p:sp>
      </p:grpSp>
      <p:grpSp>
        <p:nvGrpSpPr>
          <p:cNvPr id="74" name="Group 73出自【趣你的PPT】(微信:qunideppt)：最优质的PPT资源库"/>
          <p:cNvGrpSpPr/>
          <p:nvPr/>
        </p:nvGrpSpPr>
        <p:grpSpPr>
          <a:xfrm>
            <a:off x="7248569" y="3359433"/>
            <a:ext cx="4208005" cy="850595"/>
            <a:chOff x="1639208" y="1985986"/>
            <a:chExt cx="4208005" cy="850595"/>
          </a:xfrm>
        </p:grpSpPr>
        <p:sp>
          <p:nvSpPr>
            <p:cNvPr id="75" name="出自【趣你的PPT】(微信:qunideppt)：最优质的PPT资源库"/>
            <p:cNvSpPr/>
            <p:nvPr/>
          </p:nvSpPr>
          <p:spPr>
            <a:xfrm>
              <a:off x="1639208" y="2313361"/>
              <a:ext cx="4208005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just"/>
              <a:r>
                <a:rPr lang="zh-CN" altLang="en-US" sz="1400" dirty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本模板来自微信公众号：趣你的</a:t>
              </a:r>
              <a:r>
                <a:rPr lang="en-US" altLang="zh-CN" sz="1400" dirty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。一不小心，你就能学会</a:t>
              </a:r>
              <a:r>
                <a:rPr lang="en-US" altLang="zh-CN" sz="1400" dirty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</a:p>
          </p:txBody>
        </p:sp>
        <p:sp>
          <p:nvSpPr>
            <p:cNvPr id="76" name="出自【趣你的PPT】(微信:qunideppt)：最优质的PPT资源库"/>
            <p:cNvSpPr txBox="1"/>
            <p:nvPr/>
          </p:nvSpPr>
          <p:spPr>
            <a:xfrm>
              <a:off x="1639208" y="1985986"/>
              <a:ext cx="23774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srgbClr val="7E7E7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单击此处添加标题</a:t>
              </a:r>
            </a:p>
          </p:txBody>
        </p:sp>
      </p:grpSp>
      <p:grpSp>
        <p:nvGrpSpPr>
          <p:cNvPr id="77" name="Group 76出自【趣你的PPT】(微信:qunideppt)：最优质的PPT资源库"/>
          <p:cNvGrpSpPr/>
          <p:nvPr/>
        </p:nvGrpSpPr>
        <p:grpSpPr>
          <a:xfrm>
            <a:off x="7248568" y="4709438"/>
            <a:ext cx="4208005" cy="850595"/>
            <a:chOff x="1639208" y="1985986"/>
            <a:chExt cx="4208005" cy="850595"/>
          </a:xfrm>
        </p:grpSpPr>
        <p:sp>
          <p:nvSpPr>
            <p:cNvPr id="78" name="出自【趣你的PPT】(微信:qunideppt)：最优质的PPT资源库"/>
            <p:cNvSpPr/>
            <p:nvPr/>
          </p:nvSpPr>
          <p:spPr>
            <a:xfrm>
              <a:off x="1639208" y="2313361"/>
              <a:ext cx="4208005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just"/>
              <a:r>
                <a:rPr lang="zh-CN" altLang="en-US" sz="1400" dirty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本模板来自微信公众号：趣你的</a:t>
              </a:r>
              <a:r>
                <a:rPr lang="en-US" altLang="zh-CN" sz="1400" dirty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。一不小心，你就能学会</a:t>
              </a:r>
              <a:r>
                <a:rPr lang="en-US" altLang="zh-CN" sz="1400" dirty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</a:p>
          </p:txBody>
        </p:sp>
        <p:sp>
          <p:nvSpPr>
            <p:cNvPr id="79" name="出自【趣你的PPT】(微信:qunideppt)：最优质的PPT资源库"/>
            <p:cNvSpPr txBox="1"/>
            <p:nvPr/>
          </p:nvSpPr>
          <p:spPr>
            <a:xfrm>
              <a:off x="1639208" y="1985986"/>
              <a:ext cx="23774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srgbClr val="7E7E7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单击此处添加标题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93331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5出自【趣你的PPT】(微信:qunideppt)：最优质的PPT资源库"/>
          <p:cNvGrpSpPr/>
          <p:nvPr/>
        </p:nvGrpSpPr>
        <p:grpSpPr>
          <a:xfrm>
            <a:off x="0" y="292608"/>
            <a:ext cx="12190828" cy="548640"/>
            <a:chOff x="0" y="292608"/>
            <a:chExt cx="12190828" cy="548640"/>
          </a:xfrm>
        </p:grpSpPr>
        <p:sp>
          <p:nvSpPr>
            <p:cNvPr id="43" name="出自【趣你的PPT】(微信:qunideppt)：最优质的PPT资源库"/>
            <p:cNvSpPr/>
            <p:nvPr/>
          </p:nvSpPr>
          <p:spPr>
            <a:xfrm>
              <a:off x="0" y="292608"/>
              <a:ext cx="3118104" cy="548640"/>
            </a:xfrm>
            <a:custGeom>
              <a:avLst/>
              <a:gdLst>
                <a:gd name="connsiteX0" fmla="*/ 0 w 3118104"/>
                <a:gd name="connsiteY0" fmla="*/ 0 h 539496"/>
                <a:gd name="connsiteX1" fmla="*/ 3118104 w 3118104"/>
                <a:gd name="connsiteY1" fmla="*/ 0 h 539496"/>
                <a:gd name="connsiteX2" fmla="*/ 3118104 w 3118104"/>
                <a:gd name="connsiteY2" fmla="*/ 539496 h 539496"/>
                <a:gd name="connsiteX3" fmla="*/ 0 w 3118104"/>
                <a:gd name="connsiteY3" fmla="*/ 539496 h 539496"/>
                <a:gd name="connsiteX4" fmla="*/ 0 w 3118104"/>
                <a:gd name="connsiteY4" fmla="*/ 0 h 539496"/>
                <a:gd name="connsiteX0" fmla="*/ 0 w 3118104"/>
                <a:gd name="connsiteY0" fmla="*/ 0 h 539496"/>
                <a:gd name="connsiteX1" fmla="*/ 2871216 w 3118104"/>
                <a:gd name="connsiteY1" fmla="*/ 0 h 539496"/>
                <a:gd name="connsiteX2" fmla="*/ 3118104 w 3118104"/>
                <a:gd name="connsiteY2" fmla="*/ 539496 h 539496"/>
                <a:gd name="connsiteX3" fmla="*/ 0 w 3118104"/>
                <a:gd name="connsiteY3" fmla="*/ 539496 h 539496"/>
                <a:gd name="connsiteX4" fmla="*/ 0 w 3118104"/>
                <a:gd name="connsiteY4" fmla="*/ 0 h 539496"/>
                <a:gd name="connsiteX0" fmla="*/ 0 w 3118104"/>
                <a:gd name="connsiteY0" fmla="*/ 9144 h 548640"/>
                <a:gd name="connsiteX1" fmla="*/ 2679192 w 3118104"/>
                <a:gd name="connsiteY1" fmla="*/ 0 h 548640"/>
                <a:gd name="connsiteX2" fmla="*/ 3118104 w 3118104"/>
                <a:gd name="connsiteY2" fmla="*/ 548640 h 548640"/>
                <a:gd name="connsiteX3" fmla="*/ 0 w 3118104"/>
                <a:gd name="connsiteY3" fmla="*/ 548640 h 548640"/>
                <a:gd name="connsiteX4" fmla="*/ 0 w 3118104"/>
                <a:gd name="connsiteY4" fmla="*/ 9144 h 548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18104" h="548640">
                  <a:moveTo>
                    <a:pt x="0" y="9144"/>
                  </a:moveTo>
                  <a:lnTo>
                    <a:pt x="2679192" y="0"/>
                  </a:lnTo>
                  <a:lnTo>
                    <a:pt x="3118104" y="548640"/>
                  </a:lnTo>
                  <a:lnTo>
                    <a:pt x="0" y="548640"/>
                  </a:lnTo>
                  <a:lnTo>
                    <a:pt x="0" y="9144"/>
                  </a:lnTo>
                  <a:close/>
                </a:path>
              </a:pathLst>
            </a:custGeom>
            <a:solidFill>
              <a:srgbClr val="5DA2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cxnSp>
          <p:nvCxnSpPr>
            <p:cNvPr id="45" name="出自【趣你的PPT】(微信:qunideppt)：最优质的PPT资源库"/>
            <p:cNvCxnSpPr/>
            <p:nvPr/>
          </p:nvCxnSpPr>
          <p:spPr>
            <a:xfrm>
              <a:off x="3108960" y="832104"/>
              <a:ext cx="9081868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出自【趣你的PPT】(微信:qunideppt)：最优质的PPT资源库"/>
          <p:cNvSpPr txBox="1"/>
          <p:nvPr/>
        </p:nvSpPr>
        <p:spPr>
          <a:xfrm>
            <a:off x="292608" y="366873"/>
            <a:ext cx="23591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单击此处添加标题</a:t>
            </a:r>
            <a:endParaRPr lang="zh-CN" altLang="en-US" sz="20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7" name="出自【趣你的PPT】(微信:qunideppt)：最优质的PPT资源库"/>
          <p:cNvCxnSpPr>
            <a:stCxn id="61" idx="5"/>
            <a:endCxn id="57" idx="1"/>
          </p:cNvCxnSpPr>
          <p:nvPr/>
        </p:nvCxnSpPr>
        <p:spPr>
          <a:xfrm>
            <a:off x="2022760" y="2576583"/>
            <a:ext cx="596196" cy="584306"/>
          </a:xfrm>
          <a:prstGeom prst="line">
            <a:avLst/>
          </a:prstGeom>
          <a:noFill/>
          <a:ln w="9525" cap="rnd" cmpd="sng" algn="ctr">
            <a:solidFill>
              <a:sysClr val="window" lastClr="FFFFFF">
                <a:lumMod val="50000"/>
              </a:sysClr>
            </a:solidFill>
            <a:prstDash val="sysDot"/>
          </a:ln>
          <a:effectLst/>
        </p:spPr>
      </p:cxnSp>
      <p:cxnSp>
        <p:nvCxnSpPr>
          <p:cNvPr id="49" name="出自【趣你的PPT】(微信:qunideppt)：最优质的PPT资源库"/>
          <p:cNvCxnSpPr>
            <a:stCxn id="57" idx="3"/>
            <a:endCxn id="65" idx="7"/>
          </p:cNvCxnSpPr>
          <p:nvPr/>
        </p:nvCxnSpPr>
        <p:spPr>
          <a:xfrm flipH="1">
            <a:off x="1639468" y="4109489"/>
            <a:ext cx="979489" cy="692019"/>
          </a:xfrm>
          <a:prstGeom prst="line">
            <a:avLst/>
          </a:prstGeom>
          <a:noFill/>
          <a:ln w="9525" cap="rnd" cmpd="sng" algn="ctr">
            <a:solidFill>
              <a:sysClr val="window" lastClr="FFFFFF">
                <a:lumMod val="50000"/>
              </a:sysClr>
            </a:solidFill>
            <a:prstDash val="sysDot"/>
          </a:ln>
          <a:effectLst/>
        </p:spPr>
      </p:cxnSp>
      <p:cxnSp>
        <p:nvCxnSpPr>
          <p:cNvPr id="50" name="出自【趣你的PPT】(微信:qunideppt)：最优质的PPT资源库"/>
          <p:cNvCxnSpPr>
            <a:stCxn id="57" idx="5"/>
            <a:endCxn id="59" idx="1"/>
          </p:cNvCxnSpPr>
          <p:nvPr/>
        </p:nvCxnSpPr>
        <p:spPr>
          <a:xfrm>
            <a:off x="3567557" y="4109489"/>
            <a:ext cx="240968" cy="240968"/>
          </a:xfrm>
          <a:prstGeom prst="line">
            <a:avLst/>
          </a:prstGeom>
          <a:noFill/>
          <a:ln w="9525" cap="rnd" cmpd="sng" algn="ctr">
            <a:solidFill>
              <a:sysClr val="window" lastClr="FFFFFF">
                <a:lumMod val="50000"/>
              </a:sysClr>
            </a:solidFill>
            <a:prstDash val="sysDot"/>
          </a:ln>
          <a:effectLst/>
        </p:spPr>
      </p:cxnSp>
      <p:cxnSp>
        <p:nvCxnSpPr>
          <p:cNvPr id="51" name="出自【趣你的PPT】(微信:qunideppt)：最优质的PPT资源库"/>
          <p:cNvCxnSpPr>
            <a:stCxn id="57" idx="7"/>
            <a:endCxn id="63" idx="2"/>
          </p:cNvCxnSpPr>
          <p:nvPr/>
        </p:nvCxnSpPr>
        <p:spPr>
          <a:xfrm flipV="1">
            <a:off x="3567557" y="2892561"/>
            <a:ext cx="1071065" cy="268330"/>
          </a:xfrm>
          <a:prstGeom prst="line">
            <a:avLst/>
          </a:prstGeom>
          <a:noFill/>
          <a:ln w="9525" cap="rnd" cmpd="sng" algn="ctr">
            <a:solidFill>
              <a:sysClr val="window" lastClr="FFFFFF">
                <a:lumMod val="50000"/>
              </a:sysClr>
            </a:solidFill>
            <a:prstDash val="sysDot"/>
          </a:ln>
          <a:effectLst/>
        </p:spPr>
      </p:cxnSp>
      <p:cxnSp>
        <p:nvCxnSpPr>
          <p:cNvPr id="52" name="出自【趣你的PPT】(微信:qunideppt)：最优质的PPT资源库"/>
          <p:cNvCxnSpPr>
            <a:stCxn id="63" idx="6"/>
            <a:endCxn id="55" idx="1"/>
          </p:cNvCxnSpPr>
          <p:nvPr/>
        </p:nvCxnSpPr>
        <p:spPr>
          <a:xfrm>
            <a:off x="5261473" y="2892561"/>
            <a:ext cx="982370" cy="526901"/>
          </a:xfrm>
          <a:prstGeom prst="line">
            <a:avLst/>
          </a:prstGeom>
          <a:noFill/>
          <a:ln w="9525" cap="rnd" cmpd="sng" algn="ctr">
            <a:solidFill>
              <a:sysClr val="window" lastClr="FFFFFF">
                <a:lumMod val="50000"/>
              </a:sysClr>
            </a:solidFill>
            <a:prstDash val="sysDot"/>
          </a:ln>
          <a:effectLst/>
        </p:spPr>
      </p:cxnSp>
      <p:cxnSp>
        <p:nvCxnSpPr>
          <p:cNvPr id="53" name="出自【趣你的PPT】(微信:qunideppt)：最优质的PPT资源库"/>
          <p:cNvCxnSpPr>
            <a:stCxn id="59" idx="6"/>
            <a:endCxn id="54" idx="2"/>
          </p:cNvCxnSpPr>
          <p:nvPr/>
        </p:nvCxnSpPr>
        <p:spPr>
          <a:xfrm flipV="1">
            <a:off x="4626428" y="4427013"/>
            <a:ext cx="798327" cy="262231"/>
          </a:xfrm>
          <a:prstGeom prst="line">
            <a:avLst/>
          </a:prstGeom>
          <a:noFill/>
          <a:ln w="9525" cap="rnd" cmpd="sng" algn="ctr">
            <a:solidFill>
              <a:sysClr val="window" lastClr="FFFFFF">
                <a:lumMod val="50000"/>
              </a:sysClr>
            </a:solidFill>
            <a:prstDash val="sysDot"/>
          </a:ln>
          <a:effectLst/>
        </p:spPr>
      </p:cxnSp>
      <p:sp>
        <p:nvSpPr>
          <p:cNvPr id="54" name="出自【趣你的PPT】(微信:qunideppt)：最优质的PPT资源库"/>
          <p:cNvSpPr/>
          <p:nvPr/>
        </p:nvSpPr>
        <p:spPr>
          <a:xfrm>
            <a:off x="5424754" y="4187455"/>
            <a:ext cx="479116" cy="479116"/>
          </a:xfrm>
          <a:prstGeom prst="ellipse">
            <a:avLst/>
          </a:prstGeom>
          <a:solidFill>
            <a:srgbClr val="1CBB9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761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64" b="1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+mn-ea"/>
              <a:cs typeface="+mn-cs"/>
            </a:endParaRPr>
          </a:p>
        </p:txBody>
      </p:sp>
      <p:sp>
        <p:nvSpPr>
          <p:cNvPr id="55" name="出自【趣你的PPT】(微信:qunideppt)：最优质的PPT资源库"/>
          <p:cNvSpPr/>
          <p:nvPr/>
        </p:nvSpPr>
        <p:spPr>
          <a:xfrm>
            <a:off x="6075446" y="3251065"/>
            <a:ext cx="1149878" cy="1149878"/>
          </a:xfrm>
          <a:prstGeom prst="ellipse">
            <a:avLst/>
          </a:prstGeom>
          <a:solidFill>
            <a:srgbClr val="E74E3E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761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64" b="1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+mn-ea"/>
              <a:cs typeface="+mn-cs"/>
            </a:endParaRPr>
          </a:p>
        </p:txBody>
      </p:sp>
      <p:sp>
        <p:nvSpPr>
          <p:cNvPr id="56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6416505" y="3592124"/>
            <a:ext cx="467758" cy="467758"/>
          </a:xfrm>
          <a:custGeom>
            <a:avLst/>
            <a:gdLst>
              <a:gd name="T0" fmla="*/ 60 w 360"/>
              <a:gd name="T1" fmla="*/ 320 h 360"/>
              <a:gd name="T2" fmla="*/ 100 w 360"/>
              <a:gd name="T3" fmla="*/ 360 h 360"/>
              <a:gd name="T4" fmla="*/ 140 w 360"/>
              <a:gd name="T5" fmla="*/ 320 h 360"/>
              <a:gd name="T6" fmla="*/ 100 w 360"/>
              <a:gd name="T7" fmla="*/ 280 h 360"/>
              <a:gd name="T8" fmla="*/ 60 w 360"/>
              <a:gd name="T9" fmla="*/ 320 h 360"/>
              <a:gd name="T10" fmla="*/ 260 w 360"/>
              <a:gd name="T11" fmla="*/ 320 h 360"/>
              <a:gd name="T12" fmla="*/ 300 w 360"/>
              <a:gd name="T13" fmla="*/ 360 h 360"/>
              <a:gd name="T14" fmla="*/ 340 w 360"/>
              <a:gd name="T15" fmla="*/ 320 h 360"/>
              <a:gd name="T16" fmla="*/ 300 w 360"/>
              <a:gd name="T17" fmla="*/ 280 h 360"/>
              <a:gd name="T18" fmla="*/ 260 w 360"/>
              <a:gd name="T19" fmla="*/ 320 h 360"/>
              <a:gd name="T20" fmla="*/ 131 w 360"/>
              <a:gd name="T21" fmla="*/ 225 h 360"/>
              <a:gd name="T22" fmla="*/ 352 w 360"/>
              <a:gd name="T23" fmla="*/ 162 h 360"/>
              <a:gd name="T24" fmla="*/ 360 w 360"/>
              <a:gd name="T25" fmla="*/ 152 h 360"/>
              <a:gd name="T26" fmla="*/ 360 w 360"/>
              <a:gd name="T27" fmla="*/ 42 h 360"/>
              <a:gd name="T28" fmla="*/ 78 w 360"/>
              <a:gd name="T29" fmla="*/ 42 h 360"/>
              <a:gd name="T30" fmla="*/ 78 w 360"/>
              <a:gd name="T31" fmla="*/ 8 h 360"/>
              <a:gd name="T32" fmla="*/ 70 w 360"/>
              <a:gd name="T33" fmla="*/ 0 h 360"/>
              <a:gd name="T34" fmla="*/ 8 w 360"/>
              <a:gd name="T35" fmla="*/ 0 h 360"/>
              <a:gd name="T36" fmla="*/ 0 w 360"/>
              <a:gd name="T37" fmla="*/ 8 h 360"/>
              <a:gd name="T38" fmla="*/ 0 w 360"/>
              <a:gd name="T39" fmla="*/ 40 h 360"/>
              <a:gd name="T40" fmla="*/ 39 w 360"/>
              <a:gd name="T41" fmla="*/ 40 h 360"/>
              <a:gd name="T42" fmla="*/ 78 w 360"/>
              <a:gd name="T43" fmla="*/ 221 h 360"/>
              <a:gd name="T44" fmla="*/ 82 w 360"/>
              <a:gd name="T45" fmla="*/ 240 h 360"/>
              <a:gd name="T46" fmla="*/ 82 w 360"/>
              <a:gd name="T47" fmla="*/ 270 h 360"/>
              <a:gd name="T48" fmla="*/ 90 w 360"/>
              <a:gd name="T49" fmla="*/ 278 h 360"/>
              <a:gd name="T50" fmla="*/ 100 w 360"/>
              <a:gd name="T51" fmla="*/ 278 h 360"/>
              <a:gd name="T52" fmla="*/ 300 w 360"/>
              <a:gd name="T53" fmla="*/ 278 h 360"/>
              <a:gd name="T54" fmla="*/ 352 w 360"/>
              <a:gd name="T55" fmla="*/ 278 h 360"/>
              <a:gd name="T56" fmla="*/ 360 w 360"/>
              <a:gd name="T57" fmla="*/ 270 h 360"/>
              <a:gd name="T58" fmla="*/ 360 w 360"/>
              <a:gd name="T59" fmla="*/ 240 h 360"/>
              <a:gd name="T60" fmla="*/ 135 w 360"/>
              <a:gd name="T61" fmla="*/ 240 h 360"/>
              <a:gd name="T62" fmla="*/ 131 w 360"/>
              <a:gd name="T63" fmla="*/ 225 h 3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360" h="360">
                <a:moveTo>
                  <a:pt x="60" y="320"/>
                </a:moveTo>
                <a:cubicBezTo>
                  <a:pt x="60" y="342"/>
                  <a:pt x="78" y="360"/>
                  <a:pt x="100" y="360"/>
                </a:cubicBezTo>
                <a:cubicBezTo>
                  <a:pt x="122" y="360"/>
                  <a:pt x="140" y="342"/>
                  <a:pt x="140" y="320"/>
                </a:cubicBezTo>
                <a:cubicBezTo>
                  <a:pt x="140" y="298"/>
                  <a:pt x="122" y="280"/>
                  <a:pt x="100" y="280"/>
                </a:cubicBezTo>
                <a:cubicBezTo>
                  <a:pt x="78" y="280"/>
                  <a:pt x="60" y="298"/>
                  <a:pt x="60" y="320"/>
                </a:cubicBezTo>
                <a:close/>
                <a:moveTo>
                  <a:pt x="260" y="320"/>
                </a:moveTo>
                <a:cubicBezTo>
                  <a:pt x="260" y="342"/>
                  <a:pt x="278" y="360"/>
                  <a:pt x="300" y="360"/>
                </a:cubicBezTo>
                <a:cubicBezTo>
                  <a:pt x="322" y="360"/>
                  <a:pt x="340" y="342"/>
                  <a:pt x="340" y="320"/>
                </a:cubicBezTo>
                <a:cubicBezTo>
                  <a:pt x="340" y="298"/>
                  <a:pt x="322" y="280"/>
                  <a:pt x="300" y="280"/>
                </a:cubicBezTo>
                <a:cubicBezTo>
                  <a:pt x="278" y="280"/>
                  <a:pt x="260" y="298"/>
                  <a:pt x="260" y="320"/>
                </a:cubicBezTo>
                <a:close/>
                <a:moveTo>
                  <a:pt x="131" y="225"/>
                </a:moveTo>
                <a:cubicBezTo>
                  <a:pt x="352" y="162"/>
                  <a:pt x="352" y="162"/>
                  <a:pt x="352" y="162"/>
                </a:cubicBezTo>
                <a:cubicBezTo>
                  <a:pt x="356" y="161"/>
                  <a:pt x="360" y="156"/>
                  <a:pt x="360" y="152"/>
                </a:cubicBezTo>
                <a:cubicBezTo>
                  <a:pt x="360" y="42"/>
                  <a:pt x="360" y="42"/>
                  <a:pt x="360" y="42"/>
                </a:cubicBezTo>
                <a:cubicBezTo>
                  <a:pt x="78" y="42"/>
                  <a:pt x="78" y="42"/>
                  <a:pt x="78" y="42"/>
                </a:cubicBezTo>
                <a:cubicBezTo>
                  <a:pt x="78" y="8"/>
                  <a:pt x="78" y="8"/>
                  <a:pt x="78" y="8"/>
                </a:cubicBezTo>
                <a:cubicBezTo>
                  <a:pt x="78" y="3"/>
                  <a:pt x="74" y="0"/>
                  <a:pt x="70" y="0"/>
                </a:cubicBezTo>
                <a:cubicBezTo>
                  <a:pt x="8" y="0"/>
                  <a:pt x="8" y="0"/>
                  <a:pt x="8" y="0"/>
                </a:cubicBezTo>
                <a:cubicBezTo>
                  <a:pt x="3" y="0"/>
                  <a:pt x="0" y="3"/>
                  <a:pt x="0" y="8"/>
                </a:cubicBezTo>
                <a:cubicBezTo>
                  <a:pt x="0" y="40"/>
                  <a:pt x="0" y="40"/>
                  <a:pt x="0" y="40"/>
                </a:cubicBezTo>
                <a:cubicBezTo>
                  <a:pt x="39" y="40"/>
                  <a:pt x="39" y="40"/>
                  <a:pt x="39" y="40"/>
                </a:cubicBezTo>
                <a:cubicBezTo>
                  <a:pt x="78" y="221"/>
                  <a:pt x="78" y="221"/>
                  <a:pt x="78" y="221"/>
                </a:cubicBezTo>
                <a:cubicBezTo>
                  <a:pt x="82" y="240"/>
                  <a:pt x="82" y="240"/>
                  <a:pt x="82" y="240"/>
                </a:cubicBezTo>
                <a:cubicBezTo>
                  <a:pt x="82" y="270"/>
                  <a:pt x="82" y="270"/>
                  <a:pt x="82" y="270"/>
                </a:cubicBezTo>
                <a:cubicBezTo>
                  <a:pt x="82" y="274"/>
                  <a:pt x="85" y="278"/>
                  <a:pt x="90" y="278"/>
                </a:cubicBezTo>
                <a:cubicBezTo>
                  <a:pt x="100" y="278"/>
                  <a:pt x="100" y="278"/>
                  <a:pt x="100" y="278"/>
                </a:cubicBezTo>
                <a:cubicBezTo>
                  <a:pt x="300" y="278"/>
                  <a:pt x="300" y="278"/>
                  <a:pt x="300" y="278"/>
                </a:cubicBezTo>
                <a:cubicBezTo>
                  <a:pt x="352" y="278"/>
                  <a:pt x="352" y="278"/>
                  <a:pt x="352" y="278"/>
                </a:cubicBezTo>
                <a:cubicBezTo>
                  <a:pt x="356" y="278"/>
                  <a:pt x="360" y="274"/>
                  <a:pt x="360" y="270"/>
                </a:cubicBezTo>
                <a:cubicBezTo>
                  <a:pt x="360" y="240"/>
                  <a:pt x="360" y="240"/>
                  <a:pt x="360" y="240"/>
                </a:cubicBezTo>
                <a:cubicBezTo>
                  <a:pt x="135" y="240"/>
                  <a:pt x="135" y="240"/>
                  <a:pt x="135" y="240"/>
                </a:cubicBezTo>
                <a:cubicBezTo>
                  <a:pt x="112" y="240"/>
                  <a:pt x="111" y="231"/>
                  <a:pt x="131" y="225"/>
                </a:cubicBezTo>
                <a:close/>
              </a:path>
            </a:pathLst>
          </a:custGeom>
          <a:solidFill>
            <a:sysClr val="window" lastClr="FFFFFF"/>
          </a:solidFill>
          <a:ln>
            <a:noFill/>
          </a:ln>
        </p:spPr>
        <p:txBody>
          <a:bodyPr vert="horz" wrap="square" lIns="121682" tIns="60841" rIns="121682" bIns="60841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761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190" b="0" i="0" u="none" strike="noStrike" kern="0" cap="none" spc="0" normalizeH="0" baseline="0" noProof="0" dirty="0" smtClean="0">
              <a:ln>
                <a:noFill/>
              </a:ln>
              <a:solidFill>
                <a:srgbClr val="5C5C5C"/>
              </a:solidFill>
              <a:effectLst/>
              <a:uLnTx/>
              <a:uFillTx/>
              <a:latin typeface="微软雅黑" panose="020B0503020204020204" pitchFamily="34" charset="-122"/>
            </a:endParaRPr>
          </a:p>
        </p:txBody>
      </p:sp>
      <p:sp>
        <p:nvSpPr>
          <p:cNvPr id="57" name="出自【趣你的PPT】(微信:qunideppt)：最优质的PPT资源库"/>
          <p:cNvSpPr/>
          <p:nvPr/>
        </p:nvSpPr>
        <p:spPr>
          <a:xfrm>
            <a:off x="2422494" y="2964427"/>
            <a:ext cx="1341524" cy="1341524"/>
          </a:xfrm>
          <a:prstGeom prst="ellipse">
            <a:avLst/>
          </a:prstGeom>
          <a:solidFill>
            <a:srgbClr val="3CBDDC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761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64" b="1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+mn-ea"/>
              <a:cs typeface="+mn-cs"/>
            </a:endParaRPr>
          </a:p>
        </p:txBody>
      </p:sp>
      <p:sp>
        <p:nvSpPr>
          <p:cNvPr id="58" name="出自【趣你的PPT】(微信:qunideppt)：最优质的PPT资源库"/>
          <p:cNvSpPr>
            <a:spLocks/>
          </p:cNvSpPr>
          <p:nvPr/>
        </p:nvSpPr>
        <p:spPr bwMode="auto">
          <a:xfrm>
            <a:off x="2691923" y="3251065"/>
            <a:ext cx="802667" cy="709054"/>
          </a:xfrm>
          <a:custGeom>
            <a:avLst/>
            <a:gdLst>
              <a:gd name="T0" fmla="*/ 359 w 367"/>
              <a:gd name="T1" fmla="*/ 169 h 324"/>
              <a:gd name="T2" fmla="*/ 199 w 367"/>
              <a:gd name="T3" fmla="*/ 8 h 324"/>
              <a:gd name="T4" fmla="*/ 169 w 367"/>
              <a:gd name="T5" fmla="*/ 8 h 324"/>
              <a:gd name="T6" fmla="*/ 8 w 367"/>
              <a:gd name="T7" fmla="*/ 169 h 324"/>
              <a:gd name="T8" fmla="*/ 15 w 367"/>
              <a:gd name="T9" fmla="*/ 184 h 324"/>
              <a:gd name="T10" fmla="*/ 49 w 367"/>
              <a:gd name="T11" fmla="*/ 184 h 324"/>
              <a:gd name="T12" fmla="*/ 49 w 367"/>
              <a:gd name="T13" fmla="*/ 308 h 324"/>
              <a:gd name="T14" fmla="*/ 65 w 367"/>
              <a:gd name="T15" fmla="*/ 324 h 324"/>
              <a:gd name="T16" fmla="*/ 143 w 367"/>
              <a:gd name="T17" fmla="*/ 324 h 324"/>
              <a:gd name="T18" fmla="*/ 143 w 367"/>
              <a:gd name="T19" fmla="*/ 200 h 324"/>
              <a:gd name="T20" fmla="*/ 225 w 367"/>
              <a:gd name="T21" fmla="*/ 200 h 324"/>
              <a:gd name="T22" fmla="*/ 225 w 367"/>
              <a:gd name="T23" fmla="*/ 324 h 324"/>
              <a:gd name="T24" fmla="*/ 306 w 367"/>
              <a:gd name="T25" fmla="*/ 324 h 324"/>
              <a:gd name="T26" fmla="*/ 319 w 367"/>
              <a:gd name="T27" fmla="*/ 308 h 324"/>
              <a:gd name="T28" fmla="*/ 319 w 367"/>
              <a:gd name="T29" fmla="*/ 184 h 324"/>
              <a:gd name="T30" fmla="*/ 352 w 367"/>
              <a:gd name="T31" fmla="*/ 184 h 324"/>
              <a:gd name="T32" fmla="*/ 359 w 367"/>
              <a:gd name="T33" fmla="*/ 169 h 3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367" h="324">
                <a:moveTo>
                  <a:pt x="359" y="169"/>
                </a:moveTo>
                <a:cubicBezTo>
                  <a:pt x="199" y="8"/>
                  <a:pt x="199" y="8"/>
                  <a:pt x="199" y="8"/>
                </a:cubicBezTo>
                <a:cubicBezTo>
                  <a:pt x="190" y="0"/>
                  <a:pt x="177" y="0"/>
                  <a:pt x="169" y="8"/>
                </a:cubicBezTo>
                <a:cubicBezTo>
                  <a:pt x="8" y="169"/>
                  <a:pt x="8" y="169"/>
                  <a:pt x="8" y="169"/>
                </a:cubicBezTo>
                <a:cubicBezTo>
                  <a:pt x="0" y="177"/>
                  <a:pt x="3" y="184"/>
                  <a:pt x="15" y="184"/>
                </a:cubicBezTo>
                <a:cubicBezTo>
                  <a:pt x="49" y="184"/>
                  <a:pt x="49" y="184"/>
                  <a:pt x="49" y="184"/>
                </a:cubicBezTo>
                <a:cubicBezTo>
                  <a:pt x="49" y="308"/>
                  <a:pt x="49" y="308"/>
                  <a:pt x="49" y="308"/>
                </a:cubicBezTo>
                <a:cubicBezTo>
                  <a:pt x="49" y="317"/>
                  <a:pt x="49" y="324"/>
                  <a:pt x="65" y="324"/>
                </a:cubicBezTo>
                <a:cubicBezTo>
                  <a:pt x="143" y="324"/>
                  <a:pt x="143" y="324"/>
                  <a:pt x="143" y="324"/>
                </a:cubicBezTo>
                <a:cubicBezTo>
                  <a:pt x="143" y="200"/>
                  <a:pt x="143" y="200"/>
                  <a:pt x="143" y="200"/>
                </a:cubicBezTo>
                <a:cubicBezTo>
                  <a:pt x="225" y="200"/>
                  <a:pt x="225" y="200"/>
                  <a:pt x="225" y="200"/>
                </a:cubicBezTo>
                <a:cubicBezTo>
                  <a:pt x="225" y="324"/>
                  <a:pt x="225" y="324"/>
                  <a:pt x="225" y="324"/>
                </a:cubicBezTo>
                <a:cubicBezTo>
                  <a:pt x="306" y="324"/>
                  <a:pt x="306" y="324"/>
                  <a:pt x="306" y="324"/>
                </a:cubicBezTo>
                <a:cubicBezTo>
                  <a:pt x="319" y="324"/>
                  <a:pt x="319" y="317"/>
                  <a:pt x="319" y="308"/>
                </a:cubicBezTo>
                <a:cubicBezTo>
                  <a:pt x="319" y="184"/>
                  <a:pt x="319" y="184"/>
                  <a:pt x="319" y="184"/>
                </a:cubicBezTo>
                <a:cubicBezTo>
                  <a:pt x="352" y="184"/>
                  <a:pt x="352" y="184"/>
                  <a:pt x="352" y="184"/>
                </a:cubicBezTo>
                <a:cubicBezTo>
                  <a:pt x="364" y="184"/>
                  <a:pt x="367" y="177"/>
                  <a:pt x="359" y="169"/>
                </a:cubicBezTo>
                <a:close/>
              </a:path>
            </a:pathLst>
          </a:custGeom>
          <a:solidFill>
            <a:sysClr val="window" lastClr="FFFFFF"/>
          </a:solidFill>
          <a:ln>
            <a:noFill/>
          </a:ln>
        </p:spPr>
        <p:txBody>
          <a:bodyPr vert="horz" wrap="square" lIns="121682" tIns="60841" rIns="121682" bIns="60841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761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190" b="0" i="0" u="none" strike="noStrike" kern="0" cap="none" spc="0" normalizeH="0" baseline="0" noProof="0" dirty="0" smtClean="0">
              <a:ln>
                <a:noFill/>
              </a:ln>
              <a:solidFill>
                <a:srgbClr val="5C5C5C"/>
              </a:solidFill>
              <a:effectLst/>
              <a:uLnTx/>
              <a:uFillTx/>
              <a:latin typeface="微软雅黑" panose="020B0503020204020204" pitchFamily="34" charset="-122"/>
            </a:endParaRPr>
          </a:p>
        </p:txBody>
      </p:sp>
      <p:sp>
        <p:nvSpPr>
          <p:cNvPr id="59" name="出自【趣你的PPT】(微信:qunideppt)：最优质的PPT资源库"/>
          <p:cNvSpPr/>
          <p:nvPr/>
        </p:nvSpPr>
        <p:spPr>
          <a:xfrm>
            <a:off x="3668196" y="4210129"/>
            <a:ext cx="958231" cy="958231"/>
          </a:xfrm>
          <a:prstGeom prst="ellipse">
            <a:avLst/>
          </a:prstGeom>
          <a:solidFill>
            <a:srgbClr val="1CBB9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761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64" b="1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+mn-ea"/>
              <a:cs typeface="+mn-cs"/>
            </a:endParaRPr>
          </a:p>
        </p:txBody>
      </p:sp>
      <p:sp>
        <p:nvSpPr>
          <p:cNvPr id="60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4018735" y="4488517"/>
            <a:ext cx="242561" cy="409875"/>
          </a:xfrm>
          <a:custGeom>
            <a:avLst/>
            <a:gdLst>
              <a:gd name="T0" fmla="*/ 192 w 232"/>
              <a:gd name="T1" fmla="*/ 0 h 392"/>
              <a:gd name="T2" fmla="*/ 40 w 232"/>
              <a:gd name="T3" fmla="*/ 0 h 392"/>
              <a:gd name="T4" fmla="*/ 0 w 232"/>
              <a:gd name="T5" fmla="*/ 40 h 392"/>
              <a:gd name="T6" fmla="*/ 0 w 232"/>
              <a:gd name="T7" fmla="*/ 352 h 392"/>
              <a:gd name="T8" fmla="*/ 40 w 232"/>
              <a:gd name="T9" fmla="*/ 392 h 392"/>
              <a:gd name="T10" fmla="*/ 192 w 232"/>
              <a:gd name="T11" fmla="*/ 392 h 392"/>
              <a:gd name="T12" fmla="*/ 232 w 232"/>
              <a:gd name="T13" fmla="*/ 352 h 392"/>
              <a:gd name="T14" fmla="*/ 232 w 232"/>
              <a:gd name="T15" fmla="*/ 40 h 392"/>
              <a:gd name="T16" fmla="*/ 192 w 232"/>
              <a:gd name="T17" fmla="*/ 0 h 392"/>
              <a:gd name="T18" fmla="*/ 116 w 232"/>
              <a:gd name="T19" fmla="*/ 376 h 392"/>
              <a:gd name="T20" fmla="*/ 88 w 232"/>
              <a:gd name="T21" fmla="*/ 356 h 392"/>
              <a:gd name="T22" fmla="*/ 116 w 232"/>
              <a:gd name="T23" fmla="*/ 336 h 392"/>
              <a:gd name="T24" fmla="*/ 144 w 232"/>
              <a:gd name="T25" fmla="*/ 356 h 392"/>
              <a:gd name="T26" fmla="*/ 116 w 232"/>
              <a:gd name="T27" fmla="*/ 376 h 392"/>
              <a:gd name="T28" fmla="*/ 200 w 232"/>
              <a:gd name="T29" fmla="*/ 316 h 392"/>
              <a:gd name="T30" fmla="*/ 32 w 232"/>
              <a:gd name="T31" fmla="*/ 316 h 392"/>
              <a:gd name="T32" fmla="*/ 32 w 232"/>
              <a:gd name="T33" fmla="*/ 52 h 392"/>
              <a:gd name="T34" fmla="*/ 200 w 232"/>
              <a:gd name="T35" fmla="*/ 52 h 392"/>
              <a:gd name="T36" fmla="*/ 200 w 232"/>
              <a:gd name="T37" fmla="*/ 316 h 3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32" h="392">
                <a:moveTo>
                  <a:pt x="192" y="0"/>
                </a:moveTo>
                <a:cubicBezTo>
                  <a:pt x="40" y="0"/>
                  <a:pt x="40" y="0"/>
                  <a:pt x="40" y="0"/>
                </a:cubicBezTo>
                <a:cubicBezTo>
                  <a:pt x="18" y="0"/>
                  <a:pt x="0" y="18"/>
                  <a:pt x="0" y="40"/>
                </a:cubicBezTo>
                <a:cubicBezTo>
                  <a:pt x="0" y="352"/>
                  <a:pt x="0" y="352"/>
                  <a:pt x="0" y="352"/>
                </a:cubicBezTo>
                <a:cubicBezTo>
                  <a:pt x="0" y="374"/>
                  <a:pt x="18" y="392"/>
                  <a:pt x="40" y="392"/>
                </a:cubicBezTo>
                <a:cubicBezTo>
                  <a:pt x="192" y="392"/>
                  <a:pt x="192" y="392"/>
                  <a:pt x="192" y="392"/>
                </a:cubicBezTo>
                <a:cubicBezTo>
                  <a:pt x="214" y="392"/>
                  <a:pt x="232" y="374"/>
                  <a:pt x="232" y="352"/>
                </a:cubicBezTo>
                <a:cubicBezTo>
                  <a:pt x="232" y="40"/>
                  <a:pt x="232" y="40"/>
                  <a:pt x="232" y="40"/>
                </a:cubicBezTo>
                <a:cubicBezTo>
                  <a:pt x="232" y="18"/>
                  <a:pt x="214" y="0"/>
                  <a:pt x="192" y="0"/>
                </a:cubicBezTo>
                <a:close/>
                <a:moveTo>
                  <a:pt x="116" y="376"/>
                </a:moveTo>
                <a:cubicBezTo>
                  <a:pt x="101" y="376"/>
                  <a:pt x="88" y="367"/>
                  <a:pt x="88" y="356"/>
                </a:cubicBezTo>
                <a:cubicBezTo>
                  <a:pt x="88" y="345"/>
                  <a:pt x="101" y="336"/>
                  <a:pt x="116" y="336"/>
                </a:cubicBezTo>
                <a:cubicBezTo>
                  <a:pt x="131" y="336"/>
                  <a:pt x="144" y="345"/>
                  <a:pt x="144" y="356"/>
                </a:cubicBezTo>
                <a:cubicBezTo>
                  <a:pt x="144" y="367"/>
                  <a:pt x="131" y="376"/>
                  <a:pt x="116" y="376"/>
                </a:cubicBezTo>
                <a:close/>
                <a:moveTo>
                  <a:pt x="200" y="316"/>
                </a:moveTo>
                <a:cubicBezTo>
                  <a:pt x="32" y="316"/>
                  <a:pt x="32" y="316"/>
                  <a:pt x="32" y="316"/>
                </a:cubicBezTo>
                <a:cubicBezTo>
                  <a:pt x="32" y="52"/>
                  <a:pt x="32" y="52"/>
                  <a:pt x="32" y="52"/>
                </a:cubicBezTo>
                <a:cubicBezTo>
                  <a:pt x="200" y="52"/>
                  <a:pt x="200" y="52"/>
                  <a:pt x="200" y="52"/>
                </a:cubicBezTo>
                <a:lnTo>
                  <a:pt x="200" y="316"/>
                </a:lnTo>
                <a:close/>
              </a:path>
            </a:pathLst>
          </a:custGeom>
          <a:solidFill>
            <a:sysClr val="window" lastClr="FFFFFF"/>
          </a:solidFill>
          <a:ln>
            <a:noFill/>
          </a:ln>
        </p:spPr>
        <p:txBody>
          <a:bodyPr vert="horz" wrap="square" lIns="121682" tIns="60841" rIns="121682" bIns="60841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761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190" b="0" i="0" u="none" strike="noStrike" kern="0" cap="none" spc="0" normalizeH="0" baseline="0" noProof="0" dirty="0" smtClean="0">
              <a:ln>
                <a:noFill/>
              </a:ln>
              <a:solidFill>
                <a:srgbClr val="5C5C5C"/>
              </a:solidFill>
              <a:effectLst/>
              <a:uLnTx/>
              <a:uFillTx/>
              <a:latin typeface="微软雅黑" panose="020B0503020204020204" pitchFamily="34" charset="-122"/>
            </a:endParaRPr>
          </a:p>
        </p:txBody>
      </p:sp>
      <p:sp>
        <p:nvSpPr>
          <p:cNvPr id="61" name="出自【趣你的PPT】(微信:qunideppt)：最优质的PPT资源库"/>
          <p:cNvSpPr/>
          <p:nvPr/>
        </p:nvSpPr>
        <p:spPr>
          <a:xfrm>
            <a:off x="1368439" y="1922262"/>
            <a:ext cx="766585" cy="766585"/>
          </a:xfrm>
          <a:prstGeom prst="ellipse">
            <a:avLst/>
          </a:prstGeom>
          <a:solidFill>
            <a:srgbClr val="FBA41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761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64" b="1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+mn-ea"/>
              <a:cs typeface="+mn-cs"/>
            </a:endParaRPr>
          </a:p>
        </p:txBody>
      </p:sp>
      <p:sp>
        <p:nvSpPr>
          <p:cNvPr id="62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1555852" y="2102019"/>
            <a:ext cx="384346" cy="260574"/>
          </a:xfrm>
          <a:custGeom>
            <a:avLst/>
            <a:gdLst>
              <a:gd name="T0" fmla="*/ 162 w 400"/>
              <a:gd name="T1" fmla="*/ 206 h 271"/>
              <a:gd name="T2" fmla="*/ 177 w 400"/>
              <a:gd name="T3" fmla="*/ 260 h 271"/>
              <a:gd name="T4" fmla="*/ 232 w 400"/>
              <a:gd name="T5" fmla="*/ 246 h 271"/>
              <a:gd name="T6" fmla="*/ 325 w 400"/>
              <a:gd name="T7" fmla="*/ 4 h 271"/>
              <a:gd name="T8" fmla="*/ 162 w 400"/>
              <a:gd name="T9" fmla="*/ 206 h 271"/>
              <a:gd name="T10" fmla="*/ 200 w 400"/>
              <a:gd name="T11" fmla="*/ 54 h 271"/>
              <a:gd name="T12" fmla="*/ 225 w 400"/>
              <a:gd name="T13" fmla="*/ 56 h 271"/>
              <a:gd name="T14" fmla="*/ 254 w 400"/>
              <a:gd name="T15" fmla="*/ 21 h 271"/>
              <a:gd name="T16" fmla="*/ 200 w 400"/>
              <a:gd name="T17" fmla="*/ 14 h 271"/>
              <a:gd name="T18" fmla="*/ 0 w 400"/>
              <a:gd name="T19" fmla="*/ 229 h 271"/>
              <a:gd name="T20" fmla="*/ 1 w 400"/>
              <a:gd name="T21" fmla="*/ 251 h 271"/>
              <a:gd name="T22" fmla="*/ 22 w 400"/>
              <a:gd name="T23" fmla="*/ 269 h 271"/>
              <a:gd name="T24" fmla="*/ 41 w 400"/>
              <a:gd name="T25" fmla="*/ 248 h 271"/>
              <a:gd name="T26" fmla="*/ 40 w 400"/>
              <a:gd name="T27" fmla="*/ 229 h 271"/>
              <a:gd name="T28" fmla="*/ 200 w 400"/>
              <a:gd name="T29" fmla="*/ 54 h 271"/>
              <a:gd name="T30" fmla="*/ 344 w 400"/>
              <a:gd name="T31" fmla="*/ 79 h 271"/>
              <a:gd name="T32" fmla="*/ 327 w 400"/>
              <a:gd name="T33" fmla="*/ 122 h 271"/>
              <a:gd name="T34" fmla="*/ 360 w 400"/>
              <a:gd name="T35" fmla="*/ 229 h 271"/>
              <a:gd name="T36" fmla="*/ 359 w 400"/>
              <a:gd name="T37" fmla="*/ 248 h 271"/>
              <a:gd name="T38" fmla="*/ 377 w 400"/>
              <a:gd name="T39" fmla="*/ 270 h 271"/>
              <a:gd name="T40" fmla="*/ 379 w 400"/>
              <a:gd name="T41" fmla="*/ 270 h 271"/>
              <a:gd name="T42" fmla="*/ 399 w 400"/>
              <a:gd name="T43" fmla="*/ 252 h 271"/>
              <a:gd name="T44" fmla="*/ 400 w 400"/>
              <a:gd name="T45" fmla="*/ 229 h 271"/>
              <a:gd name="T46" fmla="*/ 344 w 400"/>
              <a:gd name="T47" fmla="*/ 79 h 2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400" h="271">
                <a:moveTo>
                  <a:pt x="162" y="206"/>
                </a:moveTo>
                <a:cubicBezTo>
                  <a:pt x="149" y="230"/>
                  <a:pt x="158" y="249"/>
                  <a:pt x="177" y="260"/>
                </a:cubicBezTo>
                <a:cubicBezTo>
                  <a:pt x="196" y="271"/>
                  <a:pt x="218" y="270"/>
                  <a:pt x="232" y="246"/>
                </a:cubicBezTo>
                <a:cubicBezTo>
                  <a:pt x="245" y="222"/>
                  <a:pt x="333" y="8"/>
                  <a:pt x="325" y="4"/>
                </a:cubicBezTo>
                <a:cubicBezTo>
                  <a:pt x="317" y="0"/>
                  <a:pt x="176" y="182"/>
                  <a:pt x="162" y="206"/>
                </a:cubicBezTo>
                <a:close/>
                <a:moveTo>
                  <a:pt x="200" y="54"/>
                </a:moveTo>
                <a:cubicBezTo>
                  <a:pt x="209" y="54"/>
                  <a:pt x="217" y="55"/>
                  <a:pt x="225" y="56"/>
                </a:cubicBezTo>
                <a:cubicBezTo>
                  <a:pt x="234" y="45"/>
                  <a:pt x="244" y="33"/>
                  <a:pt x="254" y="21"/>
                </a:cubicBezTo>
                <a:cubicBezTo>
                  <a:pt x="236" y="16"/>
                  <a:pt x="218" y="14"/>
                  <a:pt x="200" y="14"/>
                </a:cubicBezTo>
                <a:cubicBezTo>
                  <a:pt x="88" y="14"/>
                  <a:pt x="0" y="108"/>
                  <a:pt x="0" y="229"/>
                </a:cubicBezTo>
                <a:cubicBezTo>
                  <a:pt x="0" y="236"/>
                  <a:pt x="0" y="244"/>
                  <a:pt x="1" y="251"/>
                </a:cubicBezTo>
                <a:cubicBezTo>
                  <a:pt x="2" y="262"/>
                  <a:pt x="12" y="270"/>
                  <a:pt x="22" y="269"/>
                </a:cubicBezTo>
                <a:cubicBezTo>
                  <a:pt x="33" y="268"/>
                  <a:pt x="42" y="259"/>
                  <a:pt x="41" y="248"/>
                </a:cubicBezTo>
                <a:cubicBezTo>
                  <a:pt x="40" y="242"/>
                  <a:pt x="40" y="235"/>
                  <a:pt x="40" y="229"/>
                </a:cubicBezTo>
                <a:cubicBezTo>
                  <a:pt x="40" y="131"/>
                  <a:pt x="110" y="54"/>
                  <a:pt x="200" y="54"/>
                </a:cubicBezTo>
                <a:close/>
                <a:moveTo>
                  <a:pt x="344" y="79"/>
                </a:moveTo>
                <a:cubicBezTo>
                  <a:pt x="339" y="94"/>
                  <a:pt x="333" y="109"/>
                  <a:pt x="327" y="122"/>
                </a:cubicBezTo>
                <a:cubicBezTo>
                  <a:pt x="348" y="152"/>
                  <a:pt x="360" y="189"/>
                  <a:pt x="360" y="229"/>
                </a:cubicBezTo>
                <a:cubicBezTo>
                  <a:pt x="360" y="235"/>
                  <a:pt x="359" y="242"/>
                  <a:pt x="359" y="248"/>
                </a:cubicBezTo>
                <a:cubicBezTo>
                  <a:pt x="358" y="259"/>
                  <a:pt x="366" y="269"/>
                  <a:pt x="377" y="270"/>
                </a:cubicBezTo>
                <a:cubicBezTo>
                  <a:pt x="378" y="270"/>
                  <a:pt x="378" y="270"/>
                  <a:pt x="379" y="270"/>
                </a:cubicBezTo>
                <a:cubicBezTo>
                  <a:pt x="389" y="270"/>
                  <a:pt x="398" y="262"/>
                  <a:pt x="399" y="252"/>
                </a:cubicBezTo>
                <a:cubicBezTo>
                  <a:pt x="399" y="244"/>
                  <a:pt x="400" y="237"/>
                  <a:pt x="400" y="229"/>
                </a:cubicBezTo>
                <a:cubicBezTo>
                  <a:pt x="400" y="170"/>
                  <a:pt x="379" y="117"/>
                  <a:pt x="344" y="79"/>
                </a:cubicBezTo>
                <a:close/>
              </a:path>
            </a:pathLst>
          </a:custGeom>
          <a:solidFill>
            <a:sysClr val="window" lastClr="FFFFFF"/>
          </a:solidFill>
          <a:ln>
            <a:noFill/>
          </a:ln>
        </p:spPr>
        <p:txBody>
          <a:bodyPr vert="horz" wrap="square" lIns="121682" tIns="60841" rIns="121682" bIns="60841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761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190" b="0" i="0" u="none" strike="noStrike" kern="0" cap="none" spc="0" normalizeH="0" baseline="0" noProof="0" dirty="0" smtClean="0">
              <a:ln>
                <a:noFill/>
              </a:ln>
              <a:solidFill>
                <a:srgbClr val="5C5C5C"/>
              </a:solidFill>
              <a:effectLst/>
              <a:uLnTx/>
              <a:uFillTx/>
              <a:latin typeface="微软雅黑" panose="020B0503020204020204" pitchFamily="34" charset="-122"/>
            </a:endParaRPr>
          </a:p>
        </p:txBody>
      </p:sp>
      <p:sp>
        <p:nvSpPr>
          <p:cNvPr id="63" name="出自【趣你的PPT】(微信:qunideppt)：最优质的PPT资源库"/>
          <p:cNvSpPr/>
          <p:nvPr/>
        </p:nvSpPr>
        <p:spPr>
          <a:xfrm>
            <a:off x="4638622" y="2581135"/>
            <a:ext cx="622850" cy="622850"/>
          </a:xfrm>
          <a:prstGeom prst="ellipse">
            <a:avLst/>
          </a:prstGeom>
          <a:solidFill>
            <a:srgbClr val="3CBDDC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761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64" b="1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+mn-ea"/>
              <a:cs typeface="+mn-cs"/>
            </a:endParaRPr>
          </a:p>
        </p:txBody>
      </p:sp>
      <p:sp>
        <p:nvSpPr>
          <p:cNvPr id="64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4793589" y="2736102"/>
            <a:ext cx="312917" cy="312917"/>
          </a:xfrm>
          <a:custGeom>
            <a:avLst/>
            <a:gdLst>
              <a:gd name="T0" fmla="*/ 192 w 384"/>
              <a:gd name="T1" fmla="*/ 0 h 384"/>
              <a:gd name="T2" fmla="*/ 0 w 384"/>
              <a:gd name="T3" fmla="*/ 192 h 384"/>
              <a:gd name="T4" fmla="*/ 192 w 384"/>
              <a:gd name="T5" fmla="*/ 384 h 384"/>
              <a:gd name="T6" fmla="*/ 384 w 384"/>
              <a:gd name="T7" fmla="*/ 192 h 384"/>
              <a:gd name="T8" fmla="*/ 192 w 384"/>
              <a:gd name="T9" fmla="*/ 0 h 384"/>
              <a:gd name="T10" fmla="*/ 356 w 384"/>
              <a:gd name="T11" fmla="*/ 192 h 384"/>
              <a:gd name="T12" fmla="*/ 322 w 384"/>
              <a:gd name="T13" fmla="*/ 292 h 384"/>
              <a:gd name="T14" fmla="*/ 315 w 384"/>
              <a:gd name="T15" fmla="*/ 261 h 384"/>
              <a:gd name="T16" fmla="*/ 321 w 384"/>
              <a:gd name="T17" fmla="*/ 205 h 384"/>
              <a:gd name="T18" fmla="*/ 297 w 384"/>
              <a:gd name="T19" fmla="*/ 165 h 384"/>
              <a:gd name="T20" fmla="*/ 259 w 384"/>
              <a:gd name="T21" fmla="*/ 139 h 384"/>
              <a:gd name="T22" fmla="*/ 277 w 384"/>
              <a:gd name="T23" fmla="*/ 67 h 384"/>
              <a:gd name="T24" fmla="*/ 237 w 384"/>
              <a:gd name="T25" fmla="*/ 49 h 384"/>
              <a:gd name="T26" fmla="*/ 244 w 384"/>
              <a:gd name="T27" fmla="*/ 37 h 384"/>
              <a:gd name="T28" fmla="*/ 356 w 384"/>
              <a:gd name="T29" fmla="*/ 192 h 384"/>
              <a:gd name="T30" fmla="*/ 169 w 384"/>
              <a:gd name="T31" fmla="*/ 30 h 384"/>
              <a:gd name="T32" fmla="*/ 149 w 384"/>
              <a:gd name="T33" fmla="*/ 46 h 384"/>
              <a:gd name="T34" fmla="*/ 122 w 384"/>
              <a:gd name="T35" fmla="*/ 69 h 384"/>
              <a:gd name="T36" fmla="*/ 90 w 384"/>
              <a:gd name="T37" fmla="*/ 106 h 384"/>
              <a:gd name="T38" fmla="*/ 109 w 384"/>
              <a:gd name="T39" fmla="*/ 123 h 384"/>
              <a:gd name="T40" fmla="*/ 140 w 384"/>
              <a:gd name="T41" fmla="*/ 125 h 384"/>
              <a:gd name="T42" fmla="*/ 196 w 384"/>
              <a:gd name="T43" fmla="*/ 189 h 384"/>
              <a:gd name="T44" fmla="*/ 151 w 384"/>
              <a:gd name="T45" fmla="*/ 235 h 384"/>
              <a:gd name="T46" fmla="*/ 145 w 384"/>
              <a:gd name="T47" fmla="*/ 265 h 384"/>
              <a:gd name="T48" fmla="*/ 142 w 384"/>
              <a:gd name="T49" fmla="*/ 312 h 384"/>
              <a:gd name="T50" fmla="*/ 108 w 384"/>
              <a:gd name="T51" fmla="*/ 273 h 384"/>
              <a:gd name="T52" fmla="*/ 101 w 384"/>
              <a:gd name="T53" fmla="*/ 229 h 384"/>
              <a:gd name="T54" fmla="*/ 71 w 384"/>
              <a:gd name="T55" fmla="*/ 187 h 384"/>
              <a:gd name="T56" fmla="*/ 84 w 384"/>
              <a:gd name="T57" fmla="*/ 145 h 384"/>
              <a:gd name="T58" fmla="*/ 39 w 384"/>
              <a:gd name="T59" fmla="*/ 133 h 384"/>
              <a:gd name="T60" fmla="*/ 169 w 384"/>
              <a:gd name="T61" fmla="*/ 30 h 384"/>
              <a:gd name="T62" fmla="*/ 140 w 384"/>
              <a:gd name="T63" fmla="*/ 347 h 384"/>
              <a:gd name="T64" fmla="*/ 160 w 384"/>
              <a:gd name="T65" fmla="*/ 335 h 384"/>
              <a:gd name="T66" fmla="*/ 190 w 384"/>
              <a:gd name="T67" fmla="*/ 329 h 384"/>
              <a:gd name="T68" fmla="*/ 235 w 384"/>
              <a:gd name="T69" fmla="*/ 315 h 384"/>
              <a:gd name="T70" fmla="*/ 282 w 384"/>
              <a:gd name="T71" fmla="*/ 328 h 384"/>
              <a:gd name="T72" fmla="*/ 192 w 384"/>
              <a:gd name="T73" fmla="*/ 356 h 384"/>
              <a:gd name="T74" fmla="*/ 140 w 384"/>
              <a:gd name="T75" fmla="*/ 347 h 3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384" h="384">
                <a:moveTo>
                  <a:pt x="192" y="0"/>
                </a:moveTo>
                <a:cubicBezTo>
                  <a:pt x="86" y="0"/>
                  <a:pt x="0" y="86"/>
                  <a:pt x="0" y="192"/>
                </a:cubicBezTo>
                <a:cubicBezTo>
                  <a:pt x="0" y="298"/>
                  <a:pt x="86" y="384"/>
                  <a:pt x="192" y="384"/>
                </a:cubicBezTo>
                <a:cubicBezTo>
                  <a:pt x="298" y="384"/>
                  <a:pt x="384" y="298"/>
                  <a:pt x="384" y="192"/>
                </a:cubicBezTo>
                <a:cubicBezTo>
                  <a:pt x="384" y="86"/>
                  <a:pt x="298" y="0"/>
                  <a:pt x="192" y="0"/>
                </a:cubicBezTo>
                <a:close/>
                <a:moveTo>
                  <a:pt x="356" y="192"/>
                </a:moveTo>
                <a:cubicBezTo>
                  <a:pt x="356" y="229"/>
                  <a:pt x="343" y="264"/>
                  <a:pt x="322" y="292"/>
                </a:cubicBezTo>
                <a:cubicBezTo>
                  <a:pt x="316" y="287"/>
                  <a:pt x="309" y="274"/>
                  <a:pt x="315" y="261"/>
                </a:cubicBezTo>
                <a:cubicBezTo>
                  <a:pt x="321" y="248"/>
                  <a:pt x="323" y="217"/>
                  <a:pt x="321" y="205"/>
                </a:cubicBezTo>
                <a:cubicBezTo>
                  <a:pt x="320" y="194"/>
                  <a:pt x="314" y="165"/>
                  <a:pt x="297" y="165"/>
                </a:cubicBezTo>
                <a:cubicBezTo>
                  <a:pt x="280" y="164"/>
                  <a:pt x="269" y="159"/>
                  <a:pt x="259" y="139"/>
                </a:cubicBezTo>
                <a:cubicBezTo>
                  <a:pt x="238" y="98"/>
                  <a:pt x="298" y="90"/>
                  <a:pt x="277" y="67"/>
                </a:cubicBezTo>
                <a:cubicBezTo>
                  <a:pt x="271" y="60"/>
                  <a:pt x="241" y="93"/>
                  <a:pt x="237" y="49"/>
                </a:cubicBezTo>
                <a:cubicBezTo>
                  <a:pt x="237" y="46"/>
                  <a:pt x="240" y="42"/>
                  <a:pt x="244" y="37"/>
                </a:cubicBezTo>
                <a:cubicBezTo>
                  <a:pt x="309" y="58"/>
                  <a:pt x="356" y="120"/>
                  <a:pt x="356" y="192"/>
                </a:cubicBezTo>
                <a:close/>
                <a:moveTo>
                  <a:pt x="169" y="30"/>
                </a:moveTo>
                <a:cubicBezTo>
                  <a:pt x="165" y="37"/>
                  <a:pt x="155" y="40"/>
                  <a:pt x="149" y="46"/>
                </a:cubicBezTo>
                <a:cubicBezTo>
                  <a:pt x="135" y="59"/>
                  <a:pt x="129" y="57"/>
                  <a:pt x="122" y="69"/>
                </a:cubicBezTo>
                <a:cubicBezTo>
                  <a:pt x="114" y="81"/>
                  <a:pt x="90" y="98"/>
                  <a:pt x="90" y="106"/>
                </a:cubicBezTo>
                <a:cubicBezTo>
                  <a:pt x="90" y="115"/>
                  <a:pt x="103" y="125"/>
                  <a:pt x="109" y="123"/>
                </a:cubicBezTo>
                <a:cubicBezTo>
                  <a:pt x="115" y="121"/>
                  <a:pt x="131" y="121"/>
                  <a:pt x="140" y="125"/>
                </a:cubicBezTo>
                <a:cubicBezTo>
                  <a:pt x="149" y="128"/>
                  <a:pt x="218" y="131"/>
                  <a:pt x="196" y="189"/>
                </a:cubicBezTo>
                <a:cubicBezTo>
                  <a:pt x="189" y="208"/>
                  <a:pt x="159" y="205"/>
                  <a:pt x="151" y="235"/>
                </a:cubicBezTo>
                <a:cubicBezTo>
                  <a:pt x="149" y="240"/>
                  <a:pt x="145" y="259"/>
                  <a:pt x="145" y="265"/>
                </a:cubicBezTo>
                <a:cubicBezTo>
                  <a:pt x="144" y="275"/>
                  <a:pt x="152" y="312"/>
                  <a:pt x="142" y="312"/>
                </a:cubicBezTo>
                <a:cubicBezTo>
                  <a:pt x="133" y="312"/>
                  <a:pt x="108" y="279"/>
                  <a:pt x="108" y="273"/>
                </a:cubicBezTo>
                <a:cubicBezTo>
                  <a:pt x="108" y="267"/>
                  <a:pt x="101" y="246"/>
                  <a:pt x="101" y="229"/>
                </a:cubicBezTo>
                <a:cubicBezTo>
                  <a:pt x="101" y="211"/>
                  <a:pt x="71" y="211"/>
                  <a:pt x="71" y="187"/>
                </a:cubicBezTo>
                <a:cubicBezTo>
                  <a:pt x="71" y="166"/>
                  <a:pt x="87" y="155"/>
                  <a:pt x="84" y="145"/>
                </a:cubicBezTo>
                <a:cubicBezTo>
                  <a:pt x="80" y="135"/>
                  <a:pt x="51" y="134"/>
                  <a:pt x="39" y="133"/>
                </a:cubicBezTo>
                <a:cubicBezTo>
                  <a:pt x="60" y="79"/>
                  <a:pt x="110" y="38"/>
                  <a:pt x="169" y="30"/>
                </a:cubicBezTo>
                <a:close/>
                <a:moveTo>
                  <a:pt x="140" y="347"/>
                </a:moveTo>
                <a:cubicBezTo>
                  <a:pt x="150" y="342"/>
                  <a:pt x="151" y="335"/>
                  <a:pt x="160" y="335"/>
                </a:cubicBezTo>
                <a:cubicBezTo>
                  <a:pt x="170" y="335"/>
                  <a:pt x="179" y="331"/>
                  <a:pt x="190" y="329"/>
                </a:cubicBezTo>
                <a:cubicBezTo>
                  <a:pt x="200" y="326"/>
                  <a:pt x="218" y="316"/>
                  <a:pt x="235" y="315"/>
                </a:cubicBezTo>
                <a:cubicBezTo>
                  <a:pt x="248" y="313"/>
                  <a:pt x="275" y="315"/>
                  <a:pt x="282" y="328"/>
                </a:cubicBezTo>
                <a:cubicBezTo>
                  <a:pt x="256" y="346"/>
                  <a:pt x="225" y="356"/>
                  <a:pt x="192" y="356"/>
                </a:cubicBezTo>
                <a:cubicBezTo>
                  <a:pt x="174" y="356"/>
                  <a:pt x="156" y="353"/>
                  <a:pt x="140" y="347"/>
                </a:cubicBezTo>
                <a:close/>
              </a:path>
            </a:pathLst>
          </a:custGeom>
          <a:solidFill>
            <a:sysClr val="window" lastClr="FFFFFF"/>
          </a:solidFill>
          <a:ln>
            <a:noFill/>
          </a:ln>
        </p:spPr>
        <p:txBody>
          <a:bodyPr vert="horz" wrap="square" lIns="121682" tIns="60841" rIns="121682" bIns="60841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761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190" b="0" i="0" u="none" strike="noStrike" kern="0" cap="none" spc="0" normalizeH="0" baseline="0" noProof="0" dirty="0" smtClean="0">
              <a:ln>
                <a:noFill/>
              </a:ln>
              <a:solidFill>
                <a:srgbClr val="5C5C5C"/>
              </a:solidFill>
              <a:effectLst/>
              <a:uLnTx/>
              <a:uFillTx/>
              <a:latin typeface="微软雅黑" panose="020B0503020204020204" pitchFamily="34" charset="-122"/>
            </a:endParaRPr>
          </a:p>
        </p:txBody>
      </p:sp>
      <p:sp>
        <p:nvSpPr>
          <p:cNvPr id="65" name="出自【趣你的PPT】(微信:qunideppt)：最优质的PPT资源库"/>
          <p:cNvSpPr/>
          <p:nvPr/>
        </p:nvSpPr>
        <p:spPr>
          <a:xfrm>
            <a:off x="985147" y="4689244"/>
            <a:ext cx="766585" cy="766585"/>
          </a:xfrm>
          <a:prstGeom prst="ellipse">
            <a:avLst/>
          </a:prstGeom>
          <a:solidFill>
            <a:srgbClr val="FBA41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761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64" b="1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+mn-ea"/>
              <a:cs typeface="+mn-cs"/>
            </a:endParaRPr>
          </a:p>
        </p:txBody>
      </p:sp>
      <p:sp>
        <p:nvSpPr>
          <p:cNvPr id="66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1154868" y="4898392"/>
            <a:ext cx="427141" cy="377785"/>
          </a:xfrm>
          <a:custGeom>
            <a:avLst/>
            <a:gdLst>
              <a:gd name="T0" fmla="*/ 196 w 392"/>
              <a:gd name="T1" fmla="*/ 267 h 347"/>
              <a:gd name="T2" fmla="*/ 156 w 392"/>
              <a:gd name="T3" fmla="*/ 307 h 347"/>
              <a:gd name="T4" fmla="*/ 196 w 392"/>
              <a:gd name="T5" fmla="*/ 347 h 347"/>
              <a:gd name="T6" fmla="*/ 235 w 392"/>
              <a:gd name="T7" fmla="*/ 307 h 347"/>
              <a:gd name="T8" fmla="*/ 196 w 392"/>
              <a:gd name="T9" fmla="*/ 267 h 347"/>
              <a:gd name="T10" fmla="*/ 112 w 392"/>
              <a:gd name="T11" fmla="*/ 222 h 347"/>
              <a:gd name="T12" fmla="*/ 140 w 392"/>
              <a:gd name="T13" fmla="*/ 250 h 347"/>
              <a:gd name="T14" fmla="*/ 252 w 392"/>
              <a:gd name="T15" fmla="*/ 250 h 347"/>
              <a:gd name="T16" fmla="*/ 280 w 392"/>
              <a:gd name="T17" fmla="*/ 222 h 347"/>
              <a:gd name="T18" fmla="*/ 112 w 392"/>
              <a:gd name="T19" fmla="*/ 222 h 347"/>
              <a:gd name="T20" fmla="*/ 56 w 392"/>
              <a:gd name="T21" fmla="*/ 165 h 347"/>
              <a:gd name="T22" fmla="*/ 84 w 392"/>
              <a:gd name="T23" fmla="*/ 194 h 347"/>
              <a:gd name="T24" fmla="*/ 308 w 392"/>
              <a:gd name="T25" fmla="*/ 194 h 347"/>
              <a:gd name="T26" fmla="*/ 336 w 392"/>
              <a:gd name="T27" fmla="*/ 165 h 347"/>
              <a:gd name="T28" fmla="*/ 56 w 392"/>
              <a:gd name="T29" fmla="*/ 165 h 347"/>
              <a:gd name="T30" fmla="*/ 0 w 392"/>
              <a:gd name="T31" fmla="*/ 109 h 347"/>
              <a:gd name="T32" fmla="*/ 28 w 392"/>
              <a:gd name="T33" fmla="*/ 137 h 347"/>
              <a:gd name="T34" fmla="*/ 364 w 392"/>
              <a:gd name="T35" fmla="*/ 137 h 347"/>
              <a:gd name="T36" fmla="*/ 392 w 392"/>
              <a:gd name="T37" fmla="*/ 109 h 347"/>
              <a:gd name="T38" fmla="*/ 0 w 392"/>
              <a:gd name="T39" fmla="*/ 109 h 3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392" h="347">
                <a:moveTo>
                  <a:pt x="196" y="267"/>
                </a:moveTo>
                <a:cubicBezTo>
                  <a:pt x="174" y="267"/>
                  <a:pt x="156" y="285"/>
                  <a:pt x="156" y="307"/>
                </a:cubicBezTo>
                <a:cubicBezTo>
                  <a:pt x="156" y="329"/>
                  <a:pt x="174" y="347"/>
                  <a:pt x="196" y="347"/>
                </a:cubicBezTo>
                <a:cubicBezTo>
                  <a:pt x="218" y="347"/>
                  <a:pt x="235" y="329"/>
                  <a:pt x="235" y="307"/>
                </a:cubicBezTo>
                <a:cubicBezTo>
                  <a:pt x="235" y="285"/>
                  <a:pt x="218" y="267"/>
                  <a:pt x="196" y="267"/>
                </a:cubicBezTo>
                <a:close/>
                <a:moveTo>
                  <a:pt x="112" y="222"/>
                </a:moveTo>
                <a:cubicBezTo>
                  <a:pt x="140" y="250"/>
                  <a:pt x="140" y="250"/>
                  <a:pt x="140" y="250"/>
                </a:cubicBezTo>
                <a:cubicBezTo>
                  <a:pt x="171" y="219"/>
                  <a:pt x="221" y="219"/>
                  <a:pt x="252" y="250"/>
                </a:cubicBezTo>
                <a:cubicBezTo>
                  <a:pt x="280" y="222"/>
                  <a:pt x="280" y="222"/>
                  <a:pt x="280" y="222"/>
                </a:cubicBezTo>
                <a:cubicBezTo>
                  <a:pt x="233" y="175"/>
                  <a:pt x="158" y="175"/>
                  <a:pt x="112" y="222"/>
                </a:cubicBezTo>
                <a:close/>
                <a:moveTo>
                  <a:pt x="56" y="165"/>
                </a:moveTo>
                <a:cubicBezTo>
                  <a:pt x="84" y="194"/>
                  <a:pt x="84" y="194"/>
                  <a:pt x="84" y="194"/>
                </a:cubicBezTo>
                <a:cubicBezTo>
                  <a:pt x="146" y="131"/>
                  <a:pt x="246" y="131"/>
                  <a:pt x="308" y="194"/>
                </a:cubicBezTo>
                <a:cubicBezTo>
                  <a:pt x="336" y="165"/>
                  <a:pt x="336" y="165"/>
                  <a:pt x="336" y="165"/>
                </a:cubicBezTo>
                <a:cubicBezTo>
                  <a:pt x="258" y="87"/>
                  <a:pt x="133" y="87"/>
                  <a:pt x="56" y="165"/>
                </a:cubicBezTo>
                <a:close/>
                <a:moveTo>
                  <a:pt x="0" y="109"/>
                </a:moveTo>
                <a:cubicBezTo>
                  <a:pt x="28" y="137"/>
                  <a:pt x="28" y="137"/>
                  <a:pt x="28" y="137"/>
                </a:cubicBezTo>
                <a:cubicBezTo>
                  <a:pt x="121" y="43"/>
                  <a:pt x="271" y="43"/>
                  <a:pt x="364" y="137"/>
                </a:cubicBezTo>
                <a:cubicBezTo>
                  <a:pt x="392" y="109"/>
                  <a:pt x="392" y="109"/>
                  <a:pt x="392" y="109"/>
                </a:cubicBezTo>
                <a:cubicBezTo>
                  <a:pt x="284" y="0"/>
                  <a:pt x="108" y="0"/>
                  <a:pt x="0" y="109"/>
                </a:cubicBezTo>
                <a:close/>
              </a:path>
            </a:pathLst>
          </a:custGeom>
          <a:solidFill>
            <a:sysClr val="window" lastClr="FFFFFF"/>
          </a:solidFill>
          <a:ln>
            <a:noFill/>
          </a:ln>
        </p:spPr>
        <p:txBody>
          <a:bodyPr vert="horz" wrap="square" lIns="121682" tIns="60841" rIns="121682" bIns="60841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761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190" b="0" i="0" u="none" strike="noStrike" kern="0" cap="none" spc="0" normalizeH="0" baseline="0" noProof="0" dirty="0" smtClean="0">
              <a:ln>
                <a:noFill/>
              </a:ln>
              <a:solidFill>
                <a:srgbClr val="5C5C5C"/>
              </a:solidFill>
              <a:effectLst/>
              <a:uLnTx/>
              <a:uFillTx/>
              <a:latin typeface="微软雅黑" panose="020B0503020204020204" pitchFamily="34" charset="-122"/>
            </a:endParaRPr>
          </a:p>
        </p:txBody>
      </p:sp>
      <p:cxnSp>
        <p:nvCxnSpPr>
          <p:cNvPr id="67" name="出自【趣你的PPT】(微信:qunideppt)：最优质的PPT资源库"/>
          <p:cNvCxnSpPr/>
          <p:nvPr/>
        </p:nvCxnSpPr>
        <p:spPr>
          <a:xfrm>
            <a:off x="7692767" y="1928970"/>
            <a:ext cx="0" cy="3827528"/>
          </a:xfrm>
          <a:prstGeom prst="line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ysDot"/>
          </a:ln>
          <a:effectLst/>
        </p:spPr>
      </p:cxnSp>
      <p:sp>
        <p:nvSpPr>
          <p:cNvPr id="68" name="出自【趣你的PPT】(微信:qunideppt)：最优质的PPT资源库"/>
          <p:cNvSpPr txBox="1">
            <a:spLocks/>
          </p:cNvSpPr>
          <p:nvPr/>
        </p:nvSpPr>
        <p:spPr>
          <a:xfrm>
            <a:off x="8262890" y="2773181"/>
            <a:ext cx="2874695" cy="2913584"/>
          </a:xfrm>
          <a:prstGeom prst="rect">
            <a:avLst/>
          </a:prstGeom>
        </p:spPr>
        <p:txBody>
          <a:bodyPr vert="horz" lIns="121682" tIns="60841" rIns="121682" bIns="60841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just"/>
            <a:r>
              <a:rPr lang="zh-CN" altLang="en-US" sz="16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本模板来自微信公众号：趣你的</a:t>
            </a:r>
            <a:r>
              <a:rPr lang="en-US" altLang="zh-CN" sz="16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。一不小心，你就能学会</a:t>
            </a:r>
            <a:r>
              <a:rPr lang="en-US" altLang="zh-CN" sz="16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。建议您选择微软雅黑字体。任何形式的</a:t>
            </a:r>
            <a:r>
              <a:rPr lang="en-US" altLang="zh-CN" sz="16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模板转载与转播，请保留版权和二维码页面，一起做个善良的人。</a:t>
            </a:r>
          </a:p>
        </p:txBody>
      </p:sp>
    </p:spTree>
    <p:extLst>
      <p:ext uri="{BB962C8B-B14F-4D97-AF65-F5344CB8AC3E}">
        <p14:creationId xmlns:p14="http://schemas.microsoft.com/office/powerpoint/2010/main" val="519979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6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5出自【趣你的PPT】(微信:qunideppt)：最优质的PPT资源库"/>
          <p:cNvGrpSpPr/>
          <p:nvPr/>
        </p:nvGrpSpPr>
        <p:grpSpPr>
          <a:xfrm>
            <a:off x="0" y="292608"/>
            <a:ext cx="12190828" cy="548640"/>
            <a:chOff x="0" y="292608"/>
            <a:chExt cx="12190828" cy="548640"/>
          </a:xfrm>
        </p:grpSpPr>
        <p:sp>
          <p:nvSpPr>
            <p:cNvPr id="43" name="出自【趣你的PPT】(微信:qunideppt)：最优质的PPT资源库"/>
            <p:cNvSpPr/>
            <p:nvPr/>
          </p:nvSpPr>
          <p:spPr>
            <a:xfrm>
              <a:off x="0" y="292608"/>
              <a:ext cx="3118104" cy="548640"/>
            </a:xfrm>
            <a:custGeom>
              <a:avLst/>
              <a:gdLst>
                <a:gd name="connsiteX0" fmla="*/ 0 w 3118104"/>
                <a:gd name="connsiteY0" fmla="*/ 0 h 539496"/>
                <a:gd name="connsiteX1" fmla="*/ 3118104 w 3118104"/>
                <a:gd name="connsiteY1" fmla="*/ 0 h 539496"/>
                <a:gd name="connsiteX2" fmla="*/ 3118104 w 3118104"/>
                <a:gd name="connsiteY2" fmla="*/ 539496 h 539496"/>
                <a:gd name="connsiteX3" fmla="*/ 0 w 3118104"/>
                <a:gd name="connsiteY3" fmla="*/ 539496 h 539496"/>
                <a:gd name="connsiteX4" fmla="*/ 0 w 3118104"/>
                <a:gd name="connsiteY4" fmla="*/ 0 h 539496"/>
                <a:gd name="connsiteX0" fmla="*/ 0 w 3118104"/>
                <a:gd name="connsiteY0" fmla="*/ 0 h 539496"/>
                <a:gd name="connsiteX1" fmla="*/ 2871216 w 3118104"/>
                <a:gd name="connsiteY1" fmla="*/ 0 h 539496"/>
                <a:gd name="connsiteX2" fmla="*/ 3118104 w 3118104"/>
                <a:gd name="connsiteY2" fmla="*/ 539496 h 539496"/>
                <a:gd name="connsiteX3" fmla="*/ 0 w 3118104"/>
                <a:gd name="connsiteY3" fmla="*/ 539496 h 539496"/>
                <a:gd name="connsiteX4" fmla="*/ 0 w 3118104"/>
                <a:gd name="connsiteY4" fmla="*/ 0 h 539496"/>
                <a:gd name="connsiteX0" fmla="*/ 0 w 3118104"/>
                <a:gd name="connsiteY0" fmla="*/ 9144 h 548640"/>
                <a:gd name="connsiteX1" fmla="*/ 2679192 w 3118104"/>
                <a:gd name="connsiteY1" fmla="*/ 0 h 548640"/>
                <a:gd name="connsiteX2" fmla="*/ 3118104 w 3118104"/>
                <a:gd name="connsiteY2" fmla="*/ 548640 h 548640"/>
                <a:gd name="connsiteX3" fmla="*/ 0 w 3118104"/>
                <a:gd name="connsiteY3" fmla="*/ 548640 h 548640"/>
                <a:gd name="connsiteX4" fmla="*/ 0 w 3118104"/>
                <a:gd name="connsiteY4" fmla="*/ 9144 h 548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18104" h="548640">
                  <a:moveTo>
                    <a:pt x="0" y="9144"/>
                  </a:moveTo>
                  <a:lnTo>
                    <a:pt x="2679192" y="0"/>
                  </a:lnTo>
                  <a:lnTo>
                    <a:pt x="3118104" y="548640"/>
                  </a:lnTo>
                  <a:lnTo>
                    <a:pt x="0" y="548640"/>
                  </a:lnTo>
                  <a:lnTo>
                    <a:pt x="0" y="9144"/>
                  </a:lnTo>
                  <a:close/>
                </a:path>
              </a:pathLst>
            </a:custGeom>
            <a:solidFill>
              <a:srgbClr val="5DA2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cxnSp>
          <p:nvCxnSpPr>
            <p:cNvPr id="45" name="出自【趣你的PPT】(微信:qunideppt)：最优质的PPT资源库"/>
            <p:cNvCxnSpPr/>
            <p:nvPr/>
          </p:nvCxnSpPr>
          <p:spPr>
            <a:xfrm>
              <a:off x="3108960" y="832104"/>
              <a:ext cx="9081868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出自【趣你的PPT】(微信:qunideppt)：最优质的PPT资源库"/>
          <p:cNvSpPr txBox="1"/>
          <p:nvPr/>
        </p:nvSpPr>
        <p:spPr>
          <a:xfrm>
            <a:off x="292608" y="366873"/>
            <a:ext cx="23591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单击此处添加标题</a:t>
            </a:r>
            <a:endParaRPr lang="zh-CN" altLang="en-US" sz="20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0" name="Group 39出自【趣你的PPT】(微信:qunideppt)：最优质的PPT资源库"/>
          <p:cNvGrpSpPr/>
          <p:nvPr/>
        </p:nvGrpSpPr>
        <p:grpSpPr>
          <a:xfrm>
            <a:off x="643517" y="1596138"/>
            <a:ext cx="4982843" cy="1761541"/>
            <a:chOff x="1072725" y="1596138"/>
            <a:chExt cx="4982843" cy="1761541"/>
          </a:xfrm>
        </p:grpSpPr>
        <p:grpSp>
          <p:nvGrpSpPr>
            <p:cNvPr id="41" name="组合 40"/>
            <p:cNvGrpSpPr/>
            <p:nvPr/>
          </p:nvGrpSpPr>
          <p:grpSpPr>
            <a:xfrm>
              <a:off x="1072725" y="1596138"/>
              <a:ext cx="1761541" cy="1761541"/>
              <a:chOff x="1763486" y="1475212"/>
              <a:chExt cx="2451032" cy="2451032"/>
            </a:xfrm>
          </p:grpSpPr>
          <p:pic>
            <p:nvPicPr>
              <p:cNvPr id="53" name="出自【趣你的PPT】(微信:qunideppt)：最优质的PPT资源库"/>
              <p:cNvPicPr>
                <a:picLocks noChangeAspect="1"/>
              </p:cNvPicPr>
              <p:nvPr/>
            </p:nvPicPr>
            <p:blipFill rotWithShape="1">
              <a:blip r:embed="rId3"/>
              <a:srcRect r="7756"/>
              <a:stretch/>
            </p:blipFill>
            <p:spPr>
              <a:xfrm>
                <a:off x="1945037" y="1664737"/>
                <a:ext cx="2084294" cy="2093891"/>
              </a:xfrm>
              <a:prstGeom prst="rect">
                <a:avLst/>
              </a:prstGeom>
            </p:spPr>
          </p:pic>
          <p:sp>
            <p:nvSpPr>
              <p:cNvPr id="54" name="出自【趣你的PPT】(微信:qunideppt)：最优质的PPT资源库"/>
              <p:cNvSpPr/>
              <p:nvPr/>
            </p:nvSpPr>
            <p:spPr>
              <a:xfrm>
                <a:off x="1763486" y="1475212"/>
                <a:ext cx="2451032" cy="2451032"/>
              </a:xfrm>
              <a:prstGeom prst="rect">
                <a:avLst/>
              </a:prstGeom>
              <a:noFill/>
              <a:ln>
                <a:solidFill>
                  <a:srgbClr val="7ACDE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2" name="组合 41"/>
            <p:cNvGrpSpPr/>
            <p:nvPr/>
          </p:nvGrpSpPr>
          <p:grpSpPr>
            <a:xfrm>
              <a:off x="3118477" y="1667636"/>
              <a:ext cx="2937091" cy="1606902"/>
              <a:chOff x="3099815" y="1630312"/>
              <a:chExt cx="2937091" cy="1606902"/>
            </a:xfrm>
          </p:grpSpPr>
          <p:grpSp>
            <p:nvGrpSpPr>
              <p:cNvPr id="44" name="组合 43"/>
              <p:cNvGrpSpPr/>
              <p:nvPr/>
            </p:nvGrpSpPr>
            <p:grpSpPr>
              <a:xfrm>
                <a:off x="3099815" y="1630312"/>
                <a:ext cx="2937091" cy="1178604"/>
                <a:chOff x="1410974" y="4396124"/>
                <a:chExt cx="2937091" cy="1178604"/>
              </a:xfrm>
            </p:grpSpPr>
            <p:sp>
              <p:nvSpPr>
                <p:cNvPr id="51" name="出自【趣你的PPT】(微信:qunideppt)：最优质的PPT资源库"/>
                <p:cNvSpPr txBox="1"/>
                <p:nvPr/>
              </p:nvSpPr>
              <p:spPr>
                <a:xfrm>
                  <a:off x="1410974" y="4396124"/>
                  <a:ext cx="117379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b="1" dirty="0" smtClean="0">
                      <a:solidFill>
                        <a:prstClr val="black">
                          <a:lumMod val="85000"/>
                          <a:lumOff val="15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您的</a:t>
                  </a:r>
                  <a:r>
                    <a:rPr lang="zh-CN" altLang="en-US" b="1" dirty="0" smtClean="0">
                      <a:solidFill>
                        <a:srgbClr val="84CBC5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姓名</a:t>
                  </a:r>
                  <a:endParaRPr lang="zh-CN" altLang="en-US" b="1" dirty="0">
                    <a:solidFill>
                      <a:srgbClr val="84CBC5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52" name="出自【趣你的PPT】(微信:qunideppt)：最优质的PPT资源库"/>
                <p:cNvSpPr txBox="1"/>
                <p:nvPr/>
              </p:nvSpPr>
              <p:spPr>
                <a:xfrm>
                  <a:off x="1410975" y="4836064"/>
                  <a:ext cx="2937090" cy="738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lvl="0" algn="just"/>
                  <a:r>
                    <a:rPr lang="zh-CN" altLang="en-US" sz="1400" dirty="0">
                      <a:solidFill>
                        <a:srgbClr val="40404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本模板来自微信公众号：趣你的</a:t>
                  </a:r>
                  <a:r>
                    <a:rPr lang="en-US" altLang="zh-CN" sz="1400" dirty="0">
                      <a:solidFill>
                        <a:srgbClr val="40404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PPT</a:t>
                  </a:r>
                  <a:r>
                    <a:rPr lang="zh-CN" altLang="en-US" sz="1400" dirty="0">
                      <a:solidFill>
                        <a:srgbClr val="40404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。一不小心，你就能学会</a:t>
                  </a:r>
                  <a:r>
                    <a:rPr lang="en-US" altLang="zh-CN" sz="1400" dirty="0">
                      <a:solidFill>
                        <a:srgbClr val="40404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PPT</a:t>
                  </a:r>
                  <a:r>
                    <a:rPr lang="zh-CN" altLang="en-US" sz="1400" dirty="0">
                      <a:solidFill>
                        <a:srgbClr val="40404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。建议您选择微软雅黑</a:t>
                  </a:r>
                  <a:r>
                    <a:rPr lang="zh-CN" altLang="en-US" sz="1400" dirty="0" smtClean="0">
                      <a:solidFill>
                        <a:srgbClr val="40404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字体</a:t>
                  </a:r>
                  <a:r>
                    <a:rPr lang="zh-CN" altLang="en-US" sz="1400" dirty="0">
                      <a:solidFill>
                        <a:srgbClr val="40404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。</a:t>
                  </a:r>
                </a:p>
              </p:txBody>
            </p:sp>
          </p:grpSp>
          <p:sp>
            <p:nvSpPr>
              <p:cNvPr id="47" name="出自【趣你的PPT】(微信:qunideppt)：最优质的PPT资源库"/>
              <p:cNvSpPr/>
              <p:nvPr/>
            </p:nvSpPr>
            <p:spPr>
              <a:xfrm>
                <a:off x="3191070" y="2943966"/>
                <a:ext cx="307910" cy="293248"/>
              </a:xfrm>
              <a:prstGeom prst="pentagon">
                <a:avLst/>
              </a:prstGeom>
              <a:solidFill>
                <a:srgbClr val="84CBC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9" name="出自【趣你的PPT】(微信:qunideppt)：最优质的PPT资源库"/>
              <p:cNvSpPr/>
              <p:nvPr/>
            </p:nvSpPr>
            <p:spPr>
              <a:xfrm>
                <a:off x="3686713" y="2943966"/>
                <a:ext cx="307910" cy="293248"/>
              </a:xfrm>
              <a:prstGeom prst="pentagon">
                <a:avLst/>
              </a:prstGeom>
              <a:solidFill>
                <a:srgbClr val="84CBC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0" name="出自【趣你的PPT】(微信:qunideppt)：最优质的PPT资源库"/>
              <p:cNvSpPr/>
              <p:nvPr/>
            </p:nvSpPr>
            <p:spPr>
              <a:xfrm>
                <a:off x="4182356" y="2943966"/>
                <a:ext cx="307910" cy="293248"/>
              </a:xfrm>
              <a:prstGeom prst="pentagon">
                <a:avLst/>
              </a:prstGeom>
              <a:solidFill>
                <a:srgbClr val="84CBC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55" name="Group 54出自【趣你的PPT】(微信:qunideppt)：最优质的PPT资源库"/>
          <p:cNvGrpSpPr/>
          <p:nvPr/>
        </p:nvGrpSpPr>
        <p:grpSpPr>
          <a:xfrm>
            <a:off x="6457905" y="1596138"/>
            <a:ext cx="4897747" cy="1761541"/>
            <a:chOff x="6457905" y="1596138"/>
            <a:chExt cx="4897747" cy="1761541"/>
          </a:xfrm>
        </p:grpSpPr>
        <p:pic>
          <p:nvPicPr>
            <p:cNvPr id="56" name="出自【趣你的PPT】(微信:qunideppt)：最优质的PPT资源库"/>
            <p:cNvPicPr>
              <a:picLocks noChangeAspect="1"/>
            </p:cNvPicPr>
            <p:nvPr/>
          </p:nvPicPr>
          <p:blipFill rotWithShape="1">
            <a:blip r:embed="rId4"/>
            <a:srcRect r="10765"/>
            <a:stretch/>
          </p:blipFill>
          <p:spPr>
            <a:xfrm>
              <a:off x="6588385" y="1732348"/>
              <a:ext cx="1497969" cy="1504866"/>
            </a:xfrm>
            <a:prstGeom prst="rect">
              <a:avLst/>
            </a:prstGeom>
          </p:spPr>
        </p:pic>
        <p:grpSp>
          <p:nvGrpSpPr>
            <p:cNvPr id="57" name="组合 56"/>
            <p:cNvGrpSpPr/>
            <p:nvPr/>
          </p:nvGrpSpPr>
          <p:grpSpPr>
            <a:xfrm>
              <a:off x="6457905" y="1596138"/>
              <a:ext cx="4897747" cy="1761541"/>
              <a:chOff x="1072725" y="1596138"/>
              <a:chExt cx="4897747" cy="1761541"/>
            </a:xfrm>
          </p:grpSpPr>
          <p:sp>
            <p:nvSpPr>
              <p:cNvPr id="58" name="出自【趣你的PPT】(微信:qunideppt)：最优质的PPT资源库"/>
              <p:cNvSpPr/>
              <p:nvPr/>
            </p:nvSpPr>
            <p:spPr>
              <a:xfrm>
                <a:off x="1072725" y="1596138"/>
                <a:ext cx="1761541" cy="1761541"/>
              </a:xfrm>
              <a:prstGeom prst="rect">
                <a:avLst/>
              </a:prstGeom>
              <a:noFill/>
              <a:ln>
                <a:solidFill>
                  <a:srgbClr val="7ACDE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59" name="组合 58"/>
              <p:cNvGrpSpPr/>
              <p:nvPr/>
            </p:nvGrpSpPr>
            <p:grpSpPr>
              <a:xfrm>
                <a:off x="3118477" y="1667636"/>
                <a:ext cx="2851995" cy="1606902"/>
                <a:chOff x="3099815" y="1630312"/>
                <a:chExt cx="2851995" cy="1606902"/>
              </a:xfrm>
            </p:grpSpPr>
            <p:grpSp>
              <p:nvGrpSpPr>
                <p:cNvPr id="60" name="组合 59"/>
                <p:cNvGrpSpPr/>
                <p:nvPr/>
              </p:nvGrpSpPr>
              <p:grpSpPr>
                <a:xfrm>
                  <a:off x="3099815" y="1630312"/>
                  <a:ext cx="2851995" cy="1178604"/>
                  <a:chOff x="1410974" y="4396124"/>
                  <a:chExt cx="2851995" cy="1178604"/>
                </a:xfrm>
              </p:grpSpPr>
              <p:sp>
                <p:nvSpPr>
                  <p:cNvPr id="64" name="出自【趣你的PPT】(微信:qunideppt)：最优质的PPT资源库"/>
                  <p:cNvSpPr txBox="1"/>
                  <p:nvPr/>
                </p:nvSpPr>
                <p:spPr>
                  <a:xfrm>
                    <a:off x="1410974" y="4396124"/>
                    <a:ext cx="1173796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zh-CN" altLang="en-US" b="1" dirty="0" smtClean="0"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您的</a:t>
                    </a:r>
                    <a:r>
                      <a:rPr lang="zh-CN" altLang="en-US" b="1" dirty="0" smtClean="0">
                        <a:solidFill>
                          <a:srgbClr val="F47264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姓名</a:t>
                    </a:r>
                    <a:endParaRPr lang="zh-CN" altLang="en-US" b="1" dirty="0">
                      <a:solidFill>
                        <a:srgbClr val="F47264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65" name="出自【趣你的PPT】(微信:qunideppt)：最优质的PPT资源库"/>
                  <p:cNvSpPr txBox="1"/>
                  <p:nvPr/>
                </p:nvSpPr>
                <p:spPr>
                  <a:xfrm>
                    <a:off x="1410975" y="4836064"/>
                    <a:ext cx="2851994" cy="73866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lvl="0" algn="just"/>
                    <a:r>
                      <a:rPr lang="zh-CN" altLang="en-US" sz="1400" dirty="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本模板来自微信公众号：趣你的</a:t>
                    </a:r>
                    <a:r>
                      <a:rPr lang="en-US" altLang="zh-CN" sz="1400" dirty="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PPT</a:t>
                    </a:r>
                    <a:r>
                      <a:rPr lang="zh-CN" altLang="en-US" sz="1400" dirty="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。一不小心，你就能学会</a:t>
                    </a:r>
                    <a:r>
                      <a:rPr lang="en-US" altLang="zh-CN" sz="1400" dirty="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PPT</a:t>
                    </a:r>
                    <a:r>
                      <a:rPr lang="zh-CN" altLang="en-US" sz="1400" dirty="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。建议您选择微软雅黑字体。</a:t>
                    </a:r>
                  </a:p>
                </p:txBody>
              </p:sp>
            </p:grpSp>
            <p:sp>
              <p:nvSpPr>
                <p:cNvPr id="61" name="出自【趣你的PPT】(微信:qunideppt)：最优质的PPT资源库"/>
                <p:cNvSpPr/>
                <p:nvPr/>
              </p:nvSpPr>
              <p:spPr>
                <a:xfrm>
                  <a:off x="3191070" y="2943966"/>
                  <a:ext cx="307910" cy="293248"/>
                </a:xfrm>
                <a:prstGeom prst="pentagon">
                  <a:avLst/>
                </a:prstGeom>
                <a:solidFill>
                  <a:srgbClr val="F4726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2" name="出自【趣你的PPT】(微信:qunideppt)：最优质的PPT资源库"/>
                <p:cNvSpPr/>
                <p:nvPr/>
              </p:nvSpPr>
              <p:spPr>
                <a:xfrm>
                  <a:off x="3686713" y="2943966"/>
                  <a:ext cx="307910" cy="293248"/>
                </a:xfrm>
                <a:prstGeom prst="pentagon">
                  <a:avLst/>
                </a:prstGeom>
                <a:solidFill>
                  <a:srgbClr val="F4726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3" name="出自【趣你的PPT】(微信:qunideppt)：最优质的PPT资源库"/>
                <p:cNvSpPr/>
                <p:nvPr/>
              </p:nvSpPr>
              <p:spPr>
                <a:xfrm>
                  <a:off x="4182356" y="2943966"/>
                  <a:ext cx="307910" cy="293248"/>
                </a:xfrm>
                <a:prstGeom prst="pentagon">
                  <a:avLst/>
                </a:prstGeom>
                <a:solidFill>
                  <a:srgbClr val="F4726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</p:grpSp>
      <p:grpSp>
        <p:nvGrpSpPr>
          <p:cNvPr id="66" name="Group 65出自【趣你的PPT】(微信:qunideppt)：最优质的PPT资源库"/>
          <p:cNvGrpSpPr/>
          <p:nvPr/>
        </p:nvGrpSpPr>
        <p:grpSpPr>
          <a:xfrm>
            <a:off x="643517" y="4261099"/>
            <a:ext cx="4982843" cy="1761541"/>
            <a:chOff x="643517" y="4261099"/>
            <a:chExt cx="4982843" cy="1761541"/>
          </a:xfrm>
        </p:grpSpPr>
        <p:pic>
          <p:nvPicPr>
            <p:cNvPr id="67" name="出自【趣你的PPT】(微信:qunideppt)：最优质的PPT资源库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78629" y="4397309"/>
              <a:ext cx="1500504" cy="1504866"/>
            </a:xfrm>
            <a:prstGeom prst="rect">
              <a:avLst/>
            </a:prstGeom>
          </p:spPr>
        </p:pic>
        <p:grpSp>
          <p:nvGrpSpPr>
            <p:cNvPr id="68" name="组合 67"/>
            <p:cNvGrpSpPr/>
            <p:nvPr/>
          </p:nvGrpSpPr>
          <p:grpSpPr>
            <a:xfrm>
              <a:off x="643517" y="4261099"/>
              <a:ext cx="4982843" cy="1761541"/>
              <a:chOff x="1072725" y="1596138"/>
              <a:chExt cx="4982843" cy="1761541"/>
            </a:xfrm>
          </p:grpSpPr>
          <p:sp>
            <p:nvSpPr>
              <p:cNvPr id="69" name="出自【趣你的PPT】(微信:qunideppt)：最优质的PPT资源库"/>
              <p:cNvSpPr/>
              <p:nvPr/>
            </p:nvSpPr>
            <p:spPr>
              <a:xfrm>
                <a:off x="1072725" y="1596138"/>
                <a:ext cx="1761541" cy="1761541"/>
              </a:xfrm>
              <a:prstGeom prst="rect">
                <a:avLst/>
              </a:prstGeom>
              <a:noFill/>
              <a:ln>
                <a:solidFill>
                  <a:srgbClr val="7ACDE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70" name="组合 69"/>
              <p:cNvGrpSpPr/>
              <p:nvPr/>
            </p:nvGrpSpPr>
            <p:grpSpPr>
              <a:xfrm>
                <a:off x="3118477" y="1667636"/>
                <a:ext cx="2937091" cy="1606902"/>
                <a:chOff x="3099815" y="1630312"/>
                <a:chExt cx="2937091" cy="1606902"/>
              </a:xfrm>
            </p:grpSpPr>
            <p:grpSp>
              <p:nvGrpSpPr>
                <p:cNvPr id="71" name="组合 70"/>
                <p:cNvGrpSpPr/>
                <p:nvPr/>
              </p:nvGrpSpPr>
              <p:grpSpPr>
                <a:xfrm>
                  <a:off x="3099815" y="1630312"/>
                  <a:ext cx="2937091" cy="1178604"/>
                  <a:chOff x="1410974" y="4396124"/>
                  <a:chExt cx="2937091" cy="1178604"/>
                </a:xfrm>
              </p:grpSpPr>
              <p:sp>
                <p:nvSpPr>
                  <p:cNvPr id="75" name="出自【趣你的PPT】(微信:qunideppt)：最优质的PPT资源库"/>
                  <p:cNvSpPr txBox="1"/>
                  <p:nvPr/>
                </p:nvSpPr>
                <p:spPr>
                  <a:xfrm>
                    <a:off x="1410974" y="4396124"/>
                    <a:ext cx="1173796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zh-CN" altLang="en-US" b="1" dirty="0" smtClean="0"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您的</a:t>
                    </a:r>
                    <a:r>
                      <a:rPr lang="zh-CN" altLang="en-US" b="1" dirty="0" smtClean="0">
                        <a:solidFill>
                          <a:srgbClr val="F8D35E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姓名</a:t>
                    </a:r>
                    <a:endParaRPr lang="zh-CN" altLang="en-US" b="1" dirty="0">
                      <a:solidFill>
                        <a:srgbClr val="F8D35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76" name="出自【趣你的PPT】(微信:qunideppt)：最优质的PPT资源库"/>
                  <p:cNvSpPr txBox="1"/>
                  <p:nvPr/>
                </p:nvSpPr>
                <p:spPr>
                  <a:xfrm>
                    <a:off x="1410975" y="4836064"/>
                    <a:ext cx="2937090" cy="73866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lvl="0" algn="just"/>
                    <a:r>
                      <a:rPr lang="zh-CN" altLang="en-US" sz="1400" dirty="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本模板来自微信公众号：趣你的</a:t>
                    </a:r>
                    <a:r>
                      <a:rPr lang="en-US" altLang="zh-CN" sz="1400" dirty="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PPT</a:t>
                    </a:r>
                    <a:r>
                      <a:rPr lang="zh-CN" altLang="en-US" sz="1400" dirty="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。一不小心，你就能学会</a:t>
                    </a:r>
                    <a:r>
                      <a:rPr lang="en-US" altLang="zh-CN" sz="1400" dirty="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PPT</a:t>
                    </a:r>
                    <a:r>
                      <a:rPr lang="zh-CN" altLang="en-US" sz="1400" dirty="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。建议您选择微软雅黑字体。</a:t>
                    </a:r>
                  </a:p>
                </p:txBody>
              </p:sp>
            </p:grpSp>
            <p:sp>
              <p:nvSpPr>
                <p:cNvPr id="72" name="出自【趣你的PPT】(微信:qunideppt)：最优质的PPT资源库"/>
                <p:cNvSpPr/>
                <p:nvPr/>
              </p:nvSpPr>
              <p:spPr>
                <a:xfrm>
                  <a:off x="3191070" y="2943966"/>
                  <a:ext cx="307910" cy="293248"/>
                </a:xfrm>
                <a:prstGeom prst="pentagon">
                  <a:avLst/>
                </a:prstGeom>
                <a:solidFill>
                  <a:srgbClr val="F8D35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3" name="出自【趣你的PPT】(微信:qunideppt)：最优质的PPT资源库"/>
                <p:cNvSpPr/>
                <p:nvPr/>
              </p:nvSpPr>
              <p:spPr>
                <a:xfrm>
                  <a:off x="3686713" y="2943966"/>
                  <a:ext cx="307910" cy="293248"/>
                </a:xfrm>
                <a:prstGeom prst="pentagon">
                  <a:avLst/>
                </a:prstGeom>
                <a:solidFill>
                  <a:srgbClr val="F8D35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4" name="出自【趣你的PPT】(微信:qunideppt)：最优质的PPT资源库"/>
                <p:cNvSpPr/>
                <p:nvPr/>
              </p:nvSpPr>
              <p:spPr>
                <a:xfrm>
                  <a:off x="4182356" y="2943966"/>
                  <a:ext cx="307910" cy="293248"/>
                </a:xfrm>
                <a:prstGeom prst="pentagon">
                  <a:avLst/>
                </a:prstGeom>
                <a:solidFill>
                  <a:srgbClr val="F8D35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</p:grpSp>
      <p:grpSp>
        <p:nvGrpSpPr>
          <p:cNvPr id="77" name="Group 76出自【趣你的PPT】(微信:qunideppt)：最优质的PPT资源库"/>
          <p:cNvGrpSpPr/>
          <p:nvPr/>
        </p:nvGrpSpPr>
        <p:grpSpPr>
          <a:xfrm>
            <a:off x="6457905" y="4261099"/>
            <a:ext cx="4897747" cy="1761541"/>
            <a:chOff x="6457905" y="4261099"/>
            <a:chExt cx="4897747" cy="1761541"/>
          </a:xfrm>
        </p:grpSpPr>
        <p:pic>
          <p:nvPicPr>
            <p:cNvPr id="78" name="出自【趣你的PPT】(微信:qunideppt)：最优质的PPT资源库"/>
            <p:cNvPicPr>
              <a:picLocks noChangeAspect="1"/>
            </p:cNvPicPr>
            <p:nvPr/>
          </p:nvPicPr>
          <p:blipFill rotWithShape="1">
            <a:blip r:embed="rId6"/>
            <a:srcRect r="6535"/>
            <a:stretch/>
          </p:blipFill>
          <p:spPr>
            <a:xfrm>
              <a:off x="6588385" y="4387978"/>
              <a:ext cx="1497969" cy="1524542"/>
            </a:xfrm>
            <a:prstGeom prst="rect">
              <a:avLst/>
            </a:prstGeom>
          </p:spPr>
        </p:pic>
        <p:grpSp>
          <p:nvGrpSpPr>
            <p:cNvPr id="79" name="组合 78"/>
            <p:cNvGrpSpPr/>
            <p:nvPr/>
          </p:nvGrpSpPr>
          <p:grpSpPr>
            <a:xfrm>
              <a:off x="6457905" y="4261099"/>
              <a:ext cx="4897747" cy="1761541"/>
              <a:chOff x="1072725" y="1596138"/>
              <a:chExt cx="4897747" cy="1761541"/>
            </a:xfrm>
          </p:grpSpPr>
          <p:sp>
            <p:nvSpPr>
              <p:cNvPr id="80" name="出自【趣你的PPT】(微信:qunideppt)：最优质的PPT资源库"/>
              <p:cNvSpPr/>
              <p:nvPr/>
            </p:nvSpPr>
            <p:spPr>
              <a:xfrm>
                <a:off x="1072725" y="1596138"/>
                <a:ext cx="1761541" cy="1761541"/>
              </a:xfrm>
              <a:prstGeom prst="rect">
                <a:avLst/>
              </a:prstGeom>
              <a:noFill/>
              <a:ln>
                <a:solidFill>
                  <a:srgbClr val="7ACDE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81" name="组合 80"/>
              <p:cNvGrpSpPr/>
              <p:nvPr/>
            </p:nvGrpSpPr>
            <p:grpSpPr>
              <a:xfrm>
                <a:off x="3118477" y="1667636"/>
                <a:ext cx="2851995" cy="1606902"/>
                <a:chOff x="3099815" y="1630312"/>
                <a:chExt cx="2851995" cy="1606902"/>
              </a:xfrm>
            </p:grpSpPr>
            <p:grpSp>
              <p:nvGrpSpPr>
                <p:cNvPr id="82" name="组合 81"/>
                <p:cNvGrpSpPr/>
                <p:nvPr/>
              </p:nvGrpSpPr>
              <p:grpSpPr>
                <a:xfrm>
                  <a:off x="3099815" y="1630312"/>
                  <a:ext cx="2851995" cy="1178604"/>
                  <a:chOff x="1410974" y="4396124"/>
                  <a:chExt cx="2851995" cy="1178604"/>
                </a:xfrm>
              </p:grpSpPr>
              <p:sp>
                <p:nvSpPr>
                  <p:cNvPr id="86" name="出自【趣你的PPT】(微信:qunideppt)：最优质的PPT资源库"/>
                  <p:cNvSpPr txBox="1"/>
                  <p:nvPr/>
                </p:nvSpPr>
                <p:spPr>
                  <a:xfrm>
                    <a:off x="1410974" y="4396124"/>
                    <a:ext cx="1173796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zh-CN" altLang="en-US" b="1" dirty="0" smtClean="0"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您的</a:t>
                    </a:r>
                    <a:r>
                      <a:rPr lang="zh-CN" altLang="en-US" b="1" dirty="0" smtClean="0">
                        <a:solidFill>
                          <a:srgbClr val="7CC8EC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姓名</a:t>
                    </a:r>
                    <a:endParaRPr lang="zh-CN" altLang="en-US" b="1" dirty="0">
                      <a:solidFill>
                        <a:srgbClr val="7CC8EC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87" name="出自【趣你的PPT】(微信:qunideppt)：最优质的PPT资源库"/>
                  <p:cNvSpPr txBox="1"/>
                  <p:nvPr/>
                </p:nvSpPr>
                <p:spPr>
                  <a:xfrm>
                    <a:off x="1410975" y="4836064"/>
                    <a:ext cx="2851994" cy="73866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lvl="0" algn="just"/>
                    <a:r>
                      <a:rPr lang="zh-CN" altLang="en-US" sz="1400" dirty="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本模板来自微信公众号：趣你的</a:t>
                    </a:r>
                    <a:r>
                      <a:rPr lang="en-US" altLang="zh-CN" sz="1400" dirty="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PPT</a:t>
                    </a:r>
                    <a:r>
                      <a:rPr lang="zh-CN" altLang="en-US" sz="1400" dirty="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。一不小心，你就能学会</a:t>
                    </a:r>
                    <a:r>
                      <a:rPr lang="en-US" altLang="zh-CN" sz="1400" dirty="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PPT</a:t>
                    </a:r>
                    <a:r>
                      <a:rPr lang="zh-CN" altLang="en-US" sz="1400" dirty="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。建议您选择微软雅黑字体。</a:t>
                    </a:r>
                  </a:p>
                </p:txBody>
              </p:sp>
            </p:grpSp>
            <p:sp>
              <p:nvSpPr>
                <p:cNvPr id="83" name="出自【趣你的PPT】(微信:qunideppt)：最优质的PPT资源库"/>
                <p:cNvSpPr/>
                <p:nvPr/>
              </p:nvSpPr>
              <p:spPr>
                <a:xfrm>
                  <a:off x="3191070" y="2943966"/>
                  <a:ext cx="307910" cy="293248"/>
                </a:xfrm>
                <a:prstGeom prst="pentagon">
                  <a:avLst/>
                </a:prstGeom>
                <a:solidFill>
                  <a:srgbClr val="7ACDE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4" name="出自【趣你的PPT】(微信:qunideppt)：最优质的PPT资源库"/>
                <p:cNvSpPr/>
                <p:nvPr/>
              </p:nvSpPr>
              <p:spPr>
                <a:xfrm>
                  <a:off x="3686713" y="2943966"/>
                  <a:ext cx="307910" cy="293248"/>
                </a:xfrm>
                <a:prstGeom prst="pentagon">
                  <a:avLst/>
                </a:prstGeom>
                <a:solidFill>
                  <a:srgbClr val="7ACDE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5" name="出自【趣你的PPT】(微信:qunideppt)：最优质的PPT资源库"/>
                <p:cNvSpPr/>
                <p:nvPr/>
              </p:nvSpPr>
              <p:spPr>
                <a:xfrm>
                  <a:off x="4182356" y="2943966"/>
                  <a:ext cx="307910" cy="293248"/>
                </a:xfrm>
                <a:prstGeom prst="pentagon">
                  <a:avLst/>
                </a:prstGeom>
                <a:solidFill>
                  <a:srgbClr val="7ACDE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4150824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4E0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oup 60出自【趣你的PPT】(微信:qunideppt)：最优质的PPT资源库"/>
          <p:cNvGrpSpPr/>
          <p:nvPr/>
        </p:nvGrpSpPr>
        <p:grpSpPr>
          <a:xfrm>
            <a:off x="895507" y="1776383"/>
            <a:ext cx="3136392" cy="3108960"/>
            <a:chOff x="1865376" y="1938528"/>
            <a:chExt cx="3136392" cy="3108960"/>
          </a:xfrm>
        </p:grpSpPr>
        <p:grpSp>
          <p:nvGrpSpPr>
            <p:cNvPr id="12" name="组合 11"/>
            <p:cNvGrpSpPr/>
            <p:nvPr/>
          </p:nvGrpSpPr>
          <p:grpSpPr>
            <a:xfrm>
              <a:off x="1865376" y="1938528"/>
              <a:ext cx="3136392" cy="3108960"/>
              <a:chOff x="1874520" y="1901952"/>
              <a:chExt cx="3136392" cy="3108960"/>
            </a:xfrm>
          </p:grpSpPr>
          <p:sp>
            <p:nvSpPr>
              <p:cNvPr id="4" name="出自【趣你的PPT】(微信:qunideppt)：最优质的PPT资源库"/>
              <p:cNvSpPr/>
              <p:nvPr/>
            </p:nvSpPr>
            <p:spPr>
              <a:xfrm>
                <a:off x="2057400" y="2066544"/>
                <a:ext cx="2770632" cy="2770632"/>
              </a:xfrm>
              <a:prstGeom prst="ellipse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cxnSp>
            <p:nvCxnSpPr>
              <p:cNvPr id="6" name="出自【趣你的PPT】(微信:qunideppt)：最优质的PPT资源库"/>
              <p:cNvCxnSpPr/>
              <p:nvPr/>
            </p:nvCxnSpPr>
            <p:spPr>
              <a:xfrm>
                <a:off x="3429000" y="1901952"/>
                <a:ext cx="0" cy="356616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出自【趣你的PPT】(微信:qunideppt)：最优质的PPT资源库"/>
              <p:cNvCxnSpPr/>
              <p:nvPr/>
            </p:nvCxnSpPr>
            <p:spPr>
              <a:xfrm>
                <a:off x="4672584" y="3456432"/>
                <a:ext cx="338328" cy="0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出自【趣你的PPT】(微信:qunideppt)：最优质的PPT资源库"/>
              <p:cNvCxnSpPr/>
              <p:nvPr/>
            </p:nvCxnSpPr>
            <p:spPr>
              <a:xfrm>
                <a:off x="3425952" y="4654296"/>
                <a:ext cx="0" cy="356616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出自【趣你的PPT】(微信:qunideppt)：最优质的PPT资源库"/>
              <p:cNvCxnSpPr/>
              <p:nvPr/>
            </p:nvCxnSpPr>
            <p:spPr>
              <a:xfrm>
                <a:off x="1874520" y="3451860"/>
                <a:ext cx="338328" cy="0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" name="组合 12"/>
            <p:cNvGrpSpPr/>
            <p:nvPr/>
          </p:nvGrpSpPr>
          <p:grpSpPr>
            <a:xfrm flipH="1">
              <a:off x="2758337" y="2971800"/>
              <a:ext cx="1467285" cy="851361"/>
              <a:chOff x="898525" y="1714500"/>
              <a:chExt cx="5212055" cy="3024188"/>
            </a:xfrm>
          </p:grpSpPr>
          <p:sp>
            <p:nvSpPr>
              <p:cNvPr id="14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114925" y="3651250"/>
                <a:ext cx="130175" cy="593725"/>
              </a:xfrm>
              <a:custGeom>
                <a:avLst/>
                <a:gdLst>
                  <a:gd name="T0" fmla="*/ 41 w 41"/>
                  <a:gd name="T1" fmla="*/ 178 h 186"/>
                  <a:gd name="T2" fmla="*/ 20 w 41"/>
                  <a:gd name="T3" fmla="*/ 186 h 186"/>
                  <a:gd name="T4" fmla="*/ 0 w 41"/>
                  <a:gd name="T5" fmla="*/ 178 h 186"/>
                  <a:gd name="T6" fmla="*/ 0 w 41"/>
                  <a:gd name="T7" fmla="*/ 8 h 186"/>
                  <a:gd name="T8" fmla="*/ 20 w 41"/>
                  <a:gd name="T9" fmla="*/ 0 h 186"/>
                  <a:gd name="T10" fmla="*/ 41 w 41"/>
                  <a:gd name="T11" fmla="*/ 8 h 186"/>
                  <a:gd name="T12" fmla="*/ 41 w 41"/>
                  <a:gd name="T13" fmla="*/ 178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1" h="186">
                    <a:moveTo>
                      <a:pt x="41" y="178"/>
                    </a:moveTo>
                    <a:cubicBezTo>
                      <a:pt x="41" y="183"/>
                      <a:pt x="32" y="186"/>
                      <a:pt x="20" y="186"/>
                    </a:cubicBezTo>
                    <a:cubicBezTo>
                      <a:pt x="9" y="186"/>
                      <a:pt x="0" y="183"/>
                      <a:pt x="0" y="17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4"/>
                      <a:pt x="9" y="0"/>
                      <a:pt x="20" y="0"/>
                    </a:cubicBezTo>
                    <a:cubicBezTo>
                      <a:pt x="32" y="0"/>
                      <a:pt x="41" y="4"/>
                      <a:pt x="41" y="8"/>
                    </a:cubicBezTo>
                    <a:lnTo>
                      <a:pt x="41" y="178"/>
                    </a:lnTo>
                    <a:close/>
                  </a:path>
                </a:pathLst>
              </a:custGeom>
              <a:solidFill>
                <a:srgbClr val="4F85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3446463" y="1714500"/>
                <a:ext cx="103188" cy="461963"/>
              </a:xfrm>
              <a:custGeom>
                <a:avLst/>
                <a:gdLst>
                  <a:gd name="T0" fmla="*/ 0 w 32"/>
                  <a:gd name="T1" fmla="*/ 16 h 145"/>
                  <a:gd name="T2" fmla="*/ 0 w 32"/>
                  <a:gd name="T3" fmla="*/ 129 h 145"/>
                  <a:gd name="T4" fmla="*/ 16 w 32"/>
                  <a:gd name="T5" fmla="*/ 145 h 145"/>
                  <a:gd name="T6" fmla="*/ 32 w 32"/>
                  <a:gd name="T7" fmla="*/ 129 h 145"/>
                  <a:gd name="T8" fmla="*/ 32 w 32"/>
                  <a:gd name="T9" fmla="*/ 16 h 145"/>
                  <a:gd name="T10" fmla="*/ 16 w 32"/>
                  <a:gd name="T11" fmla="*/ 0 h 145"/>
                  <a:gd name="T12" fmla="*/ 0 w 32"/>
                  <a:gd name="T13" fmla="*/ 16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" h="145">
                    <a:moveTo>
                      <a:pt x="0" y="16"/>
                    </a:moveTo>
                    <a:cubicBezTo>
                      <a:pt x="0" y="129"/>
                      <a:pt x="0" y="129"/>
                      <a:pt x="0" y="129"/>
                    </a:cubicBezTo>
                    <a:cubicBezTo>
                      <a:pt x="0" y="138"/>
                      <a:pt x="8" y="145"/>
                      <a:pt x="16" y="145"/>
                    </a:cubicBezTo>
                    <a:cubicBezTo>
                      <a:pt x="25" y="145"/>
                      <a:pt x="32" y="138"/>
                      <a:pt x="32" y="129"/>
                    </a:cubicBezTo>
                    <a:cubicBezTo>
                      <a:pt x="32" y="16"/>
                      <a:pt x="32" y="16"/>
                      <a:pt x="32" y="16"/>
                    </a:cubicBezTo>
                    <a:cubicBezTo>
                      <a:pt x="32" y="7"/>
                      <a:pt x="25" y="0"/>
                      <a:pt x="16" y="0"/>
                    </a:cubicBezTo>
                    <a:cubicBezTo>
                      <a:pt x="8" y="0"/>
                      <a:pt x="0" y="7"/>
                      <a:pt x="0" y="16"/>
                    </a:cubicBezTo>
                  </a:path>
                </a:pathLst>
              </a:custGeom>
              <a:solidFill>
                <a:srgbClr val="75757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4421188" y="1714500"/>
                <a:ext cx="101600" cy="461963"/>
              </a:xfrm>
              <a:custGeom>
                <a:avLst/>
                <a:gdLst>
                  <a:gd name="T0" fmla="*/ 0 w 32"/>
                  <a:gd name="T1" fmla="*/ 16 h 145"/>
                  <a:gd name="T2" fmla="*/ 0 w 32"/>
                  <a:gd name="T3" fmla="*/ 129 h 145"/>
                  <a:gd name="T4" fmla="*/ 16 w 32"/>
                  <a:gd name="T5" fmla="*/ 145 h 145"/>
                  <a:gd name="T6" fmla="*/ 32 w 32"/>
                  <a:gd name="T7" fmla="*/ 129 h 145"/>
                  <a:gd name="T8" fmla="*/ 32 w 32"/>
                  <a:gd name="T9" fmla="*/ 16 h 145"/>
                  <a:gd name="T10" fmla="*/ 16 w 32"/>
                  <a:gd name="T11" fmla="*/ 0 h 145"/>
                  <a:gd name="T12" fmla="*/ 0 w 32"/>
                  <a:gd name="T13" fmla="*/ 16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" h="145">
                    <a:moveTo>
                      <a:pt x="0" y="16"/>
                    </a:moveTo>
                    <a:cubicBezTo>
                      <a:pt x="0" y="129"/>
                      <a:pt x="0" y="129"/>
                      <a:pt x="0" y="129"/>
                    </a:cubicBezTo>
                    <a:cubicBezTo>
                      <a:pt x="0" y="138"/>
                      <a:pt x="7" y="145"/>
                      <a:pt x="16" y="145"/>
                    </a:cubicBezTo>
                    <a:cubicBezTo>
                      <a:pt x="25" y="145"/>
                      <a:pt x="32" y="138"/>
                      <a:pt x="32" y="129"/>
                    </a:cubicBezTo>
                    <a:cubicBezTo>
                      <a:pt x="32" y="16"/>
                      <a:pt x="32" y="16"/>
                      <a:pt x="32" y="16"/>
                    </a:cubicBezTo>
                    <a:cubicBezTo>
                      <a:pt x="32" y="7"/>
                      <a:pt x="25" y="0"/>
                      <a:pt x="16" y="0"/>
                    </a:cubicBezTo>
                    <a:cubicBezTo>
                      <a:pt x="7" y="0"/>
                      <a:pt x="0" y="7"/>
                      <a:pt x="0" y="16"/>
                    </a:cubicBezTo>
                  </a:path>
                </a:pathLst>
              </a:custGeom>
              <a:solidFill>
                <a:srgbClr val="75757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391150" y="1714500"/>
                <a:ext cx="101600" cy="461963"/>
              </a:xfrm>
              <a:custGeom>
                <a:avLst/>
                <a:gdLst>
                  <a:gd name="T0" fmla="*/ 0 w 32"/>
                  <a:gd name="T1" fmla="*/ 16 h 145"/>
                  <a:gd name="T2" fmla="*/ 0 w 32"/>
                  <a:gd name="T3" fmla="*/ 129 h 145"/>
                  <a:gd name="T4" fmla="*/ 16 w 32"/>
                  <a:gd name="T5" fmla="*/ 145 h 145"/>
                  <a:gd name="T6" fmla="*/ 32 w 32"/>
                  <a:gd name="T7" fmla="*/ 129 h 145"/>
                  <a:gd name="T8" fmla="*/ 32 w 32"/>
                  <a:gd name="T9" fmla="*/ 16 h 145"/>
                  <a:gd name="T10" fmla="*/ 16 w 32"/>
                  <a:gd name="T11" fmla="*/ 0 h 145"/>
                  <a:gd name="T12" fmla="*/ 0 w 32"/>
                  <a:gd name="T13" fmla="*/ 16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" h="145">
                    <a:moveTo>
                      <a:pt x="0" y="16"/>
                    </a:moveTo>
                    <a:cubicBezTo>
                      <a:pt x="0" y="129"/>
                      <a:pt x="0" y="129"/>
                      <a:pt x="0" y="129"/>
                    </a:cubicBezTo>
                    <a:cubicBezTo>
                      <a:pt x="0" y="138"/>
                      <a:pt x="7" y="145"/>
                      <a:pt x="16" y="145"/>
                    </a:cubicBezTo>
                    <a:cubicBezTo>
                      <a:pt x="25" y="145"/>
                      <a:pt x="32" y="138"/>
                      <a:pt x="32" y="129"/>
                    </a:cubicBezTo>
                    <a:cubicBezTo>
                      <a:pt x="32" y="16"/>
                      <a:pt x="32" y="16"/>
                      <a:pt x="32" y="16"/>
                    </a:cubicBezTo>
                    <a:cubicBezTo>
                      <a:pt x="32" y="7"/>
                      <a:pt x="25" y="0"/>
                      <a:pt x="16" y="0"/>
                    </a:cubicBezTo>
                    <a:cubicBezTo>
                      <a:pt x="7" y="0"/>
                      <a:pt x="0" y="7"/>
                      <a:pt x="0" y="16"/>
                    </a:cubicBezTo>
                  </a:path>
                </a:pathLst>
              </a:custGeom>
              <a:solidFill>
                <a:srgbClr val="75757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3498850" y="1822450"/>
                <a:ext cx="1943100" cy="76200"/>
              </a:xfrm>
              <a:prstGeom prst="rect">
                <a:avLst/>
              </a:prstGeom>
              <a:solidFill>
                <a:srgbClr val="75757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9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3498850" y="1822450"/>
                <a:ext cx="1943100" cy="76200"/>
              </a:xfrm>
              <a:custGeom>
                <a:avLst/>
                <a:gdLst>
                  <a:gd name="T0" fmla="*/ 0 w 1224"/>
                  <a:gd name="T1" fmla="*/ 48 h 48"/>
                  <a:gd name="T2" fmla="*/ 1224 w 1224"/>
                  <a:gd name="T3" fmla="*/ 48 h 48"/>
                  <a:gd name="T4" fmla="*/ 1224 w 1224"/>
                  <a:gd name="T5" fmla="*/ 0 h 48"/>
                  <a:gd name="T6" fmla="*/ 0 w 1224"/>
                  <a:gd name="T7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24" h="48">
                    <a:moveTo>
                      <a:pt x="0" y="48"/>
                    </a:moveTo>
                    <a:lnTo>
                      <a:pt x="1224" y="48"/>
                    </a:lnTo>
                    <a:lnTo>
                      <a:pt x="1224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0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968667" y="3168893"/>
                <a:ext cx="5141913" cy="1371600"/>
              </a:xfrm>
              <a:custGeom>
                <a:avLst/>
                <a:gdLst>
                  <a:gd name="T0" fmla="*/ 167 w 1616"/>
                  <a:gd name="T1" fmla="*/ 0 h 430"/>
                  <a:gd name="T2" fmla="*/ 8 w 1616"/>
                  <a:gd name="T3" fmla="*/ 117 h 430"/>
                  <a:gd name="T4" fmla="*/ 0 w 1616"/>
                  <a:gd name="T5" fmla="*/ 285 h 430"/>
                  <a:gd name="T6" fmla="*/ 136 w 1616"/>
                  <a:gd name="T7" fmla="*/ 430 h 430"/>
                  <a:gd name="T8" fmla="*/ 1532 w 1616"/>
                  <a:gd name="T9" fmla="*/ 430 h 430"/>
                  <a:gd name="T10" fmla="*/ 1613 w 1616"/>
                  <a:gd name="T11" fmla="*/ 329 h 430"/>
                  <a:gd name="T12" fmla="*/ 1611 w 1616"/>
                  <a:gd name="T13" fmla="*/ 0 h 430"/>
                  <a:gd name="T14" fmla="*/ 167 w 1616"/>
                  <a:gd name="T15" fmla="*/ 0 h 4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616" h="430">
                    <a:moveTo>
                      <a:pt x="167" y="0"/>
                    </a:moveTo>
                    <a:cubicBezTo>
                      <a:pt x="113" y="0"/>
                      <a:pt x="43" y="52"/>
                      <a:pt x="8" y="117"/>
                    </a:cubicBezTo>
                    <a:cubicBezTo>
                      <a:pt x="0" y="209"/>
                      <a:pt x="0" y="257"/>
                      <a:pt x="0" y="285"/>
                    </a:cubicBezTo>
                    <a:cubicBezTo>
                      <a:pt x="0" y="348"/>
                      <a:pt x="43" y="430"/>
                      <a:pt x="136" y="430"/>
                    </a:cubicBezTo>
                    <a:cubicBezTo>
                      <a:pt x="176" y="430"/>
                      <a:pt x="1532" y="430"/>
                      <a:pt x="1532" y="430"/>
                    </a:cubicBezTo>
                    <a:cubicBezTo>
                      <a:pt x="1610" y="430"/>
                      <a:pt x="1613" y="329"/>
                      <a:pt x="1613" y="329"/>
                    </a:cubicBezTo>
                    <a:cubicBezTo>
                      <a:pt x="1613" y="329"/>
                      <a:pt x="1616" y="159"/>
                      <a:pt x="1611" y="0"/>
                    </a:cubicBezTo>
                    <a:cubicBezTo>
                      <a:pt x="1394" y="0"/>
                      <a:pt x="306" y="0"/>
                      <a:pt x="167" y="0"/>
                    </a:cubicBezTo>
                  </a:path>
                </a:pathLst>
              </a:custGeom>
              <a:solidFill>
                <a:srgbClr val="BF29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1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996950" y="1985963"/>
                <a:ext cx="5100638" cy="1582738"/>
              </a:xfrm>
              <a:custGeom>
                <a:avLst/>
                <a:gdLst>
                  <a:gd name="T0" fmla="*/ 159 w 1603"/>
                  <a:gd name="T1" fmla="*/ 380 h 497"/>
                  <a:gd name="T2" fmla="*/ 1603 w 1603"/>
                  <a:gd name="T3" fmla="*/ 380 h 497"/>
                  <a:gd name="T4" fmla="*/ 1601 w 1603"/>
                  <a:gd name="T5" fmla="*/ 319 h 497"/>
                  <a:gd name="T6" fmla="*/ 1542 w 1603"/>
                  <a:gd name="T7" fmla="*/ 29 h 497"/>
                  <a:gd name="T8" fmla="*/ 1502 w 1603"/>
                  <a:gd name="T9" fmla="*/ 0 h 497"/>
                  <a:gd name="T10" fmla="*/ 311 w 1603"/>
                  <a:gd name="T11" fmla="*/ 0 h 497"/>
                  <a:gd name="T12" fmla="*/ 148 w 1603"/>
                  <a:gd name="T13" fmla="*/ 44 h 497"/>
                  <a:gd name="T14" fmla="*/ 9 w 1603"/>
                  <a:gd name="T15" fmla="*/ 396 h 497"/>
                  <a:gd name="T16" fmla="*/ 0 w 1603"/>
                  <a:gd name="T17" fmla="*/ 497 h 497"/>
                  <a:gd name="T18" fmla="*/ 159 w 1603"/>
                  <a:gd name="T19" fmla="*/ 380 h 4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03" h="497">
                    <a:moveTo>
                      <a:pt x="159" y="380"/>
                    </a:moveTo>
                    <a:cubicBezTo>
                      <a:pt x="298" y="380"/>
                      <a:pt x="1386" y="380"/>
                      <a:pt x="1603" y="380"/>
                    </a:cubicBezTo>
                    <a:cubicBezTo>
                      <a:pt x="1602" y="359"/>
                      <a:pt x="1602" y="339"/>
                      <a:pt x="1601" y="319"/>
                    </a:cubicBezTo>
                    <a:cubicBezTo>
                      <a:pt x="1592" y="140"/>
                      <a:pt x="1542" y="29"/>
                      <a:pt x="1542" y="29"/>
                    </a:cubicBezTo>
                    <a:cubicBezTo>
                      <a:pt x="1542" y="29"/>
                      <a:pt x="1529" y="0"/>
                      <a:pt x="1502" y="0"/>
                    </a:cubicBezTo>
                    <a:cubicBezTo>
                      <a:pt x="311" y="0"/>
                      <a:pt x="311" y="0"/>
                      <a:pt x="311" y="0"/>
                    </a:cubicBezTo>
                    <a:cubicBezTo>
                      <a:pt x="198" y="0"/>
                      <a:pt x="171" y="22"/>
                      <a:pt x="148" y="44"/>
                    </a:cubicBezTo>
                    <a:cubicBezTo>
                      <a:pt x="125" y="66"/>
                      <a:pt x="32" y="157"/>
                      <a:pt x="9" y="396"/>
                    </a:cubicBezTo>
                    <a:cubicBezTo>
                      <a:pt x="5" y="435"/>
                      <a:pt x="2" y="468"/>
                      <a:pt x="0" y="497"/>
                    </a:cubicBezTo>
                    <a:cubicBezTo>
                      <a:pt x="35" y="432"/>
                      <a:pt x="105" y="380"/>
                      <a:pt x="159" y="380"/>
                    </a:cubicBezTo>
                    <a:close/>
                  </a:path>
                </a:pathLst>
              </a:custGeom>
              <a:solidFill>
                <a:srgbClr val="F0F0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2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4411663" y="3890963"/>
                <a:ext cx="830263" cy="835025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3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4398963" y="3878263"/>
                <a:ext cx="855663" cy="860425"/>
              </a:xfrm>
              <a:custGeom>
                <a:avLst/>
                <a:gdLst>
                  <a:gd name="T0" fmla="*/ 265 w 269"/>
                  <a:gd name="T1" fmla="*/ 135 h 270"/>
                  <a:gd name="T2" fmla="*/ 261 w 269"/>
                  <a:gd name="T3" fmla="*/ 135 h 270"/>
                  <a:gd name="T4" fmla="*/ 224 w 269"/>
                  <a:gd name="T5" fmla="*/ 224 h 270"/>
                  <a:gd name="T6" fmla="*/ 134 w 269"/>
                  <a:gd name="T7" fmla="*/ 262 h 270"/>
                  <a:gd name="T8" fmla="*/ 45 w 269"/>
                  <a:gd name="T9" fmla="*/ 224 h 270"/>
                  <a:gd name="T10" fmla="*/ 8 w 269"/>
                  <a:gd name="T11" fmla="*/ 135 h 270"/>
                  <a:gd name="T12" fmla="*/ 45 w 269"/>
                  <a:gd name="T13" fmla="*/ 45 h 270"/>
                  <a:gd name="T14" fmla="*/ 134 w 269"/>
                  <a:gd name="T15" fmla="*/ 8 h 270"/>
                  <a:gd name="T16" fmla="*/ 224 w 269"/>
                  <a:gd name="T17" fmla="*/ 45 h 270"/>
                  <a:gd name="T18" fmla="*/ 261 w 269"/>
                  <a:gd name="T19" fmla="*/ 135 h 270"/>
                  <a:gd name="T20" fmla="*/ 265 w 269"/>
                  <a:gd name="T21" fmla="*/ 135 h 270"/>
                  <a:gd name="T22" fmla="*/ 269 w 269"/>
                  <a:gd name="T23" fmla="*/ 135 h 270"/>
                  <a:gd name="T24" fmla="*/ 134 w 269"/>
                  <a:gd name="T25" fmla="*/ 0 h 270"/>
                  <a:gd name="T26" fmla="*/ 0 w 269"/>
                  <a:gd name="T27" fmla="*/ 135 h 270"/>
                  <a:gd name="T28" fmla="*/ 134 w 269"/>
                  <a:gd name="T29" fmla="*/ 270 h 270"/>
                  <a:gd name="T30" fmla="*/ 269 w 269"/>
                  <a:gd name="T31" fmla="*/ 135 h 270"/>
                  <a:gd name="T32" fmla="*/ 265 w 269"/>
                  <a:gd name="T33" fmla="*/ 135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69" h="270">
                    <a:moveTo>
                      <a:pt x="265" y="135"/>
                    </a:moveTo>
                    <a:cubicBezTo>
                      <a:pt x="261" y="135"/>
                      <a:pt x="261" y="135"/>
                      <a:pt x="261" y="135"/>
                    </a:cubicBezTo>
                    <a:cubicBezTo>
                      <a:pt x="261" y="170"/>
                      <a:pt x="247" y="202"/>
                      <a:pt x="224" y="224"/>
                    </a:cubicBezTo>
                    <a:cubicBezTo>
                      <a:pt x="201" y="247"/>
                      <a:pt x="169" y="262"/>
                      <a:pt x="134" y="262"/>
                    </a:cubicBezTo>
                    <a:cubicBezTo>
                      <a:pt x="99" y="262"/>
                      <a:pt x="68" y="247"/>
                      <a:pt x="45" y="224"/>
                    </a:cubicBezTo>
                    <a:cubicBezTo>
                      <a:pt x="22" y="202"/>
                      <a:pt x="8" y="170"/>
                      <a:pt x="8" y="135"/>
                    </a:cubicBezTo>
                    <a:cubicBezTo>
                      <a:pt x="8" y="100"/>
                      <a:pt x="22" y="68"/>
                      <a:pt x="45" y="45"/>
                    </a:cubicBezTo>
                    <a:cubicBezTo>
                      <a:pt x="68" y="22"/>
                      <a:pt x="99" y="8"/>
                      <a:pt x="134" y="8"/>
                    </a:cubicBezTo>
                    <a:cubicBezTo>
                      <a:pt x="169" y="8"/>
                      <a:pt x="201" y="22"/>
                      <a:pt x="224" y="45"/>
                    </a:cubicBezTo>
                    <a:cubicBezTo>
                      <a:pt x="247" y="68"/>
                      <a:pt x="261" y="100"/>
                      <a:pt x="261" y="135"/>
                    </a:cubicBezTo>
                    <a:cubicBezTo>
                      <a:pt x="265" y="135"/>
                      <a:pt x="265" y="135"/>
                      <a:pt x="265" y="135"/>
                    </a:cubicBezTo>
                    <a:cubicBezTo>
                      <a:pt x="269" y="135"/>
                      <a:pt x="269" y="135"/>
                      <a:pt x="269" y="135"/>
                    </a:cubicBezTo>
                    <a:cubicBezTo>
                      <a:pt x="269" y="61"/>
                      <a:pt x="209" y="0"/>
                      <a:pt x="134" y="0"/>
                    </a:cubicBezTo>
                    <a:cubicBezTo>
                      <a:pt x="60" y="0"/>
                      <a:pt x="0" y="61"/>
                      <a:pt x="0" y="135"/>
                    </a:cubicBezTo>
                    <a:cubicBezTo>
                      <a:pt x="0" y="209"/>
                      <a:pt x="60" y="270"/>
                      <a:pt x="134" y="270"/>
                    </a:cubicBezTo>
                    <a:cubicBezTo>
                      <a:pt x="209" y="270"/>
                      <a:pt x="269" y="209"/>
                      <a:pt x="269" y="135"/>
                    </a:cubicBezTo>
                    <a:lnTo>
                      <a:pt x="265" y="13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4411663" y="3890963"/>
                <a:ext cx="830263" cy="835025"/>
              </a:xfrm>
              <a:prstGeom prst="ellipse">
                <a:avLst/>
              </a:prstGeom>
              <a:solidFill>
                <a:srgbClr val="57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4659313" y="4143375"/>
                <a:ext cx="330200" cy="3302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2698750" y="2319338"/>
                <a:ext cx="620713" cy="61912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2673350" y="2293938"/>
                <a:ext cx="671513" cy="669925"/>
              </a:xfrm>
              <a:custGeom>
                <a:avLst/>
                <a:gdLst>
                  <a:gd name="T0" fmla="*/ 16 w 423"/>
                  <a:gd name="T1" fmla="*/ 16 h 422"/>
                  <a:gd name="T2" fmla="*/ 16 w 423"/>
                  <a:gd name="T3" fmla="*/ 32 h 422"/>
                  <a:gd name="T4" fmla="*/ 391 w 423"/>
                  <a:gd name="T5" fmla="*/ 32 h 422"/>
                  <a:gd name="T6" fmla="*/ 391 w 423"/>
                  <a:gd name="T7" fmla="*/ 390 h 422"/>
                  <a:gd name="T8" fmla="*/ 32 w 423"/>
                  <a:gd name="T9" fmla="*/ 390 h 422"/>
                  <a:gd name="T10" fmla="*/ 32 w 423"/>
                  <a:gd name="T11" fmla="*/ 16 h 422"/>
                  <a:gd name="T12" fmla="*/ 16 w 423"/>
                  <a:gd name="T13" fmla="*/ 16 h 422"/>
                  <a:gd name="T14" fmla="*/ 16 w 423"/>
                  <a:gd name="T15" fmla="*/ 32 h 422"/>
                  <a:gd name="T16" fmla="*/ 16 w 423"/>
                  <a:gd name="T17" fmla="*/ 16 h 422"/>
                  <a:gd name="T18" fmla="*/ 0 w 423"/>
                  <a:gd name="T19" fmla="*/ 16 h 422"/>
                  <a:gd name="T20" fmla="*/ 0 w 423"/>
                  <a:gd name="T21" fmla="*/ 422 h 422"/>
                  <a:gd name="T22" fmla="*/ 423 w 423"/>
                  <a:gd name="T23" fmla="*/ 422 h 422"/>
                  <a:gd name="T24" fmla="*/ 423 w 423"/>
                  <a:gd name="T25" fmla="*/ 0 h 422"/>
                  <a:gd name="T26" fmla="*/ 0 w 423"/>
                  <a:gd name="T27" fmla="*/ 0 h 422"/>
                  <a:gd name="T28" fmla="*/ 0 w 423"/>
                  <a:gd name="T29" fmla="*/ 16 h 422"/>
                  <a:gd name="T30" fmla="*/ 16 w 423"/>
                  <a:gd name="T31" fmla="*/ 16 h 4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23" h="422">
                    <a:moveTo>
                      <a:pt x="16" y="16"/>
                    </a:moveTo>
                    <a:lnTo>
                      <a:pt x="16" y="32"/>
                    </a:lnTo>
                    <a:lnTo>
                      <a:pt x="391" y="32"/>
                    </a:lnTo>
                    <a:lnTo>
                      <a:pt x="391" y="390"/>
                    </a:lnTo>
                    <a:lnTo>
                      <a:pt x="32" y="390"/>
                    </a:lnTo>
                    <a:lnTo>
                      <a:pt x="32" y="16"/>
                    </a:lnTo>
                    <a:lnTo>
                      <a:pt x="16" y="16"/>
                    </a:lnTo>
                    <a:lnTo>
                      <a:pt x="16" y="32"/>
                    </a:lnTo>
                    <a:lnTo>
                      <a:pt x="16" y="16"/>
                    </a:lnTo>
                    <a:lnTo>
                      <a:pt x="0" y="16"/>
                    </a:lnTo>
                    <a:lnTo>
                      <a:pt x="0" y="422"/>
                    </a:lnTo>
                    <a:lnTo>
                      <a:pt x="423" y="422"/>
                    </a:lnTo>
                    <a:lnTo>
                      <a:pt x="423" y="0"/>
                    </a:lnTo>
                    <a:lnTo>
                      <a:pt x="0" y="0"/>
                    </a:lnTo>
                    <a:lnTo>
                      <a:pt x="0" y="16"/>
                    </a:lnTo>
                    <a:lnTo>
                      <a:pt x="16" y="16"/>
                    </a:lnTo>
                    <a:close/>
                  </a:path>
                </a:pathLst>
              </a:custGeom>
              <a:solidFill>
                <a:srgbClr val="B1B1B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3508375" y="2319338"/>
                <a:ext cx="619125" cy="61912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3481388" y="2293938"/>
                <a:ext cx="671513" cy="669925"/>
              </a:xfrm>
              <a:custGeom>
                <a:avLst/>
                <a:gdLst>
                  <a:gd name="T0" fmla="*/ 17 w 423"/>
                  <a:gd name="T1" fmla="*/ 16 h 422"/>
                  <a:gd name="T2" fmla="*/ 17 w 423"/>
                  <a:gd name="T3" fmla="*/ 32 h 422"/>
                  <a:gd name="T4" fmla="*/ 391 w 423"/>
                  <a:gd name="T5" fmla="*/ 32 h 422"/>
                  <a:gd name="T6" fmla="*/ 391 w 423"/>
                  <a:gd name="T7" fmla="*/ 390 h 422"/>
                  <a:gd name="T8" fmla="*/ 33 w 423"/>
                  <a:gd name="T9" fmla="*/ 390 h 422"/>
                  <a:gd name="T10" fmla="*/ 33 w 423"/>
                  <a:gd name="T11" fmla="*/ 16 h 422"/>
                  <a:gd name="T12" fmla="*/ 17 w 423"/>
                  <a:gd name="T13" fmla="*/ 16 h 422"/>
                  <a:gd name="T14" fmla="*/ 17 w 423"/>
                  <a:gd name="T15" fmla="*/ 32 h 422"/>
                  <a:gd name="T16" fmla="*/ 17 w 423"/>
                  <a:gd name="T17" fmla="*/ 16 h 422"/>
                  <a:gd name="T18" fmla="*/ 0 w 423"/>
                  <a:gd name="T19" fmla="*/ 16 h 422"/>
                  <a:gd name="T20" fmla="*/ 0 w 423"/>
                  <a:gd name="T21" fmla="*/ 422 h 422"/>
                  <a:gd name="T22" fmla="*/ 423 w 423"/>
                  <a:gd name="T23" fmla="*/ 422 h 422"/>
                  <a:gd name="T24" fmla="*/ 423 w 423"/>
                  <a:gd name="T25" fmla="*/ 0 h 422"/>
                  <a:gd name="T26" fmla="*/ 0 w 423"/>
                  <a:gd name="T27" fmla="*/ 0 h 422"/>
                  <a:gd name="T28" fmla="*/ 0 w 423"/>
                  <a:gd name="T29" fmla="*/ 16 h 422"/>
                  <a:gd name="T30" fmla="*/ 17 w 423"/>
                  <a:gd name="T31" fmla="*/ 16 h 4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23" h="422">
                    <a:moveTo>
                      <a:pt x="17" y="16"/>
                    </a:moveTo>
                    <a:lnTo>
                      <a:pt x="17" y="32"/>
                    </a:lnTo>
                    <a:lnTo>
                      <a:pt x="391" y="32"/>
                    </a:lnTo>
                    <a:lnTo>
                      <a:pt x="391" y="390"/>
                    </a:lnTo>
                    <a:lnTo>
                      <a:pt x="33" y="390"/>
                    </a:lnTo>
                    <a:lnTo>
                      <a:pt x="33" y="16"/>
                    </a:lnTo>
                    <a:lnTo>
                      <a:pt x="17" y="16"/>
                    </a:lnTo>
                    <a:lnTo>
                      <a:pt x="17" y="32"/>
                    </a:lnTo>
                    <a:lnTo>
                      <a:pt x="17" y="16"/>
                    </a:lnTo>
                    <a:lnTo>
                      <a:pt x="0" y="16"/>
                    </a:lnTo>
                    <a:lnTo>
                      <a:pt x="0" y="422"/>
                    </a:lnTo>
                    <a:lnTo>
                      <a:pt x="423" y="422"/>
                    </a:lnTo>
                    <a:lnTo>
                      <a:pt x="423" y="0"/>
                    </a:lnTo>
                    <a:lnTo>
                      <a:pt x="0" y="0"/>
                    </a:lnTo>
                    <a:lnTo>
                      <a:pt x="0" y="16"/>
                    </a:lnTo>
                    <a:lnTo>
                      <a:pt x="17" y="16"/>
                    </a:lnTo>
                    <a:close/>
                  </a:path>
                </a:pathLst>
              </a:custGeom>
              <a:solidFill>
                <a:srgbClr val="B1B1B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0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4316413" y="2319338"/>
                <a:ext cx="615950" cy="61912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1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4291013" y="2293938"/>
                <a:ext cx="666750" cy="669925"/>
              </a:xfrm>
              <a:custGeom>
                <a:avLst/>
                <a:gdLst>
                  <a:gd name="T0" fmla="*/ 16 w 420"/>
                  <a:gd name="T1" fmla="*/ 16 h 422"/>
                  <a:gd name="T2" fmla="*/ 16 w 420"/>
                  <a:gd name="T3" fmla="*/ 32 h 422"/>
                  <a:gd name="T4" fmla="*/ 388 w 420"/>
                  <a:gd name="T5" fmla="*/ 32 h 422"/>
                  <a:gd name="T6" fmla="*/ 388 w 420"/>
                  <a:gd name="T7" fmla="*/ 390 h 422"/>
                  <a:gd name="T8" fmla="*/ 32 w 420"/>
                  <a:gd name="T9" fmla="*/ 390 h 422"/>
                  <a:gd name="T10" fmla="*/ 32 w 420"/>
                  <a:gd name="T11" fmla="*/ 16 h 422"/>
                  <a:gd name="T12" fmla="*/ 16 w 420"/>
                  <a:gd name="T13" fmla="*/ 16 h 422"/>
                  <a:gd name="T14" fmla="*/ 16 w 420"/>
                  <a:gd name="T15" fmla="*/ 32 h 422"/>
                  <a:gd name="T16" fmla="*/ 16 w 420"/>
                  <a:gd name="T17" fmla="*/ 16 h 422"/>
                  <a:gd name="T18" fmla="*/ 0 w 420"/>
                  <a:gd name="T19" fmla="*/ 16 h 422"/>
                  <a:gd name="T20" fmla="*/ 0 w 420"/>
                  <a:gd name="T21" fmla="*/ 422 h 422"/>
                  <a:gd name="T22" fmla="*/ 420 w 420"/>
                  <a:gd name="T23" fmla="*/ 422 h 422"/>
                  <a:gd name="T24" fmla="*/ 420 w 420"/>
                  <a:gd name="T25" fmla="*/ 0 h 422"/>
                  <a:gd name="T26" fmla="*/ 0 w 420"/>
                  <a:gd name="T27" fmla="*/ 0 h 422"/>
                  <a:gd name="T28" fmla="*/ 0 w 420"/>
                  <a:gd name="T29" fmla="*/ 16 h 422"/>
                  <a:gd name="T30" fmla="*/ 16 w 420"/>
                  <a:gd name="T31" fmla="*/ 16 h 4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20" h="422">
                    <a:moveTo>
                      <a:pt x="16" y="16"/>
                    </a:moveTo>
                    <a:lnTo>
                      <a:pt x="16" y="32"/>
                    </a:lnTo>
                    <a:lnTo>
                      <a:pt x="388" y="32"/>
                    </a:lnTo>
                    <a:lnTo>
                      <a:pt x="388" y="390"/>
                    </a:lnTo>
                    <a:lnTo>
                      <a:pt x="32" y="390"/>
                    </a:lnTo>
                    <a:lnTo>
                      <a:pt x="32" y="16"/>
                    </a:lnTo>
                    <a:lnTo>
                      <a:pt x="16" y="16"/>
                    </a:lnTo>
                    <a:lnTo>
                      <a:pt x="16" y="32"/>
                    </a:lnTo>
                    <a:lnTo>
                      <a:pt x="16" y="16"/>
                    </a:lnTo>
                    <a:lnTo>
                      <a:pt x="0" y="16"/>
                    </a:lnTo>
                    <a:lnTo>
                      <a:pt x="0" y="422"/>
                    </a:lnTo>
                    <a:lnTo>
                      <a:pt x="420" y="422"/>
                    </a:lnTo>
                    <a:lnTo>
                      <a:pt x="420" y="0"/>
                    </a:lnTo>
                    <a:lnTo>
                      <a:pt x="0" y="0"/>
                    </a:lnTo>
                    <a:lnTo>
                      <a:pt x="0" y="16"/>
                    </a:lnTo>
                    <a:lnTo>
                      <a:pt x="16" y="16"/>
                    </a:lnTo>
                    <a:close/>
                  </a:path>
                </a:pathLst>
              </a:custGeom>
              <a:solidFill>
                <a:srgbClr val="B1B1B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2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5124450" y="2319338"/>
                <a:ext cx="615950" cy="61912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3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099050" y="2293938"/>
                <a:ext cx="668338" cy="669925"/>
              </a:xfrm>
              <a:custGeom>
                <a:avLst/>
                <a:gdLst>
                  <a:gd name="T0" fmla="*/ 16 w 421"/>
                  <a:gd name="T1" fmla="*/ 16 h 422"/>
                  <a:gd name="T2" fmla="*/ 16 w 421"/>
                  <a:gd name="T3" fmla="*/ 32 h 422"/>
                  <a:gd name="T4" fmla="*/ 388 w 421"/>
                  <a:gd name="T5" fmla="*/ 32 h 422"/>
                  <a:gd name="T6" fmla="*/ 388 w 421"/>
                  <a:gd name="T7" fmla="*/ 390 h 422"/>
                  <a:gd name="T8" fmla="*/ 32 w 421"/>
                  <a:gd name="T9" fmla="*/ 390 h 422"/>
                  <a:gd name="T10" fmla="*/ 32 w 421"/>
                  <a:gd name="T11" fmla="*/ 16 h 422"/>
                  <a:gd name="T12" fmla="*/ 16 w 421"/>
                  <a:gd name="T13" fmla="*/ 16 h 422"/>
                  <a:gd name="T14" fmla="*/ 16 w 421"/>
                  <a:gd name="T15" fmla="*/ 32 h 422"/>
                  <a:gd name="T16" fmla="*/ 16 w 421"/>
                  <a:gd name="T17" fmla="*/ 16 h 422"/>
                  <a:gd name="T18" fmla="*/ 0 w 421"/>
                  <a:gd name="T19" fmla="*/ 16 h 422"/>
                  <a:gd name="T20" fmla="*/ 0 w 421"/>
                  <a:gd name="T21" fmla="*/ 422 h 422"/>
                  <a:gd name="T22" fmla="*/ 421 w 421"/>
                  <a:gd name="T23" fmla="*/ 422 h 422"/>
                  <a:gd name="T24" fmla="*/ 421 w 421"/>
                  <a:gd name="T25" fmla="*/ 0 h 422"/>
                  <a:gd name="T26" fmla="*/ 0 w 421"/>
                  <a:gd name="T27" fmla="*/ 0 h 422"/>
                  <a:gd name="T28" fmla="*/ 0 w 421"/>
                  <a:gd name="T29" fmla="*/ 16 h 422"/>
                  <a:gd name="T30" fmla="*/ 16 w 421"/>
                  <a:gd name="T31" fmla="*/ 16 h 4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21" h="422">
                    <a:moveTo>
                      <a:pt x="16" y="16"/>
                    </a:moveTo>
                    <a:lnTo>
                      <a:pt x="16" y="32"/>
                    </a:lnTo>
                    <a:lnTo>
                      <a:pt x="388" y="32"/>
                    </a:lnTo>
                    <a:lnTo>
                      <a:pt x="388" y="390"/>
                    </a:lnTo>
                    <a:lnTo>
                      <a:pt x="32" y="390"/>
                    </a:lnTo>
                    <a:lnTo>
                      <a:pt x="32" y="16"/>
                    </a:lnTo>
                    <a:lnTo>
                      <a:pt x="16" y="16"/>
                    </a:lnTo>
                    <a:lnTo>
                      <a:pt x="16" y="32"/>
                    </a:lnTo>
                    <a:lnTo>
                      <a:pt x="16" y="16"/>
                    </a:lnTo>
                    <a:lnTo>
                      <a:pt x="0" y="16"/>
                    </a:lnTo>
                    <a:lnTo>
                      <a:pt x="0" y="422"/>
                    </a:lnTo>
                    <a:lnTo>
                      <a:pt x="421" y="422"/>
                    </a:lnTo>
                    <a:lnTo>
                      <a:pt x="421" y="0"/>
                    </a:lnTo>
                    <a:lnTo>
                      <a:pt x="0" y="0"/>
                    </a:lnTo>
                    <a:lnTo>
                      <a:pt x="0" y="16"/>
                    </a:lnTo>
                    <a:lnTo>
                      <a:pt x="16" y="16"/>
                    </a:lnTo>
                    <a:close/>
                  </a:path>
                </a:pathLst>
              </a:custGeom>
              <a:solidFill>
                <a:srgbClr val="B1B1B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4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312863" y="2319338"/>
                <a:ext cx="1189038" cy="619125"/>
              </a:xfrm>
              <a:custGeom>
                <a:avLst/>
                <a:gdLst>
                  <a:gd name="T0" fmla="*/ 374 w 374"/>
                  <a:gd name="T1" fmla="*/ 194 h 194"/>
                  <a:gd name="T2" fmla="*/ 374 w 374"/>
                  <a:gd name="T3" fmla="*/ 0 h 194"/>
                  <a:gd name="T4" fmla="*/ 76 w 374"/>
                  <a:gd name="T5" fmla="*/ 0 h 194"/>
                  <a:gd name="T6" fmla="*/ 13 w 374"/>
                  <a:gd name="T7" fmla="*/ 127 h 194"/>
                  <a:gd name="T8" fmla="*/ 0 w 374"/>
                  <a:gd name="T9" fmla="*/ 194 h 194"/>
                  <a:gd name="T10" fmla="*/ 374 w 374"/>
                  <a:gd name="T11" fmla="*/ 194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4" h="194">
                    <a:moveTo>
                      <a:pt x="374" y="194"/>
                    </a:moveTo>
                    <a:cubicBezTo>
                      <a:pt x="374" y="0"/>
                      <a:pt x="374" y="0"/>
                      <a:pt x="374" y="0"/>
                    </a:cubicBezTo>
                    <a:cubicBezTo>
                      <a:pt x="76" y="0"/>
                      <a:pt x="76" y="0"/>
                      <a:pt x="76" y="0"/>
                    </a:cubicBezTo>
                    <a:cubicBezTo>
                      <a:pt x="76" y="0"/>
                      <a:pt x="19" y="96"/>
                      <a:pt x="13" y="127"/>
                    </a:cubicBezTo>
                    <a:cubicBezTo>
                      <a:pt x="7" y="157"/>
                      <a:pt x="0" y="170"/>
                      <a:pt x="0" y="194"/>
                    </a:cubicBezTo>
                    <a:lnTo>
                      <a:pt x="374" y="19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5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287463" y="2293938"/>
                <a:ext cx="1239838" cy="669925"/>
              </a:xfrm>
              <a:custGeom>
                <a:avLst/>
                <a:gdLst>
                  <a:gd name="T0" fmla="*/ 382 w 390"/>
                  <a:gd name="T1" fmla="*/ 202 h 210"/>
                  <a:gd name="T2" fmla="*/ 390 w 390"/>
                  <a:gd name="T3" fmla="*/ 202 h 210"/>
                  <a:gd name="T4" fmla="*/ 390 w 390"/>
                  <a:gd name="T5" fmla="*/ 0 h 210"/>
                  <a:gd name="T6" fmla="*/ 79 w 390"/>
                  <a:gd name="T7" fmla="*/ 0 h 210"/>
                  <a:gd name="T8" fmla="*/ 77 w 390"/>
                  <a:gd name="T9" fmla="*/ 4 h 210"/>
                  <a:gd name="T10" fmla="*/ 47 w 390"/>
                  <a:gd name="T11" fmla="*/ 56 h 210"/>
                  <a:gd name="T12" fmla="*/ 26 w 390"/>
                  <a:gd name="T13" fmla="*/ 99 h 210"/>
                  <a:gd name="T14" fmla="*/ 18 w 390"/>
                  <a:gd name="T15" fmla="*/ 118 h 210"/>
                  <a:gd name="T16" fmla="*/ 13 w 390"/>
                  <a:gd name="T17" fmla="*/ 133 h 210"/>
                  <a:gd name="T18" fmla="*/ 4 w 390"/>
                  <a:gd name="T19" fmla="*/ 169 h 210"/>
                  <a:gd name="T20" fmla="*/ 0 w 390"/>
                  <a:gd name="T21" fmla="*/ 202 h 210"/>
                  <a:gd name="T22" fmla="*/ 0 w 390"/>
                  <a:gd name="T23" fmla="*/ 210 h 210"/>
                  <a:gd name="T24" fmla="*/ 390 w 390"/>
                  <a:gd name="T25" fmla="*/ 210 h 210"/>
                  <a:gd name="T26" fmla="*/ 390 w 390"/>
                  <a:gd name="T27" fmla="*/ 202 h 210"/>
                  <a:gd name="T28" fmla="*/ 382 w 390"/>
                  <a:gd name="T29" fmla="*/ 202 h 210"/>
                  <a:gd name="T30" fmla="*/ 382 w 390"/>
                  <a:gd name="T31" fmla="*/ 194 h 210"/>
                  <a:gd name="T32" fmla="*/ 8 w 390"/>
                  <a:gd name="T33" fmla="*/ 194 h 210"/>
                  <a:gd name="T34" fmla="*/ 8 w 390"/>
                  <a:gd name="T35" fmla="*/ 202 h 210"/>
                  <a:gd name="T36" fmla="*/ 16 w 390"/>
                  <a:gd name="T37" fmla="*/ 202 h 210"/>
                  <a:gd name="T38" fmla="*/ 20 w 390"/>
                  <a:gd name="T39" fmla="*/ 173 h 210"/>
                  <a:gd name="T40" fmla="*/ 29 w 390"/>
                  <a:gd name="T41" fmla="*/ 136 h 210"/>
                  <a:gd name="T42" fmla="*/ 33 w 390"/>
                  <a:gd name="T43" fmla="*/ 123 h 210"/>
                  <a:gd name="T44" fmla="*/ 48 w 390"/>
                  <a:gd name="T45" fmla="*/ 90 h 210"/>
                  <a:gd name="T46" fmla="*/ 76 w 390"/>
                  <a:gd name="T47" fmla="*/ 37 h 210"/>
                  <a:gd name="T48" fmla="*/ 86 w 390"/>
                  <a:gd name="T49" fmla="*/ 19 h 210"/>
                  <a:gd name="T50" fmla="*/ 89 w 390"/>
                  <a:gd name="T51" fmla="*/ 14 h 210"/>
                  <a:gd name="T52" fmla="*/ 90 w 390"/>
                  <a:gd name="T53" fmla="*/ 12 h 210"/>
                  <a:gd name="T54" fmla="*/ 84 w 390"/>
                  <a:gd name="T55" fmla="*/ 8 h 210"/>
                  <a:gd name="T56" fmla="*/ 84 w 390"/>
                  <a:gd name="T57" fmla="*/ 16 h 210"/>
                  <a:gd name="T58" fmla="*/ 374 w 390"/>
                  <a:gd name="T59" fmla="*/ 16 h 210"/>
                  <a:gd name="T60" fmla="*/ 374 w 390"/>
                  <a:gd name="T61" fmla="*/ 202 h 210"/>
                  <a:gd name="T62" fmla="*/ 382 w 390"/>
                  <a:gd name="T63" fmla="*/ 202 h 210"/>
                  <a:gd name="T64" fmla="*/ 382 w 390"/>
                  <a:gd name="T65" fmla="*/ 194 h 210"/>
                  <a:gd name="T66" fmla="*/ 382 w 390"/>
                  <a:gd name="T67" fmla="*/ 202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90" h="210">
                    <a:moveTo>
                      <a:pt x="382" y="202"/>
                    </a:moveTo>
                    <a:cubicBezTo>
                      <a:pt x="390" y="202"/>
                      <a:pt x="390" y="202"/>
                      <a:pt x="390" y="202"/>
                    </a:cubicBezTo>
                    <a:cubicBezTo>
                      <a:pt x="390" y="0"/>
                      <a:pt x="390" y="0"/>
                      <a:pt x="390" y="0"/>
                    </a:cubicBezTo>
                    <a:cubicBezTo>
                      <a:pt x="79" y="0"/>
                      <a:pt x="79" y="0"/>
                      <a:pt x="79" y="0"/>
                    </a:cubicBezTo>
                    <a:cubicBezTo>
                      <a:pt x="77" y="4"/>
                      <a:pt x="77" y="4"/>
                      <a:pt x="77" y="4"/>
                    </a:cubicBezTo>
                    <a:cubicBezTo>
                      <a:pt x="77" y="4"/>
                      <a:pt x="62" y="28"/>
                      <a:pt x="47" y="56"/>
                    </a:cubicBezTo>
                    <a:cubicBezTo>
                      <a:pt x="40" y="70"/>
                      <a:pt x="32" y="85"/>
                      <a:pt x="26" y="99"/>
                    </a:cubicBezTo>
                    <a:cubicBezTo>
                      <a:pt x="23" y="105"/>
                      <a:pt x="20" y="112"/>
                      <a:pt x="18" y="118"/>
                    </a:cubicBezTo>
                    <a:cubicBezTo>
                      <a:pt x="15" y="123"/>
                      <a:pt x="14" y="129"/>
                      <a:pt x="13" y="133"/>
                    </a:cubicBezTo>
                    <a:cubicBezTo>
                      <a:pt x="10" y="148"/>
                      <a:pt x="7" y="159"/>
                      <a:pt x="4" y="169"/>
                    </a:cubicBezTo>
                    <a:cubicBezTo>
                      <a:pt x="2" y="179"/>
                      <a:pt x="0" y="189"/>
                      <a:pt x="0" y="202"/>
                    </a:cubicBezTo>
                    <a:cubicBezTo>
                      <a:pt x="0" y="210"/>
                      <a:pt x="0" y="210"/>
                      <a:pt x="0" y="210"/>
                    </a:cubicBezTo>
                    <a:cubicBezTo>
                      <a:pt x="390" y="210"/>
                      <a:pt x="390" y="210"/>
                      <a:pt x="390" y="210"/>
                    </a:cubicBezTo>
                    <a:cubicBezTo>
                      <a:pt x="390" y="202"/>
                      <a:pt x="390" y="202"/>
                      <a:pt x="390" y="202"/>
                    </a:cubicBezTo>
                    <a:cubicBezTo>
                      <a:pt x="382" y="202"/>
                      <a:pt x="382" y="202"/>
                      <a:pt x="382" y="202"/>
                    </a:cubicBezTo>
                    <a:cubicBezTo>
                      <a:pt x="382" y="194"/>
                      <a:pt x="382" y="194"/>
                      <a:pt x="382" y="194"/>
                    </a:cubicBezTo>
                    <a:cubicBezTo>
                      <a:pt x="8" y="194"/>
                      <a:pt x="8" y="194"/>
                      <a:pt x="8" y="194"/>
                    </a:cubicBezTo>
                    <a:cubicBezTo>
                      <a:pt x="8" y="202"/>
                      <a:pt x="8" y="202"/>
                      <a:pt x="8" y="202"/>
                    </a:cubicBezTo>
                    <a:cubicBezTo>
                      <a:pt x="16" y="202"/>
                      <a:pt x="16" y="202"/>
                      <a:pt x="16" y="202"/>
                    </a:cubicBezTo>
                    <a:cubicBezTo>
                      <a:pt x="16" y="191"/>
                      <a:pt x="17" y="183"/>
                      <a:pt x="20" y="173"/>
                    </a:cubicBezTo>
                    <a:cubicBezTo>
                      <a:pt x="22" y="163"/>
                      <a:pt x="26" y="152"/>
                      <a:pt x="29" y="136"/>
                    </a:cubicBezTo>
                    <a:cubicBezTo>
                      <a:pt x="29" y="133"/>
                      <a:pt x="31" y="129"/>
                      <a:pt x="33" y="123"/>
                    </a:cubicBezTo>
                    <a:cubicBezTo>
                      <a:pt x="36" y="114"/>
                      <a:pt x="42" y="102"/>
                      <a:pt x="48" y="90"/>
                    </a:cubicBezTo>
                    <a:cubicBezTo>
                      <a:pt x="57" y="72"/>
                      <a:pt x="68" y="52"/>
                      <a:pt x="76" y="37"/>
                    </a:cubicBezTo>
                    <a:cubicBezTo>
                      <a:pt x="80" y="30"/>
                      <a:pt x="84" y="23"/>
                      <a:pt x="86" y="19"/>
                    </a:cubicBezTo>
                    <a:cubicBezTo>
                      <a:pt x="88" y="17"/>
                      <a:pt x="89" y="15"/>
                      <a:pt x="89" y="14"/>
                    </a:cubicBezTo>
                    <a:cubicBezTo>
                      <a:pt x="90" y="13"/>
                      <a:pt x="90" y="12"/>
                      <a:pt x="90" y="12"/>
                    </a:cubicBezTo>
                    <a:cubicBezTo>
                      <a:pt x="84" y="8"/>
                      <a:pt x="84" y="8"/>
                      <a:pt x="84" y="8"/>
                    </a:cubicBezTo>
                    <a:cubicBezTo>
                      <a:pt x="84" y="16"/>
                      <a:pt x="84" y="16"/>
                      <a:pt x="84" y="16"/>
                    </a:cubicBezTo>
                    <a:cubicBezTo>
                      <a:pt x="374" y="16"/>
                      <a:pt x="374" y="16"/>
                      <a:pt x="374" y="16"/>
                    </a:cubicBezTo>
                    <a:cubicBezTo>
                      <a:pt x="374" y="202"/>
                      <a:pt x="374" y="202"/>
                      <a:pt x="374" y="202"/>
                    </a:cubicBezTo>
                    <a:cubicBezTo>
                      <a:pt x="382" y="202"/>
                      <a:pt x="382" y="202"/>
                      <a:pt x="382" y="202"/>
                    </a:cubicBezTo>
                    <a:cubicBezTo>
                      <a:pt x="382" y="194"/>
                      <a:pt x="382" y="194"/>
                      <a:pt x="382" y="194"/>
                    </a:cubicBezTo>
                    <a:lnTo>
                      <a:pt x="382" y="202"/>
                    </a:lnTo>
                    <a:close/>
                  </a:path>
                </a:pathLst>
              </a:custGeom>
              <a:solidFill>
                <a:srgbClr val="B1B1B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6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1054100" y="3667125"/>
                <a:ext cx="195263" cy="300038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7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047750" y="3660775"/>
                <a:ext cx="207963" cy="312738"/>
              </a:xfrm>
              <a:custGeom>
                <a:avLst/>
                <a:gdLst>
                  <a:gd name="T0" fmla="*/ 63 w 65"/>
                  <a:gd name="T1" fmla="*/ 49 h 98"/>
                  <a:gd name="T2" fmla="*/ 61 w 65"/>
                  <a:gd name="T3" fmla="*/ 49 h 98"/>
                  <a:gd name="T4" fmla="*/ 52 w 65"/>
                  <a:gd name="T5" fmla="*/ 81 h 98"/>
                  <a:gd name="T6" fmla="*/ 32 w 65"/>
                  <a:gd name="T7" fmla="*/ 94 h 98"/>
                  <a:gd name="T8" fmla="*/ 12 w 65"/>
                  <a:gd name="T9" fmla="*/ 81 h 98"/>
                  <a:gd name="T10" fmla="*/ 4 w 65"/>
                  <a:gd name="T11" fmla="*/ 49 h 98"/>
                  <a:gd name="T12" fmla="*/ 12 w 65"/>
                  <a:gd name="T13" fmla="*/ 17 h 98"/>
                  <a:gd name="T14" fmla="*/ 32 w 65"/>
                  <a:gd name="T15" fmla="*/ 4 h 98"/>
                  <a:gd name="T16" fmla="*/ 52 w 65"/>
                  <a:gd name="T17" fmla="*/ 17 h 98"/>
                  <a:gd name="T18" fmla="*/ 61 w 65"/>
                  <a:gd name="T19" fmla="*/ 49 h 98"/>
                  <a:gd name="T20" fmla="*/ 63 w 65"/>
                  <a:gd name="T21" fmla="*/ 49 h 98"/>
                  <a:gd name="T22" fmla="*/ 65 w 65"/>
                  <a:gd name="T23" fmla="*/ 49 h 98"/>
                  <a:gd name="T24" fmla="*/ 56 w 65"/>
                  <a:gd name="T25" fmla="*/ 15 h 98"/>
                  <a:gd name="T26" fmla="*/ 32 w 65"/>
                  <a:gd name="T27" fmla="*/ 0 h 98"/>
                  <a:gd name="T28" fmla="*/ 9 w 65"/>
                  <a:gd name="T29" fmla="*/ 15 h 98"/>
                  <a:gd name="T30" fmla="*/ 0 w 65"/>
                  <a:gd name="T31" fmla="*/ 49 h 98"/>
                  <a:gd name="T32" fmla="*/ 9 w 65"/>
                  <a:gd name="T33" fmla="*/ 83 h 98"/>
                  <a:gd name="T34" fmla="*/ 32 w 65"/>
                  <a:gd name="T35" fmla="*/ 98 h 98"/>
                  <a:gd name="T36" fmla="*/ 56 w 65"/>
                  <a:gd name="T37" fmla="*/ 83 h 98"/>
                  <a:gd name="T38" fmla="*/ 65 w 65"/>
                  <a:gd name="T39" fmla="*/ 49 h 98"/>
                  <a:gd name="T40" fmla="*/ 63 w 65"/>
                  <a:gd name="T41" fmla="*/ 49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65" h="98">
                    <a:moveTo>
                      <a:pt x="63" y="49"/>
                    </a:moveTo>
                    <a:cubicBezTo>
                      <a:pt x="61" y="49"/>
                      <a:pt x="61" y="49"/>
                      <a:pt x="61" y="49"/>
                    </a:cubicBezTo>
                    <a:cubicBezTo>
                      <a:pt x="61" y="62"/>
                      <a:pt x="58" y="73"/>
                      <a:pt x="52" y="81"/>
                    </a:cubicBezTo>
                    <a:cubicBezTo>
                      <a:pt x="47" y="89"/>
                      <a:pt x="40" y="94"/>
                      <a:pt x="32" y="94"/>
                    </a:cubicBezTo>
                    <a:cubicBezTo>
                      <a:pt x="25" y="94"/>
                      <a:pt x="18" y="89"/>
                      <a:pt x="12" y="81"/>
                    </a:cubicBezTo>
                    <a:cubicBezTo>
                      <a:pt x="7" y="73"/>
                      <a:pt x="4" y="62"/>
                      <a:pt x="4" y="49"/>
                    </a:cubicBezTo>
                    <a:cubicBezTo>
                      <a:pt x="4" y="37"/>
                      <a:pt x="7" y="25"/>
                      <a:pt x="12" y="17"/>
                    </a:cubicBezTo>
                    <a:cubicBezTo>
                      <a:pt x="18" y="9"/>
                      <a:pt x="25" y="4"/>
                      <a:pt x="32" y="4"/>
                    </a:cubicBezTo>
                    <a:cubicBezTo>
                      <a:pt x="40" y="4"/>
                      <a:pt x="47" y="9"/>
                      <a:pt x="52" y="17"/>
                    </a:cubicBezTo>
                    <a:cubicBezTo>
                      <a:pt x="58" y="25"/>
                      <a:pt x="61" y="37"/>
                      <a:pt x="61" y="49"/>
                    </a:cubicBezTo>
                    <a:cubicBezTo>
                      <a:pt x="63" y="49"/>
                      <a:pt x="63" y="49"/>
                      <a:pt x="63" y="49"/>
                    </a:cubicBezTo>
                    <a:cubicBezTo>
                      <a:pt x="65" y="49"/>
                      <a:pt x="65" y="49"/>
                      <a:pt x="65" y="49"/>
                    </a:cubicBezTo>
                    <a:cubicBezTo>
                      <a:pt x="65" y="36"/>
                      <a:pt x="61" y="24"/>
                      <a:pt x="56" y="15"/>
                    </a:cubicBezTo>
                    <a:cubicBezTo>
                      <a:pt x="50" y="6"/>
                      <a:pt x="42" y="0"/>
                      <a:pt x="32" y="0"/>
                    </a:cubicBezTo>
                    <a:cubicBezTo>
                      <a:pt x="23" y="0"/>
                      <a:pt x="15" y="6"/>
                      <a:pt x="9" y="15"/>
                    </a:cubicBezTo>
                    <a:cubicBezTo>
                      <a:pt x="3" y="24"/>
                      <a:pt x="0" y="36"/>
                      <a:pt x="0" y="49"/>
                    </a:cubicBezTo>
                    <a:cubicBezTo>
                      <a:pt x="0" y="62"/>
                      <a:pt x="3" y="75"/>
                      <a:pt x="9" y="83"/>
                    </a:cubicBezTo>
                    <a:cubicBezTo>
                      <a:pt x="15" y="92"/>
                      <a:pt x="23" y="98"/>
                      <a:pt x="32" y="98"/>
                    </a:cubicBezTo>
                    <a:cubicBezTo>
                      <a:pt x="42" y="98"/>
                      <a:pt x="50" y="92"/>
                      <a:pt x="56" y="83"/>
                    </a:cubicBezTo>
                    <a:cubicBezTo>
                      <a:pt x="61" y="75"/>
                      <a:pt x="65" y="62"/>
                      <a:pt x="65" y="49"/>
                    </a:cubicBezTo>
                    <a:lnTo>
                      <a:pt x="63" y="49"/>
                    </a:lnTo>
                    <a:close/>
                  </a:path>
                </a:pathLst>
              </a:custGeom>
              <a:solidFill>
                <a:srgbClr val="B1B1B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8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1681163" y="3890963"/>
                <a:ext cx="833438" cy="835025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9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668463" y="3878263"/>
                <a:ext cx="858838" cy="860425"/>
              </a:xfrm>
              <a:custGeom>
                <a:avLst/>
                <a:gdLst>
                  <a:gd name="T0" fmla="*/ 266 w 270"/>
                  <a:gd name="T1" fmla="*/ 135 h 270"/>
                  <a:gd name="T2" fmla="*/ 262 w 270"/>
                  <a:gd name="T3" fmla="*/ 135 h 270"/>
                  <a:gd name="T4" fmla="*/ 224 w 270"/>
                  <a:gd name="T5" fmla="*/ 224 h 270"/>
                  <a:gd name="T6" fmla="*/ 135 w 270"/>
                  <a:gd name="T7" fmla="*/ 262 h 270"/>
                  <a:gd name="T8" fmla="*/ 45 w 270"/>
                  <a:gd name="T9" fmla="*/ 224 h 270"/>
                  <a:gd name="T10" fmla="*/ 8 w 270"/>
                  <a:gd name="T11" fmla="*/ 135 h 270"/>
                  <a:gd name="T12" fmla="*/ 45 w 270"/>
                  <a:gd name="T13" fmla="*/ 45 h 270"/>
                  <a:gd name="T14" fmla="*/ 135 w 270"/>
                  <a:gd name="T15" fmla="*/ 8 h 270"/>
                  <a:gd name="T16" fmla="*/ 224 w 270"/>
                  <a:gd name="T17" fmla="*/ 45 h 270"/>
                  <a:gd name="T18" fmla="*/ 262 w 270"/>
                  <a:gd name="T19" fmla="*/ 135 h 270"/>
                  <a:gd name="T20" fmla="*/ 266 w 270"/>
                  <a:gd name="T21" fmla="*/ 135 h 270"/>
                  <a:gd name="T22" fmla="*/ 270 w 270"/>
                  <a:gd name="T23" fmla="*/ 135 h 270"/>
                  <a:gd name="T24" fmla="*/ 135 w 270"/>
                  <a:gd name="T25" fmla="*/ 0 h 270"/>
                  <a:gd name="T26" fmla="*/ 0 w 270"/>
                  <a:gd name="T27" fmla="*/ 135 h 270"/>
                  <a:gd name="T28" fmla="*/ 135 w 270"/>
                  <a:gd name="T29" fmla="*/ 270 h 270"/>
                  <a:gd name="T30" fmla="*/ 270 w 270"/>
                  <a:gd name="T31" fmla="*/ 135 h 270"/>
                  <a:gd name="T32" fmla="*/ 266 w 270"/>
                  <a:gd name="T33" fmla="*/ 135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70" h="270">
                    <a:moveTo>
                      <a:pt x="266" y="135"/>
                    </a:moveTo>
                    <a:cubicBezTo>
                      <a:pt x="262" y="135"/>
                      <a:pt x="262" y="135"/>
                      <a:pt x="262" y="135"/>
                    </a:cubicBezTo>
                    <a:cubicBezTo>
                      <a:pt x="262" y="170"/>
                      <a:pt x="247" y="202"/>
                      <a:pt x="224" y="224"/>
                    </a:cubicBezTo>
                    <a:cubicBezTo>
                      <a:pt x="202" y="247"/>
                      <a:pt x="170" y="262"/>
                      <a:pt x="135" y="262"/>
                    </a:cubicBezTo>
                    <a:cubicBezTo>
                      <a:pt x="100" y="262"/>
                      <a:pt x="68" y="247"/>
                      <a:pt x="45" y="224"/>
                    </a:cubicBezTo>
                    <a:cubicBezTo>
                      <a:pt x="22" y="202"/>
                      <a:pt x="8" y="170"/>
                      <a:pt x="8" y="135"/>
                    </a:cubicBezTo>
                    <a:cubicBezTo>
                      <a:pt x="8" y="100"/>
                      <a:pt x="22" y="68"/>
                      <a:pt x="45" y="45"/>
                    </a:cubicBezTo>
                    <a:cubicBezTo>
                      <a:pt x="68" y="22"/>
                      <a:pt x="100" y="8"/>
                      <a:pt x="135" y="8"/>
                    </a:cubicBezTo>
                    <a:cubicBezTo>
                      <a:pt x="170" y="8"/>
                      <a:pt x="202" y="22"/>
                      <a:pt x="224" y="45"/>
                    </a:cubicBezTo>
                    <a:cubicBezTo>
                      <a:pt x="247" y="68"/>
                      <a:pt x="262" y="100"/>
                      <a:pt x="262" y="135"/>
                    </a:cubicBezTo>
                    <a:cubicBezTo>
                      <a:pt x="266" y="135"/>
                      <a:pt x="266" y="135"/>
                      <a:pt x="266" y="135"/>
                    </a:cubicBezTo>
                    <a:cubicBezTo>
                      <a:pt x="270" y="135"/>
                      <a:pt x="270" y="135"/>
                      <a:pt x="270" y="135"/>
                    </a:cubicBezTo>
                    <a:cubicBezTo>
                      <a:pt x="270" y="61"/>
                      <a:pt x="209" y="0"/>
                      <a:pt x="135" y="0"/>
                    </a:cubicBezTo>
                    <a:cubicBezTo>
                      <a:pt x="61" y="0"/>
                      <a:pt x="0" y="61"/>
                      <a:pt x="0" y="135"/>
                    </a:cubicBezTo>
                    <a:cubicBezTo>
                      <a:pt x="0" y="209"/>
                      <a:pt x="61" y="270"/>
                      <a:pt x="135" y="270"/>
                    </a:cubicBezTo>
                    <a:cubicBezTo>
                      <a:pt x="209" y="270"/>
                      <a:pt x="270" y="209"/>
                      <a:pt x="270" y="135"/>
                    </a:cubicBezTo>
                    <a:lnTo>
                      <a:pt x="266" y="13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0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1681163" y="3890963"/>
                <a:ext cx="833438" cy="835025"/>
              </a:xfrm>
              <a:prstGeom prst="ellipse">
                <a:avLst/>
              </a:prstGeom>
              <a:solidFill>
                <a:srgbClr val="57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1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1931988" y="4143375"/>
                <a:ext cx="331788" cy="3302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2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2146300" y="2297113"/>
                <a:ext cx="50800" cy="669925"/>
              </a:xfrm>
              <a:prstGeom prst="rect">
                <a:avLst/>
              </a:prstGeom>
              <a:solidFill>
                <a:srgbClr val="B1B1B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3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2146300" y="2297113"/>
                <a:ext cx="50800" cy="669925"/>
              </a:xfrm>
              <a:custGeom>
                <a:avLst/>
                <a:gdLst>
                  <a:gd name="T0" fmla="*/ 0 w 32"/>
                  <a:gd name="T1" fmla="*/ 0 h 422"/>
                  <a:gd name="T2" fmla="*/ 0 w 32"/>
                  <a:gd name="T3" fmla="*/ 422 h 422"/>
                  <a:gd name="T4" fmla="*/ 32 w 32"/>
                  <a:gd name="T5" fmla="*/ 422 h 422"/>
                  <a:gd name="T6" fmla="*/ 32 w 32"/>
                  <a:gd name="T7" fmla="*/ 0 h 4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2" h="422">
                    <a:moveTo>
                      <a:pt x="0" y="0"/>
                    </a:moveTo>
                    <a:lnTo>
                      <a:pt x="0" y="422"/>
                    </a:lnTo>
                    <a:lnTo>
                      <a:pt x="32" y="422"/>
                    </a:lnTo>
                    <a:lnTo>
                      <a:pt x="3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5365750" y="3738563"/>
                <a:ext cx="417513" cy="76200"/>
              </a:xfrm>
              <a:prstGeom prst="rect">
                <a:avLst/>
              </a:prstGeom>
              <a:solidFill>
                <a:srgbClr val="6112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5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5365750" y="3738563"/>
                <a:ext cx="417513" cy="76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6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5365750" y="3568700"/>
                <a:ext cx="417513" cy="79375"/>
              </a:xfrm>
              <a:prstGeom prst="rect">
                <a:avLst/>
              </a:prstGeom>
              <a:solidFill>
                <a:srgbClr val="6112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7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5365750" y="3568700"/>
                <a:ext cx="417513" cy="793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8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5365750" y="3403600"/>
                <a:ext cx="417513" cy="76200"/>
              </a:xfrm>
              <a:prstGeom prst="rect">
                <a:avLst/>
              </a:prstGeom>
              <a:solidFill>
                <a:srgbClr val="6112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9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5365750" y="3403600"/>
                <a:ext cx="417513" cy="76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0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006475" y="3049588"/>
                <a:ext cx="5087938" cy="388938"/>
              </a:xfrm>
              <a:custGeom>
                <a:avLst/>
                <a:gdLst>
                  <a:gd name="T0" fmla="*/ 156 w 1599"/>
                  <a:gd name="T1" fmla="*/ 0 h 122"/>
                  <a:gd name="T2" fmla="*/ 34 w 1599"/>
                  <a:gd name="T3" fmla="*/ 63 h 122"/>
                  <a:gd name="T4" fmla="*/ 2 w 1599"/>
                  <a:gd name="T5" fmla="*/ 105 h 122"/>
                  <a:gd name="T6" fmla="*/ 0 w 1599"/>
                  <a:gd name="T7" fmla="*/ 122 h 122"/>
                  <a:gd name="T8" fmla="*/ 156 w 1599"/>
                  <a:gd name="T9" fmla="*/ 7 h 122"/>
                  <a:gd name="T10" fmla="*/ 1599 w 1599"/>
                  <a:gd name="T11" fmla="*/ 7 h 122"/>
                  <a:gd name="T12" fmla="*/ 1598 w 1599"/>
                  <a:gd name="T13" fmla="*/ 0 h 122"/>
                  <a:gd name="T14" fmla="*/ 156 w 1599"/>
                  <a:gd name="T15" fmla="*/ 0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599" h="122">
                    <a:moveTo>
                      <a:pt x="156" y="0"/>
                    </a:moveTo>
                    <a:cubicBezTo>
                      <a:pt x="119" y="0"/>
                      <a:pt x="72" y="24"/>
                      <a:pt x="34" y="63"/>
                    </a:cubicBezTo>
                    <a:cubicBezTo>
                      <a:pt x="22" y="76"/>
                      <a:pt x="11" y="90"/>
                      <a:pt x="2" y="105"/>
                    </a:cubicBezTo>
                    <a:cubicBezTo>
                      <a:pt x="1" y="111"/>
                      <a:pt x="0" y="117"/>
                      <a:pt x="0" y="122"/>
                    </a:cubicBezTo>
                    <a:cubicBezTo>
                      <a:pt x="34" y="59"/>
                      <a:pt x="103" y="7"/>
                      <a:pt x="156" y="7"/>
                    </a:cubicBezTo>
                    <a:cubicBezTo>
                      <a:pt x="1599" y="7"/>
                      <a:pt x="1599" y="7"/>
                      <a:pt x="1599" y="7"/>
                    </a:cubicBezTo>
                    <a:cubicBezTo>
                      <a:pt x="1598" y="5"/>
                      <a:pt x="1598" y="2"/>
                      <a:pt x="1598" y="0"/>
                    </a:cubicBezTo>
                    <a:lnTo>
                      <a:pt x="156" y="0"/>
                    </a:lnTo>
                    <a:close/>
                  </a:path>
                </a:pathLst>
              </a:custGeom>
              <a:solidFill>
                <a:srgbClr val="B1B1B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1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898525" y="4343400"/>
                <a:ext cx="598488" cy="252413"/>
              </a:xfrm>
              <a:custGeom>
                <a:avLst/>
                <a:gdLst>
                  <a:gd name="T0" fmla="*/ 188 w 188"/>
                  <a:gd name="T1" fmla="*/ 67 h 79"/>
                  <a:gd name="T2" fmla="*/ 176 w 188"/>
                  <a:gd name="T3" fmla="*/ 79 h 79"/>
                  <a:gd name="T4" fmla="*/ 12 w 188"/>
                  <a:gd name="T5" fmla="*/ 79 h 79"/>
                  <a:gd name="T6" fmla="*/ 0 w 188"/>
                  <a:gd name="T7" fmla="*/ 67 h 79"/>
                  <a:gd name="T8" fmla="*/ 0 w 188"/>
                  <a:gd name="T9" fmla="*/ 12 h 79"/>
                  <a:gd name="T10" fmla="*/ 12 w 188"/>
                  <a:gd name="T11" fmla="*/ 0 h 79"/>
                  <a:gd name="T12" fmla="*/ 176 w 188"/>
                  <a:gd name="T13" fmla="*/ 0 h 79"/>
                  <a:gd name="T14" fmla="*/ 188 w 188"/>
                  <a:gd name="T15" fmla="*/ 12 h 79"/>
                  <a:gd name="T16" fmla="*/ 188 w 188"/>
                  <a:gd name="T17" fmla="*/ 67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88" h="79">
                    <a:moveTo>
                      <a:pt x="188" y="67"/>
                    </a:moveTo>
                    <a:cubicBezTo>
                      <a:pt x="188" y="74"/>
                      <a:pt x="182" y="79"/>
                      <a:pt x="176" y="79"/>
                    </a:cubicBezTo>
                    <a:cubicBezTo>
                      <a:pt x="12" y="79"/>
                      <a:pt x="12" y="79"/>
                      <a:pt x="12" y="79"/>
                    </a:cubicBezTo>
                    <a:cubicBezTo>
                      <a:pt x="5" y="79"/>
                      <a:pt x="0" y="74"/>
                      <a:pt x="0" y="67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5"/>
                      <a:pt x="5" y="0"/>
                      <a:pt x="12" y="0"/>
                    </a:cubicBezTo>
                    <a:cubicBezTo>
                      <a:pt x="176" y="0"/>
                      <a:pt x="176" y="0"/>
                      <a:pt x="176" y="0"/>
                    </a:cubicBezTo>
                    <a:cubicBezTo>
                      <a:pt x="182" y="0"/>
                      <a:pt x="188" y="5"/>
                      <a:pt x="188" y="12"/>
                    </a:cubicBezTo>
                    <a:lnTo>
                      <a:pt x="188" y="67"/>
                    </a:lnTo>
                    <a:close/>
                  </a:path>
                </a:pathLst>
              </a:custGeom>
              <a:solidFill>
                <a:srgbClr val="F0F0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2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962025" y="4149725"/>
                <a:ext cx="101600" cy="200025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3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955675" y="4143375"/>
                <a:ext cx="114300" cy="212725"/>
              </a:xfrm>
              <a:custGeom>
                <a:avLst/>
                <a:gdLst>
                  <a:gd name="T0" fmla="*/ 34 w 36"/>
                  <a:gd name="T1" fmla="*/ 33 h 67"/>
                  <a:gd name="T2" fmla="*/ 32 w 36"/>
                  <a:gd name="T3" fmla="*/ 33 h 67"/>
                  <a:gd name="T4" fmla="*/ 27 w 36"/>
                  <a:gd name="T5" fmla="*/ 55 h 67"/>
                  <a:gd name="T6" fmla="*/ 23 w 36"/>
                  <a:gd name="T7" fmla="*/ 61 h 67"/>
                  <a:gd name="T8" fmla="*/ 18 w 36"/>
                  <a:gd name="T9" fmla="*/ 63 h 67"/>
                  <a:gd name="T10" fmla="*/ 13 w 36"/>
                  <a:gd name="T11" fmla="*/ 61 h 67"/>
                  <a:gd name="T12" fmla="*/ 7 w 36"/>
                  <a:gd name="T13" fmla="*/ 50 h 67"/>
                  <a:gd name="T14" fmla="*/ 4 w 36"/>
                  <a:gd name="T15" fmla="*/ 33 h 67"/>
                  <a:gd name="T16" fmla="*/ 9 w 36"/>
                  <a:gd name="T17" fmla="*/ 12 h 67"/>
                  <a:gd name="T18" fmla="*/ 13 w 36"/>
                  <a:gd name="T19" fmla="*/ 6 h 67"/>
                  <a:gd name="T20" fmla="*/ 18 w 36"/>
                  <a:gd name="T21" fmla="*/ 4 h 67"/>
                  <a:gd name="T22" fmla="*/ 23 w 36"/>
                  <a:gd name="T23" fmla="*/ 6 h 67"/>
                  <a:gd name="T24" fmla="*/ 29 w 36"/>
                  <a:gd name="T25" fmla="*/ 16 h 67"/>
                  <a:gd name="T26" fmla="*/ 32 w 36"/>
                  <a:gd name="T27" fmla="*/ 33 h 67"/>
                  <a:gd name="T28" fmla="*/ 34 w 36"/>
                  <a:gd name="T29" fmla="*/ 33 h 67"/>
                  <a:gd name="T30" fmla="*/ 36 w 36"/>
                  <a:gd name="T31" fmla="*/ 33 h 67"/>
                  <a:gd name="T32" fmla="*/ 31 w 36"/>
                  <a:gd name="T33" fmla="*/ 10 h 67"/>
                  <a:gd name="T34" fmla="*/ 25 w 36"/>
                  <a:gd name="T35" fmla="*/ 3 h 67"/>
                  <a:gd name="T36" fmla="*/ 18 w 36"/>
                  <a:gd name="T37" fmla="*/ 0 h 67"/>
                  <a:gd name="T38" fmla="*/ 10 w 36"/>
                  <a:gd name="T39" fmla="*/ 3 h 67"/>
                  <a:gd name="T40" fmla="*/ 3 w 36"/>
                  <a:gd name="T41" fmla="*/ 15 h 67"/>
                  <a:gd name="T42" fmla="*/ 0 w 36"/>
                  <a:gd name="T43" fmla="*/ 33 h 67"/>
                  <a:gd name="T44" fmla="*/ 5 w 36"/>
                  <a:gd name="T45" fmla="*/ 57 h 67"/>
                  <a:gd name="T46" fmla="*/ 10 w 36"/>
                  <a:gd name="T47" fmla="*/ 64 h 67"/>
                  <a:gd name="T48" fmla="*/ 18 w 36"/>
                  <a:gd name="T49" fmla="*/ 67 h 67"/>
                  <a:gd name="T50" fmla="*/ 25 w 36"/>
                  <a:gd name="T51" fmla="*/ 64 h 67"/>
                  <a:gd name="T52" fmla="*/ 33 w 36"/>
                  <a:gd name="T53" fmla="*/ 52 h 67"/>
                  <a:gd name="T54" fmla="*/ 36 w 36"/>
                  <a:gd name="T55" fmla="*/ 33 h 67"/>
                  <a:gd name="T56" fmla="*/ 34 w 36"/>
                  <a:gd name="T57" fmla="*/ 3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6" h="67">
                    <a:moveTo>
                      <a:pt x="34" y="33"/>
                    </a:moveTo>
                    <a:cubicBezTo>
                      <a:pt x="32" y="33"/>
                      <a:pt x="32" y="33"/>
                      <a:pt x="32" y="33"/>
                    </a:cubicBezTo>
                    <a:cubicBezTo>
                      <a:pt x="32" y="42"/>
                      <a:pt x="30" y="49"/>
                      <a:pt x="27" y="55"/>
                    </a:cubicBezTo>
                    <a:cubicBezTo>
                      <a:pt x="26" y="57"/>
                      <a:pt x="24" y="60"/>
                      <a:pt x="23" y="61"/>
                    </a:cubicBezTo>
                    <a:cubicBezTo>
                      <a:pt x="21" y="62"/>
                      <a:pt x="20" y="63"/>
                      <a:pt x="18" y="63"/>
                    </a:cubicBezTo>
                    <a:cubicBezTo>
                      <a:pt x="16" y="63"/>
                      <a:pt x="15" y="62"/>
                      <a:pt x="13" y="61"/>
                    </a:cubicBezTo>
                    <a:cubicBezTo>
                      <a:pt x="11" y="59"/>
                      <a:pt x="8" y="55"/>
                      <a:pt x="7" y="50"/>
                    </a:cubicBezTo>
                    <a:cubicBezTo>
                      <a:pt x="5" y="46"/>
                      <a:pt x="4" y="40"/>
                      <a:pt x="4" y="33"/>
                    </a:cubicBezTo>
                    <a:cubicBezTo>
                      <a:pt x="4" y="25"/>
                      <a:pt x="6" y="17"/>
                      <a:pt x="9" y="12"/>
                    </a:cubicBezTo>
                    <a:cubicBezTo>
                      <a:pt x="10" y="9"/>
                      <a:pt x="11" y="7"/>
                      <a:pt x="13" y="6"/>
                    </a:cubicBezTo>
                    <a:cubicBezTo>
                      <a:pt x="15" y="4"/>
                      <a:pt x="16" y="4"/>
                      <a:pt x="18" y="4"/>
                    </a:cubicBezTo>
                    <a:cubicBezTo>
                      <a:pt x="20" y="4"/>
                      <a:pt x="21" y="4"/>
                      <a:pt x="23" y="6"/>
                    </a:cubicBezTo>
                    <a:cubicBezTo>
                      <a:pt x="25" y="8"/>
                      <a:pt x="28" y="12"/>
                      <a:pt x="29" y="16"/>
                    </a:cubicBezTo>
                    <a:cubicBezTo>
                      <a:pt x="31" y="21"/>
                      <a:pt x="32" y="27"/>
                      <a:pt x="32" y="33"/>
                    </a:cubicBezTo>
                    <a:cubicBezTo>
                      <a:pt x="34" y="33"/>
                      <a:pt x="34" y="33"/>
                      <a:pt x="34" y="33"/>
                    </a:cubicBezTo>
                    <a:cubicBezTo>
                      <a:pt x="36" y="33"/>
                      <a:pt x="36" y="33"/>
                      <a:pt x="36" y="33"/>
                    </a:cubicBezTo>
                    <a:cubicBezTo>
                      <a:pt x="36" y="24"/>
                      <a:pt x="34" y="16"/>
                      <a:pt x="31" y="10"/>
                    </a:cubicBezTo>
                    <a:cubicBezTo>
                      <a:pt x="29" y="7"/>
                      <a:pt x="28" y="5"/>
                      <a:pt x="25" y="3"/>
                    </a:cubicBezTo>
                    <a:cubicBezTo>
                      <a:pt x="23" y="1"/>
                      <a:pt x="21" y="0"/>
                      <a:pt x="18" y="0"/>
                    </a:cubicBezTo>
                    <a:cubicBezTo>
                      <a:pt x="15" y="0"/>
                      <a:pt x="13" y="1"/>
                      <a:pt x="10" y="3"/>
                    </a:cubicBezTo>
                    <a:cubicBezTo>
                      <a:pt x="7" y="5"/>
                      <a:pt x="5" y="10"/>
                      <a:pt x="3" y="15"/>
                    </a:cubicBezTo>
                    <a:cubicBezTo>
                      <a:pt x="1" y="20"/>
                      <a:pt x="0" y="27"/>
                      <a:pt x="0" y="33"/>
                    </a:cubicBezTo>
                    <a:cubicBezTo>
                      <a:pt x="0" y="42"/>
                      <a:pt x="2" y="50"/>
                      <a:pt x="5" y="57"/>
                    </a:cubicBezTo>
                    <a:cubicBezTo>
                      <a:pt x="6" y="60"/>
                      <a:pt x="8" y="62"/>
                      <a:pt x="10" y="64"/>
                    </a:cubicBezTo>
                    <a:cubicBezTo>
                      <a:pt x="13" y="66"/>
                      <a:pt x="15" y="67"/>
                      <a:pt x="18" y="67"/>
                    </a:cubicBezTo>
                    <a:cubicBezTo>
                      <a:pt x="21" y="67"/>
                      <a:pt x="23" y="66"/>
                      <a:pt x="25" y="64"/>
                    </a:cubicBezTo>
                    <a:cubicBezTo>
                      <a:pt x="29" y="61"/>
                      <a:pt x="31" y="57"/>
                      <a:pt x="33" y="52"/>
                    </a:cubicBezTo>
                    <a:cubicBezTo>
                      <a:pt x="35" y="46"/>
                      <a:pt x="36" y="40"/>
                      <a:pt x="36" y="33"/>
                    </a:cubicBezTo>
                    <a:lnTo>
                      <a:pt x="34" y="33"/>
                    </a:lnTo>
                    <a:close/>
                  </a:path>
                </a:pathLst>
              </a:custGeom>
              <a:solidFill>
                <a:srgbClr val="B1B1B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4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487488" y="2033588"/>
                <a:ext cx="4400550" cy="139700"/>
              </a:xfrm>
              <a:custGeom>
                <a:avLst/>
                <a:gdLst>
                  <a:gd name="T0" fmla="*/ 1383 w 1383"/>
                  <a:gd name="T1" fmla="*/ 44 h 44"/>
                  <a:gd name="T2" fmla="*/ 1374 w 1383"/>
                  <a:gd name="T3" fmla="*/ 20 h 44"/>
                  <a:gd name="T4" fmla="*/ 1348 w 1383"/>
                  <a:gd name="T5" fmla="*/ 0 h 44"/>
                  <a:gd name="T6" fmla="*/ 157 w 1383"/>
                  <a:gd name="T7" fmla="*/ 0 h 44"/>
                  <a:gd name="T8" fmla="*/ 4 w 1383"/>
                  <a:gd name="T9" fmla="*/ 40 h 44"/>
                  <a:gd name="T10" fmla="*/ 0 w 1383"/>
                  <a:gd name="T11" fmla="*/ 44 h 44"/>
                  <a:gd name="T12" fmla="*/ 1383 w 1383"/>
                  <a:gd name="T13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83" h="44">
                    <a:moveTo>
                      <a:pt x="1383" y="44"/>
                    </a:moveTo>
                    <a:cubicBezTo>
                      <a:pt x="1378" y="29"/>
                      <a:pt x="1374" y="21"/>
                      <a:pt x="1374" y="20"/>
                    </a:cubicBezTo>
                    <a:cubicBezTo>
                      <a:pt x="1374" y="20"/>
                      <a:pt x="1364" y="0"/>
                      <a:pt x="1348" y="0"/>
                    </a:cubicBezTo>
                    <a:cubicBezTo>
                      <a:pt x="157" y="0"/>
                      <a:pt x="157" y="0"/>
                      <a:pt x="157" y="0"/>
                    </a:cubicBezTo>
                    <a:cubicBezTo>
                      <a:pt x="46" y="0"/>
                      <a:pt x="24" y="21"/>
                      <a:pt x="4" y="40"/>
                    </a:cubicBezTo>
                    <a:cubicBezTo>
                      <a:pt x="3" y="41"/>
                      <a:pt x="1" y="42"/>
                      <a:pt x="0" y="44"/>
                    </a:cubicBezTo>
                    <a:lnTo>
                      <a:pt x="1383" y="4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2" name="Group 1出自【趣你的PPT】(微信:qunideppt)：最优质的PPT资源库"/>
          <p:cNvGrpSpPr/>
          <p:nvPr/>
        </p:nvGrpSpPr>
        <p:grpSpPr>
          <a:xfrm>
            <a:off x="6635528" y="4766019"/>
            <a:ext cx="5570335" cy="2108954"/>
            <a:chOff x="6635528" y="4766019"/>
            <a:chExt cx="5570335" cy="2108954"/>
          </a:xfrm>
        </p:grpSpPr>
        <p:grpSp>
          <p:nvGrpSpPr>
            <p:cNvPr id="91" name="组合 90"/>
            <p:cNvGrpSpPr/>
            <p:nvPr/>
          </p:nvGrpSpPr>
          <p:grpSpPr>
            <a:xfrm>
              <a:off x="6635528" y="4788289"/>
              <a:ext cx="2331415" cy="2086684"/>
              <a:chOff x="6635528" y="4788289"/>
              <a:chExt cx="2331415" cy="2086684"/>
            </a:xfrm>
          </p:grpSpPr>
          <p:sp>
            <p:nvSpPr>
              <p:cNvPr id="83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6635528" y="4788290"/>
                <a:ext cx="2331415" cy="2086081"/>
              </a:xfrm>
              <a:custGeom>
                <a:avLst/>
                <a:gdLst>
                  <a:gd name="connsiteX0" fmla="*/ 800818 w 2331415"/>
                  <a:gd name="connsiteY0" fmla="*/ 0 h 2086081"/>
                  <a:gd name="connsiteX1" fmla="*/ 2331415 w 2331415"/>
                  <a:gd name="connsiteY1" fmla="*/ 2086081 h 2086081"/>
                  <a:gd name="connsiteX2" fmla="*/ 0 w 2331415"/>
                  <a:gd name="connsiteY2" fmla="*/ 2086081 h 20860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331415" h="2086081">
                    <a:moveTo>
                      <a:pt x="800818" y="0"/>
                    </a:moveTo>
                    <a:lnTo>
                      <a:pt x="2331415" y="2086081"/>
                    </a:lnTo>
                    <a:lnTo>
                      <a:pt x="0" y="2086081"/>
                    </a:lnTo>
                    <a:close/>
                  </a:path>
                </a:pathLst>
              </a:custGeom>
              <a:solidFill>
                <a:srgbClr val="5DA28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4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7436346" y="4788289"/>
                <a:ext cx="1482603" cy="2086684"/>
              </a:xfrm>
              <a:custGeom>
                <a:avLst/>
                <a:gdLst>
                  <a:gd name="connsiteX0" fmla="*/ 0 w 1482603"/>
                  <a:gd name="connsiteY0" fmla="*/ 0 h 2086684"/>
                  <a:gd name="connsiteX1" fmla="*/ 1482603 w 1482603"/>
                  <a:gd name="connsiteY1" fmla="*/ 1919271 h 2086684"/>
                  <a:gd name="connsiteX2" fmla="*/ 1443562 w 1482603"/>
                  <a:gd name="connsiteY2" fmla="*/ 2071812 h 2086684"/>
                  <a:gd name="connsiteX3" fmla="*/ 1439711 w 1482603"/>
                  <a:gd name="connsiteY3" fmla="*/ 2086684 h 2086684"/>
                  <a:gd name="connsiteX4" fmla="*/ 903587 w 1482603"/>
                  <a:gd name="connsiteY4" fmla="*/ 2086684 h 2086684"/>
                  <a:gd name="connsiteX5" fmla="*/ 830128 w 1482603"/>
                  <a:gd name="connsiteY5" fmla="*/ 1915611 h 2086684"/>
                  <a:gd name="connsiteX6" fmla="*/ 0 w 1482603"/>
                  <a:gd name="connsiteY6" fmla="*/ 0 h 20866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482603" h="2086684">
                    <a:moveTo>
                      <a:pt x="0" y="0"/>
                    </a:moveTo>
                    <a:lnTo>
                      <a:pt x="1482603" y="1919271"/>
                    </a:lnTo>
                    <a:cubicBezTo>
                      <a:pt x="1482603" y="1919271"/>
                      <a:pt x="1467081" y="1980665"/>
                      <a:pt x="1443562" y="2071812"/>
                    </a:cubicBezTo>
                    <a:lnTo>
                      <a:pt x="1439711" y="2086684"/>
                    </a:lnTo>
                    <a:lnTo>
                      <a:pt x="903587" y="2086684"/>
                    </a:lnTo>
                    <a:lnTo>
                      <a:pt x="830128" y="1915611"/>
                    </a:lnTo>
                    <a:cubicBezTo>
                      <a:pt x="473309" y="1086202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2227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1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7111828" y="5090537"/>
                <a:ext cx="865382" cy="642673"/>
              </a:xfrm>
              <a:custGeom>
                <a:avLst/>
                <a:gdLst>
                  <a:gd name="T0" fmla="*/ 0 w 272"/>
                  <a:gd name="T1" fmla="*/ 168 h 202"/>
                  <a:gd name="T2" fmla="*/ 78 w 272"/>
                  <a:gd name="T3" fmla="*/ 119 h 202"/>
                  <a:gd name="T4" fmla="*/ 135 w 272"/>
                  <a:gd name="T5" fmla="*/ 202 h 202"/>
                  <a:gd name="T6" fmla="*/ 154 w 272"/>
                  <a:gd name="T7" fmla="*/ 111 h 202"/>
                  <a:gd name="T8" fmla="*/ 227 w 272"/>
                  <a:gd name="T9" fmla="*/ 195 h 202"/>
                  <a:gd name="T10" fmla="*/ 208 w 272"/>
                  <a:gd name="T11" fmla="*/ 66 h 202"/>
                  <a:gd name="T12" fmla="*/ 272 w 272"/>
                  <a:gd name="T13" fmla="*/ 119 h 202"/>
                  <a:gd name="T14" fmla="*/ 177 w 272"/>
                  <a:gd name="T15" fmla="*/ 0 h 202"/>
                  <a:gd name="T16" fmla="*/ 189 w 272"/>
                  <a:gd name="T17" fmla="*/ 85 h 202"/>
                  <a:gd name="T18" fmla="*/ 132 w 272"/>
                  <a:gd name="T19" fmla="*/ 54 h 202"/>
                  <a:gd name="T20" fmla="*/ 118 w 272"/>
                  <a:gd name="T21" fmla="*/ 116 h 202"/>
                  <a:gd name="T22" fmla="*/ 80 w 272"/>
                  <a:gd name="T23" fmla="*/ 45 h 202"/>
                  <a:gd name="T24" fmla="*/ 42 w 272"/>
                  <a:gd name="T25" fmla="*/ 104 h 202"/>
                  <a:gd name="T26" fmla="*/ 52 w 272"/>
                  <a:gd name="T27" fmla="*/ 28 h 202"/>
                  <a:gd name="T28" fmla="*/ 0 w 272"/>
                  <a:gd name="T29" fmla="*/ 168 h 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72" h="202">
                    <a:moveTo>
                      <a:pt x="0" y="168"/>
                    </a:moveTo>
                    <a:lnTo>
                      <a:pt x="78" y="119"/>
                    </a:lnTo>
                    <a:lnTo>
                      <a:pt x="135" y="202"/>
                    </a:lnTo>
                    <a:lnTo>
                      <a:pt x="154" y="111"/>
                    </a:lnTo>
                    <a:lnTo>
                      <a:pt x="227" y="195"/>
                    </a:lnTo>
                    <a:lnTo>
                      <a:pt x="208" y="66"/>
                    </a:lnTo>
                    <a:lnTo>
                      <a:pt x="272" y="119"/>
                    </a:lnTo>
                    <a:lnTo>
                      <a:pt x="177" y="0"/>
                    </a:lnTo>
                    <a:lnTo>
                      <a:pt x="189" y="85"/>
                    </a:lnTo>
                    <a:lnTo>
                      <a:pt x="132" y="54"/>
                    </a:lnTo>
                    <a:lnTo>
                      <a:pt x="118" y="116"/>
                    </a:lnTo>
                    <a:lnTo>
                      <a:pt x="80" y="45"/>
                    </a:lnTo>
                    <a:lnTo>
                      <a:pt x="42" y="104"/>
                    </a:lnTo>
                    <a:lnTo>
                      <a:pt x="52" y="28"/>
                    </a:lnTo>
                    <a:lnTo>
                      <a:pt x="0" y="168"/>
                    </a:lnTo>
                    <a:close/>
                  </a:path>
                </a:pathLst>
              </a:custGeom>
              <a:solidFill>
                <a:srgbClr val="FFFF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92" name="组合 91"/>
            <p:cNvGrpSpPr/>
            <p:nvPr/>
          </p:nvGrpSpPr>
          <p:grpSpPr>
            <a:xfrm>
              <a:off x="8758331" y="5370514"/>
              <a:ext cx="1872971" cy="1503858"/>
              <a:chOff x="8758331" y="5370514"/>
              <a:chExt cx="1872971" cy="1503858"/>
            </a:xfrm>
          </p:grpSpPr>
          <p:sp>
            <p:nvSpPr>
              <p:cNvPr id="85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8758331" y="5370515"/>
                <a:ext cx="1872971" cy="1503857"/>
              </a:xfrm>
              <a:custGeom>
                <a:avLst/>
                <a:gdLst>
                  <a:gd name="connsiteX0" fmla="*/ 930554 w 1872971"/>
                  <a:gd name="connsiteY0" fmla="*/ 0 h 1503857"/>
                  <a:gd name="connsiteX1" fmla="*/ 1872971 w 1872971"/>
                  <a:gd name="connsiteY1" fmla="*/ 1503857 h 1503857"/>
                  <a:gd name="connsiteX2" fmla="*/ 0 w 1872971"/>
                  <a:gd name="connsiteY2" fmla="*/ 1503857 h 1503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72971" h="1503857">
                    <a:moveTo>
                      <a:pt x="930554" y="0"/>
                    </a:moveTo>
                    <a:lnTo>
                      <a:pt x="1872971" y="1503857"/>
                    </a:lnTo>
                    <a:lnTo>
                      <a:pt x="0" y="1503857"/>
                    </a:lnTo>
                    <a:close/>
                  </a:path>
                </a:pathLst>
              </a:custGeom>
              <a:solidFill>
                <a:srgbClr val="5DA28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6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9688885" y="5370514"/>
                <a:ext cx="820840" cy="1503857"/>
              </a:xfrm>
              <a:custGeom>
                <a:avLst/>
                <a:gdLst>
                  <a:gd name="connsiteX0" fmla="*/ 0 w 820840"/>
                  <a:gd name="connsiteY0" fmla="*/ 0 h 1503857"/>
                  <a:gd name="connsiteX1" fmla="*/ 820840 w 820840"/>
                  <a:gd name="connsiteY1" fmla="*/ 1291710 h 1503857"/>
                  <a:gd name="connsiteX2" fmla="*/ 697163 w 820840"/>
                  <a:gd name="connsiteY2" fmla="*/ 1503857 h 1503857"/>
                  <a:gd name="connsiteX3" fmla="*/ 283880 w 820840"/>
                  <a:gd name="connsiteY3" fmla="*/ 1503857 h 1503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20840" h="1503857">
                    <a:moveTo>
                      <a:pt x="0" y="0"/>
                    </a:moveTo>
                    <a:lnTo>
                      <a:pt x="820840" y="1291710"/>
                    </a:lnTo>
                    <a:lnTo>
                      <a:pt x="697163" y="1503857"/>
                    </a:lnTo>
                    <a:lnTo>
                      <a:pt x="283880" y="1503857"/>
                    </a:lnTo>
                    <a:close/>
                  </a:path>
                </a:pathLst>
              </a:custGeom>
              <a:solidFill>
                <a:srgbClr val="2227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2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9342094" y="5542318"/>
                <a:ext cx="722213" cy="680852"/>
              </a:xfrm>
              <a:custGeom>
                <a:avLst/>
                <a:gdLst>
                  <a:gd name="T0" fmla="*/ 0 w 227"/>
                  <a:gd name="T1" fmla="*/ 114 h 214"/>
                  <a:gd name="T2" fmla="*/ 47 w 227"/>
                  <a:gd name="T3" fmla="*/ 93 h 214"/>
                  <a:gd name="T4" fmla="*/ 47 w 227"/>
                  <a:gd name="T5" fmla="*/ 157 h 214"/>
                  <a:gd name="T6" fmla="*/ 109 w 227"/>
                  <a:gd name="T7" fmla="*/ 91 h 214"/>
                  <a:gd name="T8" fmla="*/ 114 w 227"/>
                  <a:gd name="T9" fmla="*/ 214 h 214"/>
                  <a:gd name="T10" fmla="*/ 140 w 227"/>
                  <a:gd name="T11" fmla="*/ 110 h 214"/>
                  <a:gd name="T12" fmla="*/ 197 w 227"/>
                  <a:gd name="T13" fmla="*/ 171 h 214"/>
                  <a:gd name="T14" fmla="*/ 175 w 227"/>
                  <a:gd name="T15" fmla="*/ 95 h 214"/>
                  <a:gd name="T16" fmla="*/ 227 w 227"/>
                  <a:gd name="T17" fmla="*/ 129 h 214"/>
                  <a:gd name="T18" fmla="*/ 159 w 227"/>
                  <a:gd name="T19" fmla="*/ 17 h 214"/>
                  <a:gd name="T20" fmla="*/ 190 w 227"/>
                  <a:gd name="T21" fmla="*/ 81 h 214"/>
                  <a:gd name="T22" fmla="*/ 147 w 227"/>
                  <a:gd name="T23" fmla="*/ 55 h 214"/>
                  <a:gd name="T24" fmla="*/ 147 w 227"/>
                  <a:gd name="T25" fmla="*/ 84 h 214"/>
                  <a:gd name="T26" fmla="*/ 121 w 227"/>
                  <a:gd name="T27" fmla="*/ 41 h 214"/>
                  <a:gd name="T28" fmla="*/ 83 w 227"/>
                  <a:gd name="T29" fmla="*/ 74 h 214"/>
                  <a:gd name="T30" fmla="*/ 73 w 227"/>
                  <a:gd name="T31" fmla="*/ 0 h 214"/>
                  <a:gd name="T32" fmla="*/ 0 w 227"/>
                  <a:gd name="T33" fmla="*/ 114 h 2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27" h="214">
                    <a:moveTo>
                      <a:pt x="0" y="114"/>
                    </a:moveTo>
                    <a:lnTo>
                      <a:pt x="47" y="93"/>
                    </a:lnTo>
                    <a:lnTo>
                      <a:pt x="47" y="157"/>
                    </a:lnTo>
                    <a:lnTo>
                      <a:pt x="109" y="91"/>
                    </a:lnTo>
                    <a:lnTo>
                      <a:pt x="114" y="214"/>
                    </a:lnTo>
                    <a:lnTo>
                      <a:pt x="140" y="110"/>
                    </a:lnTo>
                    <a:lnTo>
                      <a:pt x="197" y="171"/>
                    </a:lnTo>
                    <a:lnTo>
                      <a:pt x="175" y="95"/>
                    </a:lnTo>
                    <a:lnTo>
                      <a:pt x="227" y="129"/>
                    </a:lnTo>
                    <a:lnTo>
                      <a:pt x="159" y="17"/>
                    </a:lnTo>
                    <a:lnTo>
                      <a:pt x="190" y="81"/>
                    </a:lnTo>
                    <a:lnTo>
                      <a:pt x="147" y="55"/>
                    </a:lnTo>
                    <a:lnTo>
                      <a:pt x="147" y="84"/>
                    </a:lnTo>
                    <a:lnTo>
                      <a:pt x="121" y="41"/>
                    </a:lnTo>
                    <a:lnTo>
                      <a:pt x="83" y="74"/>
                    </a:lnTo>
                    <a:lnTo>
                      <a:pt x="73" y="0"/>
                    </a:lnTo>
                    <a:lnTo>
                      <a:pt x="0" y="114"/>
                    </a:lnTo>
                    <a:close/>
                  </a:path>
                </a:pathLst>
              </a:custGeom>
              <a:solidFill>
                <a:srgbClr val="FFFF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93" name="组合 92"/>
            <p:cNvGrpSpPr/>
            <p:nvPr/>
          </p:nvGrpSpPr>
          <p:grpSpPr>
            <a:xfrm>
              <a:off x="10399210" y="4766019"/>
              <a:ext cx="1806653" cy="2108352"/>
              <a:chOff x="10399210" y="4766019"/>
              <a:chExt cx="1806653" cy="2108352"/>
            </a:xfrm>
          </p:grpSpPr>
          <p:sp>
            <p:nvSpPr>
              <p:cNvPr id="88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0399210" y="4766019"/>
                <a:ext cx="1806653" cy="2108352"/>
              </a:xfrm>
              <a:custGeom>
                <a:avLst/>
                <a:gdLst>
                  <a:gd name="connsiteX0" fmla="*/ 1271781 w 1806653"/>
                  <a:gd name="connsiteY0" fmla="*/ 0 h 2108352"/>
                  <a:gd name="connsiteX1" fmla="*/ 1806653 w 1806653"/>
                  <a:gd name="connsiteY1" fmla="*/ 947793 h 2108352"/>
                  <a:gd name="connsiteX2" fmla="*/ 1806653 w 1806653"/>
                  <a:gd name="connsiteY2" fmla="*/ 2108352 h 2108352"/>
                  <a:gd name="connsiteX3" fmla="*/ 0 w 1806653"/>
                  <a:gd name="connsiteY3" fmla="*/ 2108352 h 21083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6653" h="2108352">
                    <a:moveTo>
                      <a:pt x="1271781" y="0"/>
                    </a:moveTo>
                    <a:lnTo>
                      <a:pt x="1806653" y="947793"/>
                    </a:lnTo>
                    <a:lnTo>
                      <a:pt x="1806653" y="2108352"/>
                    </a:lnTo>
                    <a:lnTo>
                      <a:pt x="0" y="2108352"/>
                    </a:lnTo>
                    <a:close/>
                  </a:path>
                </a:pathLst>
              </a:custGeom>
              <a:solidFill>
                <a:srgbClr val="5DA28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0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1670990" y="4766019"/>
                <a:ext cx="521010" cy="2010740"/>
              </a:xfrm>
              <a:custGeom>
                <a:avLst/>
                <a:gdLst>
                  <a:gd name="connsiteX0" fmla="*/ 0 w 521010"/>
                  <a:gd name="connsiteY0" fmla="*/ 0 h 2010740"/>
                  <a:gd name="connsiteX1" fmla="*/ 521010 w 521010"/>
                  <a:gd name="connsiteY1" fmla="*/ 922444 h 2010740"/>
                  <a:gd name="connsiteX2" fmla="*/ 521010 w 521010"/>
                  <a:gd name="connsiteY2" fmla="*/ 1807123 h 2010740"/>
                  <a:gd name="connsiteX3" fmla="*/ 400876 w 521010"/>
                  <a:gd name="connsiteY3" fmla="*/ 2010740 h 20107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21010" h="2010740">
                    <a:moveTo>
                      <a:pt x="0" y="0"/>
                    </a:moveTo>
                    <a:lnTo>
                      <a:pt x="521010" y="922444"/>
                    </a:lnTo>
                    <a:lnTo>
                      <a:pt x="521010" y="1807123"/>
                    </a:lnTo>
                    <a:lnTo>
                      <a:pt x="400876" y="2010740"/>
                    </a:lnTo>
                    <a:close/>
                  </a:path>
                </a:pathLst>
              </a:custGeom>
              <a:solidFill>
                <a:srgbClr val="2227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3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1241482" y="4969638"/>
                <a:ext cx="919469" cy="763572"/>
              </a:xfrm>
              <a:custGeom>
                <a:avLst/>
                <a:gdLst>
                  <a:gd name="T0" fmla="*/ 230 w 289"/>
                  <a:gd name="T1" fmla="*/ 109 h 240"/>
                  <a:gd name="T2" fmla="*/ 289 w 289"/>
                  <a:gd name="T3" fmla="*/ 209 h 240"/>
                  <a:gd name="T4" fmla="*/ 173 w 289"/>
                  <a:gd name="T5" fmla="*/ 133 h 240"/>
                  <a:gd name="T6" fmla="*/ 142 w 289"/>
                  <a:gd name="T7" fmla="*/ 240 h 240"/>
                  <a:gd name="T8" fmla="*/ 118 w 289"/>
                  <a:gd name="T9" fmla="*/ 133 h 240"/>
                  <a:gd name="T10" fmla="*/ 55 w 289"/>
                  <a:gd name="T11" fmla="*/ 214 h 240"/>
                  <a:gd name="T12" fmla="*/ 90 w 289"/>
                  <a:gd name="T13" fmla="*/ 54 h 240"/>
                  <a:gd name="T14" fmla="*/ 0 w 289"/>
                  <a:gd name="T15" fmla="*/ 152 h 240"/>
                  <a:gd name="T16" fmla="*/ 92 w 289"/>
                  <a:gd name="T17" fmla="*/ 0 h 240"/>
                  <a:gd name="T18" fmla="*/ 111 w 289"/>
                  <a:gd name="T19" fmla="*/ 62 h 240"/>
                  <a:gd name="T20" fmla="*/ 142 w 289"/>
                  <a:gd name="T21" fmla="*/ 52 h 240"/>
                  <a:gd name="T22" fmla="*/ 152 w 289"/>
                  <a:gd name="T23" fmla="*/ 149 h 240"/>
                  <a:gd name="T24" fmla="*/ 156 w 289"/>
                  <a:gd name="T25" fmla="*/ 52 h 240"/>
                  <a:gd name="T26" fmla="*/ 237 w 289"/>
                  <a:gd name="T27" fmla="*/ 138 h 240"/>
                  <a:gd name="T28" fmla="*/ 230 w 289"/>
                  <a:gd name="T29" fmla="*/ 109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89" h="240">
                    <a:moveTo>
                      <a:pt x="230" y="109"/>
                    </a:moveTo>
                    <a:lnTo>
                      <a:pt x="289" y="209"/>
                    </a:lnTo>
                    <a:lnTo>
                      <a:pt x="173" y="133"/>
                    </a:lnTo>
                    <a:lnTo>
                      <a:pt x="142" y="240"/>
                    </a:lnTo>
                    <a:lnTo>
                      <a:pt x="118" y="133"/>
                    </a:lnTo>
                    <a:lnTo>
                      <a:pt x="55" y="214"/>
                    </a:lnTo>
                    <a:lnTo>
                      <a:pt x="90" y="54"/>
                    </a:lnTo>
                    <a:lnTo>
                      <a:pt x="0" y="152"/>
                    </a:lnTo>
                    <a:lnTo>
                      <a:pt x="92" y="0"/>
                    </a:lnTo>
                    <a:lnTo>
                      <a:pt x="111" y="62"/>
                    </a:lnTo>
                    <a:lnTo>
                      <a:pt x="142" y="52"/>
                    </a:lnTo>
                    <a:lnTo>
                      <a:pt x="152" y="149"/>
                    </a:lnTo>
                    <a:lnTo>
                      <a:pt x="156" y="52"/>
                    </a:lnTo>
                    <a:lnTo>
                      <a:pt x="237" y="138"/>
                    </a:lnTo>
                    <a:lnTo>
                      <a:pt x="230" y="109"/>
                    </a:lnTo>
                    <a:close/>
                  </a:path>
                </a:pathLst>
              </a:custGeom>
              <a:solidFill>
                <a:srgbClr val="FFFF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94" name="Group 93出自【趣你的PPT】(微信:qunideppt)：最优质的PPT资源库"/>
          <p:cNvGrpSpPr/>
          <p:nvPr/>
        </p:nvGrpSpPr>
        <p:grpSpPr>
          <a:xfrm>
            <a:off x="4421560" y="6223170"/>
            <a:ext cx="2235805" cy="614261"/>
            <a:chOff x="4489451" y="5481638"/>
            <a:chExt cx="4090988" cy="1123950"/>
          </a:xfrm>
        </p:grpSpPr>
        <p:sp>
          <p:nvSpPr>
            <p:cNvPr id="9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786313" y="6257925"/>
              <a:ext cx="73025" cy="338138"/>
            </a:xfrm>
            <a:custGeom>
              <a:avLst/>
              <a:gdLst>
                <a:gd name="T0" fmla="*/ 40 w 40"/>
                <a:gd name="T1" fmla="*/ 178 h 187"/>
                <a:gd name="T2" fmla="*/ 20 w 40"/>
                <a:gd name="T3" fmla="*/ 187 h 187"/>
                <a:gd name="T4" fmla="*/ 20 w 40"/>
                <a:gd name="T5" fmla="*/ 187 h 187"/>
                <a:gd name="T6" fmla="*/ 0 w 40"/>
                <a:gd name="T7" fmla="*/ 178 h 187"/>
                <a:gd name="T8" fmla="*/ 0 w 40"/>
                <a:gd name="T9" fmla="*/ 8 h 187"/>
                <a:gd name="T10" fmla="*/ 20 w 40"/>
                <a:gd name="T11" fmla="*/ 0 h 187"/>
                <a:gd name="T12" fmla="*/ 20 w 40"/>
                <a:gd name="T13" fmla="*/ 0 h 187"/>
                <a:gd name="T14" fmla="*/ 40 w 40"/>
                <a:gd name="T15" fmla="*/ 8 h 187"/>
                <a:gd name="T16" fmla="*/ 40 w 40"/>
                <a:gd name="T17" fmla="*/ 178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" h="187">
                  <a:moveTo>
                    <a:pt x="40" y="178"/>
                  </a:moveTo>
                  <a:cubicBezTo>
                    <a:pt x="40" y="183"/>
                    <a:pt x="31" y="187"/>
                    <a:pt x="20" y="187"/>
                  </a:cubicBezTo>
                  <a:cubicBezTo>
                    <a:pt x="20" y="187"/>
                    <a:pt x="20" y="187"/>
                    <a:pt x="20" y="187"/>
                  </a:cubicBezTo>
                  <a:cubicBezTo>
                    <a:pt x="9" y="187"/>
                    <a:pt x="0" y="183"/>
                    <a:pt x="0" y="17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9" y="0"/>
                    <a:pt x="2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31" y="0"/>
                    <a:pt x="40" y="4"/>
                    <a:pt x="40" y="8"/>
                  </a:cubicBezTo>
                  <a:lnTo>
                    <a:pt x="40" y="178"/>
                  </a:lnTo>
                  <a:close/>
                </a:path>
              </a:pathLst>
            </a:custGeom>
            <a:solidFill>
              <a:srgbClr val="8DBD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489451" y="5651500"/>
              <a:ext cx="666750" cy="776288"/>
            </a:xfrm>
            <a:custGeom>
              <a:avLst/>
              <a:gdLst>
                <a:gd name="T0" fmla="*/ 260 w 370"/>
                <a:gd name="T1" fmla="*/ 304 h 429"/>
                <a:gd name="T2" fmla="*/ 353 w 370"/>
                <a:gd name="T3" fmla="*/ 288 h 429"/>
                <a:gd name="T4" fmla="*/ 246 w 370"/>
                <a:gd name="T5" fmla="*/ 207 h 429"/>
                <a:gd name="T6" fmla="*/ 326 w 370"/>
                <a:gd name="T7" fmla="*/ 184 h 429"/>
                <a:gd name="T8" fmla="*/ 233 w 370"/>
                <a:gd name="T9" fmla="*/ 120 h 429"/>
                <a:gd name="T10" fmla="*/ 271 w 370"/>
                <a:gd name="T11" fmla="*/ 104 h 429"/>
                <a:gd name="T12" fmla="*/ 186 w 370"/>
                <a:gd name="T13" fmla="*/ 0 h 429"/>
                <a:gd name="T14" fmla="*/ 89 w 370"/>
                <a:gd name="T15" fmla="*/ 103 h 429"/>
                <a:gd name="T16" fmla="*/ 136 w 370"/>
                <a:gd name="T17" fmla="*/ 121 h 429"/>
                <a:gd name="T18" fmla="*/ 44 w 370"/>
                <a:gd name="T19" fmla="*/ 184 h 429"/>
                <a:gd name="T20" fmla="*/ 124 w 370"/>
                <a:gd name="T21" fmla="*/ 207 h 429"/>
                <a:gd name="T22" fmla="*/ 17 w 370"/>
                <a:gd name="T23" fmla="*/ 288 h 429"/>
                <a:gd name="T24" fmla="*/ 110 w 370"/>
                <a:gd name="T25" fmla="*/ 304 h 429"/>
                <a:gd name="T26" fmla="*/ 0 w 370"/>
                <a:gd name="T27" fmla="*/ 397 h 429"/>
                <a:gd name="T28" fmla="*/ 186 w 370"/>
                <a:gd name="T29" fmla="*/ 429 h 429"/>
                <a:gd name="T30" fmla="*/ 370 w 370"/>
                <a:gd name="T31" fmla="*/ 397 h 429"/>
                <a:gd name="T32" fmla="*/ 260 w 370"/>
                <a:gd name="T33" fmla="*/ 304 h 4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70" h="429">
                  <a:moveTo>
                    <a:pt x="260" y="304"/>
                  </a:moveTo>
                  <a:cubicBezTo>
                    <a:pt x="289" y="305"/>
                    <a:pt x="331" y="302"/>
                    <a:pt x="353" y="288"/>
                  </a:cubicBezTo>
                  <a:cubicBezTo>
                    <a:pt x="312" y="272"/>
                    <a:pt x="267" y="235"/>
                    <a:pt x="246" y="207"/>
                  </a:cubicBezTo>
                  <a:cubicBezTo>
                    <a:pt x="281" y="203"/>
                    <a:pt x="299" y="203"/>
                    <a:pt x="326" y="184"/>
                  </a:cubicBezTo>
                  <a:cubicBezTo>
                    <a:pt x="288" y="176"/>
                    <a:pt x="248" y="141"/>
                    <a:pt x="233" y="120"/>
                  </a:cubicBezTo>
                  <a:cubicBezTo>
                    <a:pt x="253" y="114"/>
                    <a:pt x="254" y="113"/>
                    <a:pt x="271" y="104"/>
                  </a:cubicBezTo>
                  <a:cubicBezTo>
                    <a:pt x="226" y="78"/>
                    <a:pt x="195" y="34"/>
                    <a:pt x="186" y="0"/>
                  </a:cubicBezTo>
                  <a:cubicBezTo>
                    <a:pt x="168" y="54"/>
                    <a:pt x="140" y="84"/>
                    <a:pt x="89" y="103"/>
                  </a:cubicBezTo>
                  <a:cubicBezTo>
                    <a:pt x="105" y="113"/>
                    <a:pt x="119" y="118"/>
                    <a:pt x="136" y="121"/>
                  </a:cubicBezTo>
                  <a:cubicBezTo>
                    <a:pt x="122" y="142"/>
                    <a:pt x="82" y="176"/>
                    <a:pt x="44" y="184"/>
                  </a:cubicBezTo>
                  <a:cubicBezTo>
                    <a:pt x="71" y="203"/>
                    <a:pt x="89" y="203"/>
                    <a:pt x="124" y="207"/>
                  </a:cubicBezTo>
                  <a:cubicBezTo>
                    <a:pt x="103" y="235"/>
                    <a:pt x="58" y="272"/>
                    <a:pt x="17" y="288"/>
                  </a:cubicBezTo>
                  <a:cubicBezTo>
                    <a:pt x="39" y="302"/>
                    <a:pt x="81" y="305"/>
                    <a:pt x="110" y="304"/>
                  </a:cubicBezTo>
                  <a:cubicBezTo>
                    <a:pt x="95" y="333"/>
                    <a:pt x="31" y="383"/>
                    <a:pt x="0" y="397"/>
                  </a:cubicBezTo>
                  <a:cubicBezTo>
                    <a:pt x="66" y="426"/>
                    <a:pt x="133" y="429"/>
                    <a:pt x="186" y="429"/>
                  </a:cubicBezTo>
                  <a:cubicBezTo>
                    <a:pt x="239" y="429"/>
                    <a:pt x="304" y="426"/>
                    <a:pt x="370" y="397"/>
                  </a:cubicBezTo>
                  <a:cubicBezTo>
                    <a:pt x="339" y="383"/>
                    <a:pt x="275" y="333"/>
                    <a:pt x="260" y="304"/>
                  </a:cubicBezTo>
                  <a:close/>
                </a:path>
              </a:pathLst>
            </a:custGeom>
            <a:solidFill>
              <a:srgbClr val="8DBD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195888" y="6202363"/>
              <a:ext cx="82550" cy="388938"/>
            </a:xfrm>
            <a:custGeom>
              <a:avLst/>
              <a:gdLst>
                <a:gd name="T0" fmla="*/ 46 w 46"/>
                <a:gd name="T1" fmla="*/ 205 h 215"/>
                <a:gd name="T2" fmla="*/ 23 w 46"/>
                <a:gd name="T3" fmla="*/ 215 h 215"/>
                <a:gd name="T4" fmla="*/ 23 w 46"/>
                <a:gd name="T5" fmla="*/ 215 h 215"/>
                <a:gd name="T6" fmla="*/ 0 w 46"/>
                <a:gd name="T7" fmla="*/ 205 h 215"/>
                <a:gd name="T8" fmla="*/ 0 w 46"/>
                <a:gd name="T9" fmla="*/ 9 h 215"/>
                <a:gd name="T10" fmla="*/ 23 w 46"/>
                <a:gd name="T11" fmla="*/ 0 h 215"/>
                <a:gd name="T12" fmla="*/ 23 w 46"/>
                <a:gd name="T13" fmla="*/ 0 h 215"/>
                <a:gd name="T14" fmla="*/ 46 w 46"/>
                <a:gd name="T15" fmla="*/ 9 h 215"/>
                <a:gd name="T16" fmla="*/ 46 w 46"/>
                <a:gd name="T17" fmla="*/ 205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6" h="215">
                  <a:moveTo>
                    <a:pt x="46" y="205"/>
                  </a:moveTo>
                  <a:cubicBezTo>
                    <a:pt x="46" y="211"/>
                    <a:pt x="36" y="215"/>
                    <a:pt x="23" y="215"/>
                  </a:cubicBezTo>
                  <a:cubicBezTo>
                    <a:pt x="23" y="215"/>
                    <a:pt x="23" y="215"/>
                    <a:pt x="23" y="215"/>
                  </a:cubicBezTo>
                  <a:cubicBezTo>
                    <a:pt x="10" y="215"/>
                    <a:pt x="0" y="211"/>
                    <a:pt x="0" y="205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10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36" y="0"/>
                    <a:pt x="46" y="4"/>
                    <a:pt x="46" y="9"/>
                  </a:cubicBezTo>
                  <a:lnTo>
                    <a:pt x="46" y="205"/>
                  </a:lnTo>
                  <a:close/>
                </a:path>
              </a:pathLst>
            </a:custGeom>
            <a:solidFill>
              <a:srgbClr val="8DBD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851401" y="5502275"/>
              <a:ext cx="771525" cy="895350"/>
            </a:xfrm>
            <a:custGeom>
              <a:avLst/>
              <a:gdLst>
                <a:gd name="T0" fmla="*/ 301 w 428"/>
                <a:gd name="T1" fmla="*/ 351 h 495"/>
                <a:gd name="T2" fmla="*/ 408 w 428"/>
                <a:gd name="T3" fmla="*/ 332 h 495"/>
                <a:gd name="T4" fmla="*/ 284 w 428"/>
                <a:gd name="T5" fmla="*/ 239 h 495"/>
                <a:gd name="T6" fmla="*/ 377 w 428"/>
                <a:gd name="T7" fmla="*/ 212 h 495"/>
                <a:gd name="T8" fmla="*/ 269 w 428"/>
                <a:gd name="T9" fmla="*/ 139 h 495"/>
                <a:gd name="T10" fmla="*/ 314 w 428"/>
                <a:gd name="T11" fmla="*/ 120 h 495"/>
                <a:gd name="T12" fmla="*/ 216 w 428"/>
                <a:gd name="T13" fmla="*/ 0 h 495"/>
                <a:gd name="T14" fmla="*/ 103 w 428"/>
                <a:gd name="T15" fmla="*/ 119 h 495"/>
                <a:gd name="T16" fmla="*/ 158 w 428"/>
                <a:gd name="T17" fmla="*/ 140 h 495"/>
                <a:gd name="T18" fmla="*/ 51 w 428"/>
                <a:gd name="T19" fmla="*/ 212 h 495"/>
                <a:gd name="T20" fmla="*/ 144 w 428"/>
                <a:gd name="T21" fmla="*/ 239 h 495"/>
                <a:gd name="T22" fmla="*/ 20 w 428"/>
                <a:gd name="T23" fmla="*/ 332 h 495"/>
                <a:gd name="T24" fmla="*/ 127 w 428"/>
                <a:gd name="T25" fmla="*/ 351 h 495"/>
                <a:gd name="T26" fmla="*/ 0 w 428"/>
                <a:gd name="T27" fmla="*/ 458 h 495"/>
                <a:gd name="T28" fmla="*/ 215 w 428"/>
                <a:gd name="T29" fmla="*/ 495 h 495"/>
                <a:gd name="T30" fmla="*/ 428 w 428"/>
                <a:gd name="T31" fmla="*/ 458 h 495"/>
                <a:gd name="T32" fmla="*/ 301 w 428"/>
                <a:gd name="T33" fmla="*/ 351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8" h="495">
                  <a:moveTo>
                    <a:pt x="301" y="351"/>
                  </a:moveTo>
                  <a:cubicBezTo>
                    <a:pt x="334" y="352"/>
                    <a:pt x="383" y="348"/>
                    <a:pt x="408" y="332"/>
                  </a:cubicBezTo>
                  <a:cubicBezTo>
                    <a:pt x="360" y="314"/>
                    <a:pt x="309" y="271"/>
                    <a:pt x="284" y="239"/>
                  </a:cubicBezTo>
                  <a:cubicBezTo>
                    <a:pt x="325" y="234"/>
                    <a:pt x="345" y="234"/>
                    <a:pt x="377" y="212"/>
                  </a:cubicBezTo>
                  <a:cubicBezTo>
                    <a:pt x="333" y="203"/>
                    <a:pt x="286" y="162"/>
                    <a:pt x="269" y="139"/>
                  </a:cubicBezTo>
                  <a:cubicBezTo>
                    <a:pt x="292" y="132"/>
                    <a:pt x="293" y="131"/>
                    <a:pt x="314" y="120"/>
                  </a:cubicBezTo>
                  <a:cubicBezTo>
                    <a:pt x="261" y="90"/>
                    <a:pt x="225" y="39"/>
                    <a:pt x="216" y="0"/>
                  </a:cubicBezTo>
                  <a:cubicBezTo>
                    <a:pt x="194" y="62"/>
                    <a:pt x="162" y="97"/>
                    <a:pt x="103" y="119"/>
                  </a:cubicBezTo>
                  <a:cubicBezTo>
                    <a:pt x="122" y="131"/>
                    <a:pt x="138" y="136"/>
                    <a:pt x="158" y="140"/>
                  </a:cubicBezTo>
                  <a:cubicBezTo>
                    <a:pt x="141" y="164"/>
                    <a:pt x="95" y="203"/>
                    <a:pt x="51" y="212"/>
                  </a:cubicBezTo>
                  <a:cubicBezTo>
                    <a:pt x="83" y="234"/>
                    <a:pt x="103" y="234"/>
                    <a:pt x="144" y="239"/>
                  </a:cubicBezTo>
                  <a:cubicBezTo>
                    <a:pt x="119" y="271"/>
                    <a:pt x="68" y="314"/>
                    <a:pt x="20" y="332"/>
                  </a:cubicBezTo>
                  <a:cubicBezTo>
                    <a:pt x="45" y="348"/>
                    <a:pt x="94" y="352"/>
                    <a:pt x="127" y="351"/>
                  </a:cubicBezTo>
                  <a:cubicBezTo>
                    <a:pt x="110" y="385"/>
                    <a:pt x="36" y="442"/>
                    <a:pt x="0" y="458"/>
                  </a:cubicBezTo>
                  <a:cubicBezTo>
                    <a:pt x="76" y="491"/>
                    <a:pt x="153" y="495"/>
                    <a:pt x="215" y="495"/>
                  </a:cubicBezTo>
                  <a:cubicBezTo>
                    <a:pt x="276" y="495"/>
                    <a:pt x="352" y="491"/>
                    <a:pt x="428" y="458"/>
                  </a:cubicBezTo>
                  <a:cubicBezTo>
                    <a:pt x="392" y="442"/>
                    <a:pt x="318" y="385"/>
                    <a:pt x="301" y="351"/>
                  </a:cubicBezTo>
                  <a:close/>
                </a:path>
              </a:pathLst>
            </a:custGeom>
            <a:solidFill>
              <a:srgbClr val="8DBD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034088" y="6297613"/>
              <a:ext cx="65088" cy="303213"/>
            </a:xfrm>
            <a:custGeom>
              <a:avLst/>
              <a:gdLst>
                <a:gd name="T0" fmla="*/ 36 w 36"/>
                <a:gd name="T1" fmla="*/ 159 h 167"/>
                <a:gd name="T2" fmla="*/ 18 w 36"/>
                <a:gd name="T3" fmla="*/ 167 h 167"/>
                <a:gd name="T4" fmla="*/ 18 w 36"/>
                <a:gd name="T5" fmla="*/ 167 h 167"/>
                <a:gd name="T6" fmla="*/ 0 w 36"/>
                <a:gd name="T7" fmla="*/ 159 h 167"/>
                <a:gd name="T8" fmla="*/ 0 w 36"/>
                <a:gd name="T9" fmla="*/ 7 h 167"/>
                <a:gd name="T10" fmla="*/ 18 w 36"/>
                <a:gd name="T11" fmla="*/ 0 h 167"/>
                <a:gd name="T12" fmla="*/ 18 w 36"/>
                <a:gd name="T13" fmla="*/ 0 h 167"/>
                <a:gd name="T14" fmla="*/ 36 w 36"/>
                <a:gd name="T15" fmla="*/ 7 h 167"/>
                <a:gd name="T16" fmla="*/ 36 w 36"/>
                <a:gd name="T17" fmla="*/ 159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167">
                  <a:moveTo>
                    <a:pt x="36" y="159"/>
                  </a:moveTo>
                  <a:cubicBezTo>
                    <a:pt x="36" y="163"/>
                    <a:pt x="28" y="167"/>
                    <a:pt x="18" y="167"/>
                  </a:cubicBezTo>
                  <a:cubicBezTo>
                    <a:pt x="18" y="167"/>
                    <a:pt x="18" y="167"/>
                    <a:pt x="18" y="167"/>
                  </a:cubicBezTo>
                  <a:cubicBezTo>
                    <a:pt x="8" y="167"/>
                    <a:pt x="0" y="163"/>
                    <a:pt x="0" y="159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8" y="0"/>
                    <a:pt x="36" y="3"/>
                    <a:pt x="36" y="7"/>
                  </a:cubicBezTo>
                  <a:lnTo>
                    <a:pt x="36" y="159"/>
                  </a:lnTo>
                  <a:close/>
                </a:path>
              </a:pathLst>
            </a:custGeom>
            <a:solidFill>
              <a:srgbClr val="8DBD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767388" y="5756275"/>
              <a:ext cx="598488" cy="693738"/>
            </a:xfrm>
            <a:custGeom>
              <a:avLst/>
              <a:gdLst>
                <a:gd name="T0" fmla="*/ 233 w 332"/>
                <a:gd name="T1" fmla="*/ 271 h 383"/>
                <a:gd name="T2" fmla="*/ 316 w 332"/>
                <a:gd name="T3" fmla="*/ 257 h 383"/>
                <a:gd name="T4" fmla="*/ 220 w 332"/>
                <a:gd name="T5" fmla="*/ 185 h 383"/>
                <a:gd name="T6" fmla="*/ 292 w 332"/>
                <a:gd name="T7" fmla="*/ 164 h 383"/>
                <a:gd name="T8" fmla="*/ 209 w 332"/>
                <a:gd name="T9" fmla="*/ 107 h 383"/>
                <a:gd name="T10" fmla="*/ 243 w 332"/>
                <a:gd name="T11" fmla="*/ 92 h 383"/>
                <a:gd name="T12" fmla="*/ 167 w 332"/>
                <a:gd name="T13" fmla="*/ 0 h 383"/>
                <a:gd name="T14" fmla="*/ 80 w 332"/>
                <a:gd name="T15" fmla="*/ 91 h 383"/>
                <a:gd name="T16" fmla="*/ 122 w 332"/>
                <a:gd name="T17" fmla="*/ 108 h 383"/>
                <a:gd name="T18" fmla="*/ 40 w 332"/>
                <a:gd name="T19" fmla="*/ 164 h 383"/>
                <a:gd name="T20" fmla="*/ 112 w 332"/>
                <a:gd name="T21" fmla="*/ 185 h 383"/>
                <a:gd name="T22" fmla="*/ 16 w 332"/>
                <a:gd name="T23" fmla="*/ 257 h 383"/>
                <a:gd name="T24" fmla="*/ 99 w 332"/>
                <a:gd name="T25" fmla="*/ 271 h 383"/>
                <a:gd name="T26" fmla="*/ 0 w 332"/>
                <a:gd name="T27" fmla="*/ 354 h 383"/>
                <a:gd name="T28" fmla="*/ 166 w 332"/>
                <a:gd name="T29" fmla="*/ 383 h 383"/>
                <a:gd name="T30" fmla="*/ 332 w 332"/>
                <a:gd name="T31" fmla="*/ 354 h 383"/>
                <a:gd name="T32" fmla="*/ 233 w 332"/>
                <a:gd name="T33" fmla="*/ 271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32" h="383">
                  <a:moveTo>
                    <a:pt x="233" y="271"/>
                  </a:moveTo>
                  <a:cubicBezTo>
                    <a:pt x="258" y="272"/>
                    <a:pt x="297" y="269"/>
                    <a:pt x="316" y="257"/>
                  </a:cubicBezTo>
                  <a:cubicBezTo>
                    <a:pt x="279" y="242"/>
                    <a:pt x="239" y="210"/>
                    <a:pt x="220" y="185"/>
                  </a:cubicBezTo>
                  <a:cubicBezTo>
                    <a:pt x="252" y="181"/>
                    <a:pt x="267" y="181"/>
                    <a:pt x="292" y="164"/>
                  </a:cubicBezTo>
                  <a:cubicBezTo>
                    <a:pt x="258" y="157"/>
                    <a:pt x="222" y="125"/>
                    <a:pt x="209" y="107"/>
                  </a:cubicBezTo>
                  <a:cubicBezTo>
                    <a:pt x="226" y="102"/>
                    <a:pt x="227" y="101"/>
                    <a:pt x="243" y="92"/>
                  </a:cubicBezTo>
                  <a:cubicBezTo>
                    <a:pt x="202" y="70"/>
                    <a:pt x="175" y="30"/>
                    <a:pt x="167" y="0"/>
                  </a:cubicBezTo>
                  <a:cubicBezTo>
                    <a:pt x="151" y="48"/>
                    <a:pt x="126" y="75"/>
                    <a:pt x="80" y="91"/>
                  </a:cubicBezTo>
                  <a:cubicBezTo>
                    <a:pt x="94" y="101"/>
                    <a:pt x="107" y="105"/>
                    <a:pt x="122" y="108"/>
                  </a:cubicBezTo>
                  <a:cubicBezTo>
                    <a:pt x="109" y="126"/>
                    <a:pt x="74" y="157"/>
                    <a:pt x="40" y="164"/>
                  </a:cubicBezTo>
                  <a:cubicBezTo>
                    <a:pt x="64" y="181"/>
                    <a:pt x="80" y="181"/>
                    <a:pt x="112" y="185"/>
                  </a:cubicBezTo>
                  <a:cubicBezTo>
                    <a:pt x="92" y="210"/>
                    <a:pt x="53" y="242"/>
                    <a:pt x="16" y="257"/>
                  </a:cubicBezTo>
                  <a:cubicBezTo>
                    <a:pt x="35" y="269"/>
                    <a:pt x="73" y="272"/>
                    <a:pt x="99" y="271"/>
                  </a:cubicBezTo>
                  <a:cubicBezTo>
                    <a:pt x="85" y="297"/>
                    <a:pt x="28" y="342"/>
                    <a:pt x="0" y="354"/>
                  </a:cubicBezTo>
                  <a:cubicBezTo>
                    <a:pt x="59" y="380"/>
                    <a:pt x="119" y="383"/>
                    <a:pt x="166" y="383"/>
                  </a:cubicBezTo>
                  <a:cubicBezTo>
                    <a:pt x="214" y="383"/>
                    <a:pt x="273" y="380"/>
                    <a:pt x="332" y="354"/>
                  </a:cubicBezTo>
                  <a:cubicBezTo>
                    <a:pt x="304" y="342"/>
                    <a:pt x="246" y="297"/>
                    <a:pt x="233" y="271"/>
                  </a:cubicBezTo>
                  <a:close/>
                </a:path>
              </a:pathLst>
            </a:custGeom>
            <a:solidFill>
              <a:srgbClr val="8DBD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351588" y="6188075"/>
              <a:ext cx="85725" cy="392113"/>
            </a:xfrm>
            <a:custGeom>
              <a:avLst/>
              <a:gdLst>
                <a:gd name="T0" fmla="*/ 47 w 47"/>
                <a:gd name="T1" fmla="*/ 208 h 217"/>
                <a:gd name="T2" fmla="*/ 23 w 47"/>
                <a:gd name="T3" fmla="*/ 217 h 217"/>
                <a:gd name="T4" fmla="*/ 23 w 47"/>
                <a:gd name="T5" fmla="*/ 217 h 217"/>
                <a:gd name="T6" fmla="*/ 0 w 47"/>
                <a:gd name="T7" fmla="*/ 208 h 217"/>
                <a:gd name="T8" fmla="*/ 0 w 47"/>
                <a:gd name="T9" fmla="*/ 9 h 217"/>
                <a:gd name="T10" fmla="*/ 23 w 47"/>
                <a:gd name="T11" fmla="*/ 0 h 217"/>
                <a:gd name="T12" fmla="*/ 23 w 47"/>
                <a:gd name="T13" fmla="*/ 0 h 217"/>
                <a:gd name="T14" fmla="*/ 47 w 47"/>
                <a:gd name="T15" fmla="*/ 9 h 217"/>
                <a:gd name="T16" fmla="*/ 47 w 47"/>
                <a:gd name="T17" fmla="*/ 208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217">
                  <a:moveTo>
                    <a:pt x="47" y="208"/>
                  </a:moveTo>
                  <a:cubicBezTo>
                    <a:pt x="47" y="213"/>
                    <a:pt x="36" y="217"/>
                    <a:pt x="23" y="217"/>
                  </a:cubicBezTo>
                  <a:cubicBezTo>
                    <a:pt x="23" y="217"/>
                    <a:pt x="23" y="217"/>
                    <a:pt x="23" y="217"/>
                  </a:cubicBezTo>
                  <a:cubicBezTo>
                    <a:pt x="10" y="217"/>
                    <a:pt x="0" y="213"/>
                    <a:pt x="0" y="208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10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36" y="0"/>
                    <a:pt x="47" y="4"/>
                    <a:pt x="47" y="9"/>
                  </a:cubicBezTo>
                  <a:lnTo>
                    <a:pt x="47" y="208"/>
                  </a:lnTo>
                  <a:close/>
                </a:path>
              </a:pathLst>
            </a:custGeom>
            <a:solidFill>
              <a:srgbClr val="6999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003926" y="5481638"/>
              <a:ext cx="779463" cy="904875"/>
            </a:xfrm>
            <a:custGeom>
              <a:avLst/>
              <a:gdLst>
                <a:gd name="T0" fmla="*/ 304 w 432"/>
                <a:gd name="T1" fmla="*/ 354 h 500"/>
                <a:gd name="T2" fmla="*/ 412 w 432"/>
                <a:gd name="T3" fmla="*/ 335 h 500"/>
                <a:gd name="T4" fmla="*/ 287 w 432"/>
                <a:gd name="T5" fmla="*/ 241 h 500"/>
                <a:gd name="T6" fmla="*/ 381 w 432"/>
                <a:gd name="T7" fmla="*/ 213 h 500"/>
                <a:gd name="T8" fmla="*/ 272 w 432"/>
                <a:gd name="T9" fmla="*/ 139 h 500"/>
                <a:gd name="T10" fmla="*/ 317 w 432"/>
                <a:gd name="T11" fmla="*/ 120 h 500"/>
                <a:gd name="T12" fmla="*/ 218 w 432"/>
                <a:gd name="T13" fmla="*/ 0 h 500"/>
                <a:gd name="T14" fmla="*/ 104 w 432"/>
                <a:gd name="T15" fmla="*/ 119 h 500"/>
                <a:gd name="T16" fmla="*/ 159 w 432"/>
                <a:gd name="T17" fmla="*/ 141 h 500"/>
                <a:gd name="T18" fmla="*/ 51 w 432"/>
                <a:gd name="T19" fmla="*/ 213 h 500"/>
                <a:gd name="T20" fmla="*/ 145 w 432"/>
                <a:gd name="T21" fmla="*/ 241 h 500"/>
                <a:gd name="T22" fmla="*/ 20 w 432"/>
                <a:gd name="T23" fmla="*/ 335 h 500"/>
                <a:gd name="T24" fmla="*/ 128 w 432"/>
                <a:gd name="T25" fmla="*/ 354 h 500"/>
                <a:gd name="T26" fmla="*/ 0 w 432"/>
                <a:gd name="T27" fmla="*/ 461 h 500"/>
                <a:gd name="T28" fmla="*/ 217 w 432"/>
                <a:gd name="T29" fmla="*/ 500 h 500"/>
                <a:gd name="T30" fmla="*/ 432 w 432"/>
                <a:gd name="T31" fmla="*/ 461 h 500"/>
                <a:gd name="T32" fmla="*/ 304 w 432"/>
                <a:gd name="T33" fmla="*/ 354 h 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32" h="500">
                  <a:moveTo>
                    <a:pt x="304" y="354"/>
                  </a:moveTo>
                  <a:cubicBezTo>
                    <a:pt x="337" y="355"/>
                    <a:pt x="387" y="351"/>
                    <a:pt x="412" y="335"/>
                  </a:cubicBezTo>
                  <a:cubicBezTo>
                    <a:pt x="364" y="316"/>
                    <a:pt x="312" y="273"/>
                    <a:pt x="287" y="241"/>
                  </a:cubicBezTo>
                  <a:cubicBezTo>
                    <a:pt x="328" y="236"/>
                    <a:pt x="348" y="236"/>
                    <a:pt x="381" y="213"/>
                  </a:cubicBezTo>
                  <a:cubicBezTo>
                    <a:pt x="336" y="205"/>
                    <a:pt x="289" y="163"/>
                    <a:pt x="272" y="139"/>
                  </a:cubicBezTo>
                  <a:cubicBezTo>
                    <a:pt x="295" y="133"/>
                    <a:pt x="296" y="131"/>
                    <a:pt x="317" y="120"/>
                  </a:cubicBezTo>
                  <a:cubicBezTo>
                    <a:pt x="264" y="91"/>
                    <a:pt x="228" y="39"/>
                    <a:pt x="218" y="0"/>
                  </a:cubicBezTo>
                  <a:cubicBezTo>
                    <a:pt x="196" y="62"/>
                    <a:pt x="163" y="97"/>
                    <a:pt x="104" y="119"/>
                  </a:cubicBezTo>
                  <a:cubicBezTo>
                    <a:pt x="123" y="131"/>
                    <a:pt x="139" y="137"/>
                    <a:pt x="159" y="141"/>
                  </a:cubicBezTo>
                  <a:cubicBezTo>
                    <a:pt x="142" y="165"/>
                    <a:pt x="96" y="205"/>
                    <a:pt x="51" y="213"/>
                  </a:cubicBezTo>
                  <a:cubicBezTo>
                    <a:pt x="84" y="236"/>
                    <a:pt x="104" y="236"/>
                    <a:pt x="145" y="241"/>
                  </a:cubicBezTo>
                  <a:cubicBezTo>
                    <a:pt x="120" y="273"/>
                    <a:pt x="68" y="316"/>
                    <a:pt x="20" y="335"/>
                  </a:cubicBezTo>
                  <a:cubicBezTo>
                    <a:pt x="46" y="351"/>
                    <a:pt x="95" y="355"/>
                    <a:pt x="128" y="354"/>
                  </a:cubicBezTo>
                  <a:cubicBezTo>
                    <a:pt x="111" y="388"/>
                    <a:pt x="36" y="446"/>
                    <a:pt x="0" y="461"/>
                  </a:cubicBezTo>
                  <a:cubicBezTo>
                    <a:pt x="77" y="496"/>
                    <a:pt x="155" y="500"/>
                    <a:pt x="217" y="500"/>
                  </a:cubicBezTo>
                  <a:cubicBezTo>
                    <a:pt x="279" y="500"/>
                    <a:pt x="355" y="496"/>
                    <a:pt x="432" y="461"/>
                  </a:cubicBezTo>
                  <a:cubicBezTo>
                    <a:pt x="396" y="446"/>
                    <a:pt x="321" y="388"/>
                    <a:pt x="304" y="354"/>
                  </a:cubicBezTo>
                  <a:close/>
                </a:path>
              </a:pathLst>
            </a:custGeom>
            <a:solidFill>
              <a:srgbClr val="6999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075488" y="6249988"/>
              <a:ext cx="71438" cy="336550"/>
            </a:xfrm>
            <a:custGeom>
              <a:avLst/>
              <a:gdLst>
                <a:gd name="T0" fmla="*/ 40 w 40"/>
                <a:gd name="T1" fmla="*/ 178 h 186"/>
                <a:gd name="T2" fmla="*/ 20 w 40"/>
                <a:gd name="T3" fmla="*/ 186 h 186"/>
                <a:gd name="T4" fmla="*/ 20 w 40"/>
                <a:gd name="T5" fmla="*/ 186 h 186"/>
                <a:gd name="T6" fmla="*/ 0 w 40"/>
                <a:gd name="T7" fmla="*/ 178 h 186"/>
                <a:gd name="T8" fmla="*/ 0 w 40"/>
                <a:gd name="T9" fmla="*/ 8 h 186"/>
                <a:gd name="T10" fmla="*/ 20 w 40"/>
                <a:gd name="T11" fmla="*/ 0 h 186"/>
                <a:gd name="T12" fmla="*/ 20 w 40"/>
                <a:gd name="T13" fmla="*/ 0 h 186"/>
                <a:gd name="T14" fmla="*/ 40 w 40"/>
                <a:gd name="T15" fmla="*/ 8 h 186"/>
                <a:gd name="T16" fmla="*/ 40 w 40"/>
                <a:gd name="T17" fmla="*/ 17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" h="186">
                  <a:moveTo>
                    <a:pt x="40" y="178"/>
                  </a:moveTo>
                  <a:cubicBezTo>
                    <a:pt x="40" y="183"/>
                    <a:pt x="31" y="186"/>
                    <a:pt x="20" y="186"/>
                  </a:cubicBezTo>
                  <a:cubicBezTo>
                    <a:pt x="20" y="186"/>
                    <a:pt x="20" y="186"/>
                    <a:pt x="20" y="186"/>
                  </a:cubicBezTo>
                  <a:cubicBezTo>
                    <a:pt x="9" y="186"/>
                    <a:pt x="0" y="183"/>
                    <a:pt x="0" y="17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3"/>
                    <a:pt x="9" y="0"/>
                    <a:pt x="2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31" y="0"/>
                    <a:pt x="40" y="3"/>
                    <a:pt x="40" y="8"/>
                  </a:cubicBezTo>
                  <a:lnTo>
                    <a:pt x="40" y="178"/>
                  </a:lnTo>
                  <a:close/>
                </a:path>
              </a:pathLst>
            </a:custGeom>
            <a:solidFill>
              <a:srgbClr val="4F85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777038" y="5645150"/>
              <a:ext cx="666750" cy="774700"/>
            </a:xfrm>
            <a:custGeom>
              <a:avLst/>
              <a:gdLst>
                <a:gd name="T0" fmla="*/ 260 w 370"/>
                <a:gd name="T1" fmla="*/ 303 h 428"/>
                <a:gd name="T2" fmla="*/ 352 w 370"/>
                <a:gd name="T3" fmla="*/ 287 h 428"/>
                <a:gd name="T4" fmla="*/ 245 w 370"/>
                <a:gd name="T5" fmla="*/ 206 h 428"/>
                <a:gd name="T6" fmla="*/ 326 w 370"/>
                <a:gd name="T7" fmla="*/ 183 h 428"/>
                <a:gd name="T8" fmla="*/ 233 w 370"/>
                <a:gd name="T9" fmla="*/ 119 h 428"/>
                <a:gd name="T10" fmla="*/ 271 w 370"/>
                <a:gd name="T11" fmla="*/ 103 h 428"/>
                <a:gd name="T12" fmla="*/ 186 w 370"/>
                <a:gd name="T13" fmla="*/ 0 h 428"/>
                <a:gd name="T14" fmla="*/ 89 w 370"/>
                <a:gd name="T15" fmla="*/ 102 h 428"/>
                <a:gd name="T16" fmla="*/ 136 w 370"/>
                <a:gd name="T17" fmla="*/ 120 h 428"/>
                <a:gd name="T18" fmla="*/ 44 w 370"/>
                <a:gd name="T19" fmla="*/ 183 h 428"/>
                <a:gd name="T20" fmla="*/ 124 w 370"/>
                <a:gd name="T21" fmla="*/ 206 h 428"/>
                <a:gd name="T22" fmla="*/ 17 w 370"/>
                <a:gd name="T23" fmla="*/ 287 h 428"/>
                <a:gd name="T24" fmla="*/ 109 w 370"/>
                <a:gd name="T25" fmla="*/ 303 h 428"/>
                <a:gd name="T26" fmla="*/ 0 w 370"/>
                <a:gd name="T27" fmla="*/ 395 h 428"/>
                <a:gd name="T28" fmla="*/ 185 w 370"/>
                <a:gd name="T29" fmla="*/ 428 h 428"/>
                <a:gd name="T30" fmla="*/ 370 w 370"/>
                <a:gd name="T31" fmla="*/ 395 h 428"/>
                <a:gd name="T32" fmla="*/ 260 w 370"/>
                <a:gd name="T33" fmla="*/ 303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70" h="428">
                  <a:moveTo>
                    <a:pt x="260" y="303"/>
                  </a:moveTo>
                  <a:cubicBezTo>
                    <a:pt x="288" y="304"/>
                    <a:pt x="331" y="301"/>
                    <a:pt x="352" y="287"/>
                  </a:cubicBezTo>
                  <a:cubicBezTo>
                    <a:pt x="311" y="271"/>
                    <a:pt x="267" y="234"/>
                    <a:pt x="245" y="206"/>
                  </a:cubicBezTo>
                  <a:cubicBezTo>
                    <a:pt x="281" y="202"/>
                    <a:pt x="298" y="202"/>
                    <a:pt x="326" y="183"/>
                  </a:cubicBezTo>
                  <a:cubicBezTo>
                    <a:pt x="288" y="175"/>
                    <a:pt x="247" y="140"/>
                    <a:pt x="233" y="119"/>
                  </a:cubicBezTo>
                  <a:cubicBezTo>
                    <a:pt x="252" y="113"/>
                    <a:pt x="253" y="112"/>
                    <a:pt x="271" y="103"/>
                  </a:cubicBezTo>
                  <a:cubicBezTo>
                    <a:pt x="226" y="77"/>
                    <a:pt x="195" y="33"/>
                    <a:pt x="186" y="0"/>
                  </a:cubicBezTo>
                  <a:cubicBezTo>
                    <a:pt x="168" y="53"/>
                    <a:pt x="140" y="83"/>
                    <a:pt x="89" y="102"/>
                  </a:cubicBezTo>
                  <a:cubicBezTo>
                    <a:pt x="105" y="112"/>
                    <a:pt x="119" y="117"/>
                    <a:pt x="136" y="120"/>
                  </a:cubicBezTo>
                  <a:cubicBezTo>
                    <a:pt x="122" y="141"/>
                    <a:pt x="82" y="175"/>
                    <a:pt x="44" y="183"/>
                  </a:cubicBezTo>
                  <a:cubicBezTo>
                    <a:pt x="71" y="202"/>
                    <a:pt x="89" y="202"/>
                    <a:pt x="124" y="206"/>
                  </a:cubicBezTo>
                  <a:cubicBezTo>
                    <a:pt x="102" y="234"/>
                    <a:pt x="58" y="271"/>
                    <a:pt x="17" y="287"/>
                  </a:cubicBezTo>
                  <a:cubicBezTo>
                    <a:pt x="39" y="301"/>
                    <a:pt x="81" y="304"/>
                    <a:pt x="109" y="303"/>
                  </a:cubicBezTo>
                  <a:cubicBezTo>
                    <a:pt x="95" y="332"/>
                    <a:pt x="31" y="382"/>
                    <a:pt x="0" y="395"/>
                  </a:cubicBezTo>
                  <a:cubicBezTo>
                    <a:pt x="66" y="425"/>
                    <a:pt x="132" y="428"/>
                    <a:pt x="185" y="428"/>
                  </a:cubicBezTo>
                  <a:cubicBezTo>
                    <a:pt x="238" y="428"/>
                    <a:pt x="304" y="425"/>
                    <a:pt x="370" y="395"/>
                  </a:cubicBezTo>
                  <a:cubicBezTo>
                    <a:pt x="339" y="382"/>
                    <a:pt x="275" y="332"/>
                    <a:pt x="260" y="303"/>
                  </a:cubicBezTo>
                  <a:close/>
                </a:path>
              </a:pathLst>
            </a:custGeom>
            <a:solidFill>
              <a:srgbClr val="4F85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738938" y="6238875"/>
              <a:ext cx="77788" cy="360363"/>
            </a:xfrm>
            <a:custGeom>
              <a:avLst/>
              <a:gdLst>
                <a:gd name="T0" fmla="*/ 43 w 43"/>
                <a:gd name="T1" fmla="*/ 190 h 199"/>
                <a:gd name="T2" fmla="*/ 22 w 43"/>
                <a:gd name="T3" fmla="*/ 199 h 199"/>
                <a:gd name="T4" fmla="*/ 22 w 43"/>
                <a:gd name="T5" fmla="*/ 199 h 199"/>
                <a:gd name="T6" fmla="*/ 0 w 43"/>
                <a:gd name="T7" fmla="*/ 190 h 199"/>
                <a:gd name="T8" fmla="*/ 0 w 43"/>
                <a:gd name="T9" fmla="*/ 9 h 199"/>
                <a:gd name="T10" fmla="*/ 22 w 43"/>
                <a:gd name="T11" fmla="*/ 0 h 199"/>
                <a:gd name="T12" fmla="*/ 22 w 43"/>
                <a:gd name="T13" fmla="*/ 0 h 199"/>
                <a:gd name="T14" fmla="*/ 43 w 43"/>
                <a:gd name="T15" fmla="*/ 9 h 199"/>
                <a:gd name="T16" fmla="*/ 43 w 43"/>
                <a:gd name="T17" fmla="*/ 19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" h="199">
                  <a:moveTo>
                    <a:pt x="43" y="190"/>
                  </a:moveTo>
                  <a:cubicBezTo>
                    <a:pt x="43" y="195"/>
                    <a:pt x="34" y="199"/>
                    <a:pt x="22" y="199"/>
                  </a:cubicBezTo>
                  <a:cubicBezTo>
                    <a:pt x="22" y="199"/>
                    <a:pt x="22" y="199"/>
                    <a:pt x="22" y="199"/>
                  </a:cubicBezTo>
                  <a:cubicBezTo>
                    <a:pt x="10" y="199"/>
                    <a:pt x="0" y="195"/>
                    <a:pt x="0" y="19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10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34" y="0"/>
                    <a:pt x="43" y="4"/>
                    <a:pt x="43" y="9"/>
                  </a:cubicBezTo>
                  <a:lnTo>
                    <a:pt x="43" y="190"/>
                  </a:lnTo>
                  <a:close/>
                </a:path>
              </a:pathLst>
            </a:custGeom>
            <a:solidFill>
              <a:srgbClr val="8DBD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421438" y="5592763"/>
              <a:ext cx="714375" cy="828675"/>
            </a:xfrm>
            <a:custGeom>
              <a:avLst/>
              <a:gdLst>
                <a:gd name="T0" fmla="*/ 278 w 396"/>
                <a:gd name="T1" fmla="*/ 324 h 458"/>
                <a:gd name="T2" fmla="*/ 377 w 396"/>
                <a:gd name="T3" fmla="*/ 307 h 458"/>
                <a:gd name="T4" fmla="*/ 263 w 396"/>
                <a:gd name="T5" fmla="*/ 221 h 458"/>
                <a:gd name="T6" fmla="*/ 349 w 396"/>
                <a:gd name="T7" fmla="*/ 196 h 458"/>
                <a:gd name="T8" fmla="*/ 249 w 396"/>
                <a:gd name="T9" fmla="*/ 128 h 458"/>
                <a:gd name="T10" fmla="*/ 290 w 396"/>
                <a:gd name="T11" fmla="*/ 111 h 458"/>
                <a:gd name="T12" fmla="*/ 199 w 396"/>
                <a:gd name="T13" fmla="*/ 0 h 458"/>
                <a:gd name="T14" fmla="*/ 95 w 396"/>
                <a:gd name="T15" fmla="*/ 109 h 458"/>
                <a:gd name="T16" fmla="*/ 146 w 396"/>
                <a:gd name="T17" fmla="*/ 129 h 458"/>
                <a:gd name="T18" fmla="*/ 47 w 396"/>
                <a:gd name="T19" fmla="*/ 196 h 458"/>
                <a:gd name="T20" fmla="*/ 133 w 396"/>
                <a:gd name="T21" fmla="*/ 221 h 458"/>
                <a:gd name="T22" fmla="*/ 19 w 396"/>
                <a:gd name="T23" fmla="*/ 307 h 458"/>
                <a:gd name="T24" fmla="*/ 118 w 396"/>
                <a:gd name="T25" fmla="*/ 324 h 458"/>
                <a:gd name="T26" fmla="*/ 0 w 396"/>
                <a:gd name="T27" fmla="*/ 423 h 458"/>
                <a:gd name="T28" fmla="*/ 199 w 396"/>
                <a:gd name="T29" fmla="*/ 458 h 458"/>
                <a:gd name="T30" fmla="*/ 396 w 396"/>
                <a:gd name="T31" fmla="*/ 423 h 458"/>
                <a:gd name="T32" fmla="*/ 278 w 396"/>
                <a:gd name="T33" fmla="*/ 324 h 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96" h="458">
                  <a:moveTo>
                    <a:pt x="278" y="324"/>
                  </a:moveTo>
                  <a:cubicBezTo>
                    <a:pt x="308" y="325"/>
                    <a:pt x="354" y="322"/>
                    <a:pt x="377" y="307"/>
                  </a:cubicBezTo>
                  <a:cubicBezTo>
                    <a:pt x="333" y="290"/>
                    <a:pt x="286" y="251"/>
                    <a:pt x="263" y="221"/>
                  </a:cubicBezTo>
                  <a:cubicBezTo>
                    <a:pt x="300" y="216"/>
                    <a:pt x="319" y="216"/>
                    <a:pt x="349" y="196"/>
                  </a:cubicBezTo>
                  <a:cubicBezTo>
                    <a:pt x="308" y="188"/>
                    <a:pt x="265" y="150"/>
                    <a:pt x="249" y="128"/>
                  </a:cubicBezTo>
                  <a:cubicBezTo>
                    <a:pt x="270" y="122"/>
                    <a:pt x="271" y="121"/>
                    <a:pt x="290" y="111"/>
                  </a:cubicBezTo>
                  <a:cubicBezTo>
                    <a:pt x="241" y="83"/>
                    <a:pt x="208" y="36"/>
                    <a:pt x="199" y="0"/>
                  </a:cubicBezTo>
                  <a:cubicBezTo>
                    <a:pt x="180" y="57"/>
                    <a:pt x="150" y="90"/>
                    <a:pt x="95" y="109"/>
                  </a:cubicBezTo>
                  <a:cubicBezTo>
                    <a:pt x="112" y="121"/>
                    <a:pt x="127" y="126"/>
                    <a:pt x="146" y="129"/>
                  </a:cubicBezTo>
                  <a:cubicBezTo>
                    <a:pt x="130" y="151"/>
                    <a:pt x="88" y="188"/>
                    <a:pt x="47" y="196"/>
                  </a:cubicBezTo>
                  <a:cubicBezTo>
                    <a:pt x="77" y="216"/>
                    <a:pt x="96" y="216"/>
                    <a:pt x="133" y="221"/>
                  </a:cubicBezTo>
                  <a:cubicBezTo>
                    <a:pt x="110" y="251"/>
                    <a:pt x="63" y="290"/>
                    <a:pt x="19" y="307"/>
                  </a:cubicBezTo>
                  <a:cubicBezTo>
                    <a:pt x="42" y="322"/>
                    <a:pt x="87" y="325"/>
                    <a:pt x="118" y="324"/>
                  </a:cubicBezTo>
                  <a:cubicBezTo>
                    <a:pt x="102" y="355"/>
                    <a:pt x="33" y="409"/>
                    <a:pt x="0" y="423"/>
                  </a:cubicBezTo>
                  <a:cubicBezTo>
                    <a:pt x="71" y="454"/>
                    <a:pt x="142" y="458"/>
                    <a:pt x="199" y="458"/>
                  </a:cubicBezTo>
                  <a:cubicBezTo>
                    <a:pt x="255" y="458"/>
                    <a:pt x="325" y="454"/>
                    <a:pt x="396" y="423"/>
                  </a:cubicBezTo>
                  <a:cubicBezTo>
                    <a:pt x="363" y="409"/>
                    <a:pt x="294" y="355"/>
                    <a:pt x="278" y="324"/>
                  </a:cubicBezTo>
                  <a:close/>
                </a:path>
              </a:pathLst>
            </a:custGeom>
            <a:solidFill>
              <a:srgbClr val="8DBD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810501" y="6232525"/>
              <a:ext cx="76200" cy="354013"/>
            </a:xfrm>
            <a:custGeom>
              <a:avLst/>
              <a:gdLst>
                <a:gd name="T0" fmla="*/ 42 w 42"/>
                <a:gd name="T1" fmla="*/ 187 h 195"/>
                <a:gd name="T2" fmla="*/ 21 w 42"/>
                <a:gd name="T3" fmla="*/ 195 h 195"/>
                <a:gd name="T4" fmla="*/ 21 w 42"/>
                <a:gd name="T5" fmla="*/ 195 h 195"/>
                <a:gd name="T6" fmla="*/ 0 w 42"/>
                <a:gd name="T7" fmla="*/ 187 h 195"/>
                <a:gd name="T8" fmla="*/ 0 w 42"/>
                <a:gd name="T9" fmla="*/ 9 h 195"/>
                <a:gd name="T10" fmla="*/ 21 w 42"/>
                <a:gd name="T11" fmla="*/ 0 h 195"/>
                <a:gd name="T12" fmla="*/ 21 w 42"/>
                <a:gd name="T13" fmla="*/ 0 h 195"/>
                <a:gd name="T14" fmla="*/ 42 w 42"/>
                <a:gd name="T15" fmla="*/ 9 h 195"/>
                <a:gd name="T16" fmla="*/ 42 w 42"/>
                <a:gd name="T17" fmla="*/ 187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" h="195">
                  <a:moveTo>
                    <a:pt x="42" y="187"/>
                  </a:moveTo>
                  <a:cubicBezTo>
                    <a:pt x="42" y="191"/>
                    <a:pt x="33" y="195"/>
                    <a:pt x="21" y="195"/>
                  </a:cubicBezTo>
                  <a:cubicBezTo>
                    <a:pt x="21" y="195"/>
                    <a:pt x="21" y="195"/>
                    <a:pt x="21" y="195"/>
                  </a:cubicBezTo>
                  <a:cubicBezTo>
                    <a:pt x="10" y="195"/>
                    <a:pt x="0" y="191"/>
                    <a:pt x="0" y="187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10" y="0"/>
                    <a:pt x="21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33" y="0"/>
                    <a:pt x="42" y="4"/>
                    <a:pt x="42" y="9"/>
                  </a:cubicBezTo>
                  <a:lnTo>
                    <a:pt x="42" y="187"/>
                  </a:lnTo>
                  <a:close/>
                </a:path>
              </a:pathLst>
            </a:custGeom>
            <a:solidFill>
              <a:srgbClr val="4F85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508876" y="5624513"/>
              <a:ext cx="677863" cy="787400"/>
            </a:xfrm>
            <a:custGeom>
              <a:avLst/>
              <a:gdLst>
                <a:gd name="T0" fmla="*/ 265 w 376"/>
                <a:gd name="T1" fmla="*/ 308 h 435"/>
                <a:gd name="T2" fmla="*/ 358 w 376"/>
                <a:gd name="T3" fmla="*/ 292 h 435"/>
                <a:gd name="T4" fmla="*/ 250 w 376"/>
                <a:gd name="T5" fmla="*/ 210 h 435"/>
                <a:gd name="T6" fmla="*/ 332 w 376"/>
                <a:gd name="T7" fmla="*/ 186 h 435"/>
                <a:gd name="T8" fmla="*/ 237 w 376"/>
                <a:gd name="T9" fmla="*/ 122 h 435"/>
                <a:gd name="T10" fmla="*/ 276 w 376"/>
                <a:gd name="T11" fmla="*/ 105 h 435"/>
                <a:gd name="T12" fmla="*/ 190 w 376"/>
                <a:gd name="T13" fmla="*/ 0 h 435"/>
                <a:gd name="T14" fmla="*/ 91 w 376"/>
                <a:gd name="T15" fmla="*/ 104 h 435"/>
                <a:gd name="T16" fmla="*/ 139 w 376"/>
                <a:gd name="T17" fmla="*/ 123 h 435"/>
                <a:gd name="T18" fmla="*/ 45 w 376"/>
                <a:gd name="T19" fmla="*/ 186 h 435"/>
                <a:gd name="T20" fmla="*/ 127 w 376"/>
                <a:gd name="T21" fmla="*/ 210 h 435"/>
                <a:gd name="T22" fmla="*/ 18 w 376"/>
                <a:gd name="T23" fmla="*/ 292 h 435"/>
                <a:gd name="T24" fmla="*/ 112 w 376"/>
                <a:gd name="T25" fmla="*/ 308 h 435"/>
                <a:gd name="T26" fmla="*/ 0 w 376"/>
                <a:gd name="T27" fmla="*/ 402 h 435"/>
                <a:gd name="T28" fmla="*/ 189 w 376"/>
                <a:gd name="T29" fmla="*/ 435 h 435"/>
                <a:gd name="T30" fmla="*/ 376 w 376"/>
                <a:gd name="T31" fmla="*/ 402 h 435"/>
                <a:gd name="T32" fmla="*/ 265 w 376"/>
                <a:gd name="T33" fmla="*/ 308 h 4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76" h="435">
                  <a:moveTo>
                    <a:pt x="265" y="308"/>
                  </a:moveTo>
                  <a:cubicBezTo>
                    <a:pt x="293" y="309"/>
                    <a:pt x="337" y="306"/>
                    <a:pt x="358" y="292"/>
                  </a:cubicBezTo>
                  <a:cubicBezTo>
                    <a:pt x="317" y="275"/>
                    <a:pt x="272" y="238"/>
                    <a:pt x="250" y="210"/>
                  </a:cubicBezTo>
                  <a:cubicBezTo>
                    <a:pt x="285" y="205"/>
                    <a:pt x="303" y="205"/>
                    <a:pt x="332" y="186"/>
                  </a:cubicBezTo>
                  <a:cubicBezTo>
                    <a:pt x="293" y="179"/>
                    <a:pt x="252" y="142"/>
                    <a:pt x="237" y="122"/>
                  </a:cubicBezTo>
                  <a:cubicBezTo>
                    <a:pt x="257" y="116"/>
                    <a:pt x="258" y="115"/>
                    <a:pt x="276" y="105"/>
                  </a:cubicBezTo>
                  <a:cubicBezTo>
                    <a:pt x="230" y="79"/>
                    <a:pt x="198" y="34"/>
                    <a:pt x="190" y="0"/>
                  </a:cubicBezTo>
                  <a:cubicBezTo>
                    <a:pt x="171" y="54"/>
                    <a:pt x="142" y="85"/>
                    <a:pt x="91" y="104"/>
                  </a:cubicBezTo>
                  <a:cubicBezTo>
                    <a:pt x="107" y="115"/>
                    <a:pt x="121" y="119"/>
                    <a:pt x="139" y="123"/>
                  </a:cubicBezTo>
                  <a:cubicBezTo>
                    <a:pt x="124" y="144"/>
                    <a:pt x="84" y="179"/>
                    <a:pt x="45" y="186"/>
                  </a:cubicBezTo>
                  <a:cubicBezTo>
                    <a:pt x="73" y="205"/>
                    <a:pt x="91" y="205"/>
                    <a:pt x="127" y="210"/>
                  </a:cubicBezTo>
                  <a:cubicBezTo>
                    <a:pt x="105" y="238"/>
                    <a:pt x="60" y="275"/>
                    <a:pt x="18" y="292"/>
                  </a:cubicBezTo>
                  <a:cubicBezTo>
                    <a:pt x="40" y="306"/>
                    <a:pt x="83" y="309"/>
                    <a:pt x="112" y="308"/>
                  </a:cubicBezTo>
                  <a:cubicBezTo>
                    <a:pt x="97" y="338"/>
                    <a:pt x="32" y="388"/>
                    <a:pt x="0" y="402"/>
                  </a:cubicBezTo>
                  <a:cubicBezTo>
                    <a:pt x="67" y="431"/>
                    <a:pt x="135" y="435"/>
                    <a:pt x="189" y="435"/>
                  </a:cubicBezTo>
                  <a:cubicBezTo>
                    <a:pt x="243" y="435"/>
                    <a:pt x="309" y="431"/>
                    <a:pt x="376" y="402"/>
                  </a:cubicBezTo>
                  <a:cubicBezTo>
                    <a:pt x="345" y="388"/>
                    <a:pt x="279" y="338"/>
                    <a:pt x="265" y="308"/>
                  </a:cubicBezTo>
                  <a:close/>
                </a:path>
              </a:pathLst>
            </a:custGeom>
            <a:solidFill>
              <a:srgbClr val="4F85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412038" y="6188075"/>
              <a:ext cx="84138" cy="392113"/>
            </a:xfrm>
            <a:custGeom>
              <a:avLst/>
              <a:gdLst>
                <a:gd name="T0" fmla="*/ 47 w 47"/>
                <a:gd name="T1" fmla="*/ 208 h 217"/>
                <a:gd name="T2" fmla="*/ 23 w 47"/>
                <a:gd name="T3" fmla="*/ 217 h 217"/>
                <a:gd name="T4" fmla="*/ 23 w 47"/>
                <a:gd name="T5" fmla="*/ 217 h 217"/>
                <a:gd name="T6" fmla="*/ 0 w 47"/>
                <a:gd name="T7" fmla="*/ 208 h 217"/>
                <a:gd name="T8" fmla="*/ 0 w 47"/>
                <a:gd name="T9" fmla="*/ 9 h 217"/>
                <a:gd name="T10" fmla="*/ 23 w 47"/>
                <a:gd name="T11" fmla="*/ 0 h 217"/>
                <a:gd name="T12" fmla="*/ 23 w 47"/>
                <a:gd name="T13" fmla="*/ 0 h 217"/>
                <a:gd name="T14" fmla="*/ 47 w 47"/>
                <a:gd name="T15" fmla="*/ 9 h 217"/>
                <a:gd name="T16" fmla="*/ 47 w 47"/>
                <a:gd name="T17" fmla="*/ 208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217">
                  <a:moveTo>
                    <a:pt x="47" y="208"/>
                  </a:moveTo>
                  <a:cubicBezTo>
                    <a:pt x="47" y="213"/>
                    <a:pt x="36" y="217"/>
                    <a:pt x="23" y="217"/>
                  </a:cubicBezTo>
                  <a:cubicBezTo>
                    <a:pt x="23" y="217"/>
                    <a:pt x="23" y="217"/>
                    <a:pt x="23" y="217"/>
                  </a:cubicBezTo>
                  <a:cubicBezTo>
                    <a:pt x="10" y="217"/>
                    <a:pt x="0" y="213"/>
                    <a:pt x="0" y="208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10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36" y="0"/>
                    <a:pt x="47" y="4"/>
                    <a:pt x="47" y="9"/>
                  </a:cubicBezTo>
                  <a:lnTo>
                    <a:pt x="47" y="208"/>
                  </a:lnTo>
                  <a:close/>
                </a:path>
              </a:pathLst>
            </a:custGeom>
            <a:solidFill>
              <a:srgbClr val="6999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064376" y="5481638"/>
              <a:ext cx="777875" cy="904875"/>
            </a:xfrm>
            <a:custGeom>
              <a:avLst/>
              <a:gdLst>
                <a:gd name="T0" fmla="*/ 304 w 432"/>
                <a:gd name="T1" fmla="*/ 354 h 500"/>
                <a:gd name="T2" fmla="*/ 412 w 432"/>
                <a:gd name="T3" fmla="*/ 335 h 500"/>
                <a:gd name="T4" fmla="*/ 287 w 432"/>
                <a:gd name="T5" fmla="*/ 241 h 500"/>
                <a:gd name="T6" fmla="*/ 381 w 432"/>
                <a:gd name="T7" fmla="*/ 213 h 500"/>
                <a:gd name="T8" fmla="*/ 272 w 432"/>
                <a:gd name="T9" fmla="*/ 139 h 500"/>
                <a:gd name="T10" fmla="*/ 317 w 432"/>
                <a:gd name="T11" fmla="*/ 120 h 500"/>
                <a:gd name="T12" fmla="*/ 218 w 432"/>
                <a:gd name="T13" fmla="*/ 0 h 500"/>
                <a:gd name="T14" fmla="*/ 104 w 432"/>
                <a:gd name="T15" fmla="*/ 119 h 500"/>
                <a:gd name="T16" fmla="*/ 159 w 432"/>
                <a:gd name="T17" fmla="*/ 141 h 500"/>
                <a:gd name="T18" fmla="*/ 51 w 432"/>
                <a:gd name="T19" fmla="*/ 213 h 500"/>
                <a:gd name="T20" fmla="*/ 145 w 432"/>
                <a:gd name="T21" fmla="*/ 241 h 500"/>
                <a:gd name="T22" fmla="*/ 21 w 432"/>
                <a:gd name="T23" fmla="*/ 335 h 500"/>
                <a:gd name="T24" fmla="*/ 128 w 432"/>
                <a:gd name="T25" fmla="*/ 354 h 500"/>
                <a:gd name="T26" fmla="*/ 0 w 432"/>
                <a:gd name="T27" fmla="*/ 461 h 500"/>
                <a:gd name="T28" fmla="*/ 217 w 432"/>
                <a:gd name="T29" fmla="*/ 500 h 500"/>
                <a:gd name="T30" fmla="*/ 432 w 432"/>
                <a:gd name="T31" fmla="*/ 461 h 500"/>
                <a:gd name="T32" fmla="*/ 304 w 432"/>
                <a:gd name="T33" fmla="*/ 354 h 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32" h="500">
                  <a:moveTo>
                    <a:pt x="304" y="354"/>
                  </a:moveTo>
                  <a:cubicBezTo>
                    <a:pt x="337" y="355"/>
                    <a:pt x="387" y="351"/>
                    <a:pt x="412" y="335"/>
                  </a:cubicBezTo>
                  <a:cubicBezTo>
                    <a:pt x="364" y="316"/>
                    <a:pt x="312" y="273"/>
                    <a:pt x="287" y="241"/>
                  </a:cubicBezTo>
                  <a:cubicBezTo>
                    <a:pt x="328" y="236"/>
                    <a:pt x="348" y="236"/>
                    <a:pt x="381" y="213"/>
                  </a:cubicBezTo>
                  <a:cubicBezTo>
                    <a:pt x="337" y="205"/>
                    <a:pt x="289" y="163"/>
                    <a:pt x="272" y="139"/>
                  </a:cubicBezTo>
                  <a:cubicBezTo>
                    <a:pt x="295" y="133"/>
                    <a:pt x="296" y="131"/>
                    <a:pt x="317" y="120"/>
                  </a:cubicBezTo>
                  <a:cubicBezTo>
                    <a:pt x="264" y="91"/>
                    <a:pt x="228" y="39"/>
                    <a:pt x="218" y="0"/>
                  </a:cubicBezTo>
                  <a:cubicBezTo>
                    <a:pt x="196" y="62"/>
                    <a:pt x="163" y="97"/>
                    <a:pt x="104" y="119"/>
                  </a:cubicBezTo>
                  <a:cubicBezTo>
                    <a:pt x="123" y="131"/>
                    <a:pt x="139" y="137"/>
                    <a:pt x="159" y="141"/>
                  </a:cubicBezTo>
                  <a:cubicBezTo>
                    <a:pt x="142" y="165"/>
                    <a:pt x="96" y="205"/>
                    <a:pt x="51" y="213"/>
                  </a:cubicBezTo>
                  <a:cubicBezTo>
                    <a:pt x="84" y="236"/>
                    <a:pt x="104" y="236"/>
                    <a:pt x="145" y="241"/>
                  </a:cubicBezTo>
                  <a:cubicBezTo>
                    <a:pt x="120" y="273"/>
                    <a:pt x="68" y="316"/>
                    <a:pt x="21" y="335"/>
                  </a:cubicBezTo>
                  <a:cubicBezTo>
                    <a:pt x="46" y="351"/>
                    <a:pt x="95" y="355"/>
                    <a:pt x="128" y="354"/>
                  </a:cubicBezTo>
                  <a:cubicBezTo>
                    <a:pt x="111" y="388"/>
                    <a:pt x="36" y="446"/>
                    <a:pt x="0" y="461"/>
                  </a:cubicBezTo>
                  <a:cubicBezTo>
                    <a:pt x="77" y="496"/>
                    <a:pt x="155" y="500"/>
                    <a:pt x="217" y="500"/>
                  </a:cubicBezTo>
                  <a:cubicBezTo>
                    <a:pt x="279" y="500"/>
                    <a:pt x="355" y="496"/>
                    <a:pt x="432" y="461"/>
                  </a:cubicBezTo>
                  <a:cubicBezTo>
                    <a:pt x="396" y="446"/>
                    <a:pt x="321" y="388"/>
                    <a:pt x="304" y="354"/>
                  </a:cubicBezTo>
                  <a:close/>
                </a:path>
              </a:pathLst>
            </a:custGeom>
            <a:solidFill>
              <a:srgbClr val="6999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470776" y="6321425"/>
              <a:ext cx="61913" cy="284163"/>
            </a:xfrm>
            <a:custGeom>
              <a:avLst/>
              <a:gdLst>
                <a:gd name="T0" fmla="*/ 34 w 34"/>
                <a:gd name="T1" fmla="*/ 150 h 157"/>
                <a:gd name="T2" fmla="*/ 17 w 34"/>
                <a:gd name="T3" fmla="*/ 157 h 157"/>
                <a:gd name="T4" fmla="*/ 17 w 34"/>
                <a:gd name="T5" fmla="*/ 157 h 157"/>
                <a:gd name="T6" fmla="*/ 0 w 34"/>
                <a:gd name="T7" fmla="*/ 150 h 157"/>
                <a:gd name="T8" fmla="*/ 0 w 34"/>
                <a:gd name="T9" fmla="*/ 7 h 157"/>
                <a:gd name="T10" fmla="*/ 17 w 34"/>
                <a:gd name="T11" fmla="*/ 0 h 157"/>
                <a:gd name="T12" fmla="*/ 17 w 34"/>
                <a:gd name="T13" fmla="*/ 0 h 157"/>
                <a:gd name="T14" fmla="*/ 34 w 34"/>
                <a:gd name="T15" fmla="*/ 7 h 157"/>
                <a:gd name="T16" fmla="*/ 34 w 34"/>
                <a:gd name="T17" fmla="*/ 15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157">
                  <a:moveTo>
                    <a:pt x="34" y="150"/>
                  </a:moveTo>
                  <a:cubicBezTo>
                    <a:pt x="34" y="154"/>
                    <a:pt x="27" y="157"/>
                    <a:pt x="17" y="157"/>
                  </a:cubicBezTo>
                  <a:cubicBezTo>
                    <a:pt x="17" y="157"/>
                    <a:pt x="17" y="157"/>
                    <a:pt x="17" y="157"/>
                  </a:cubicBezTo>
                  <a:cubicBezTo>
                    <a:pt x="8" y="157"/>
                    <a:pt x="0" y="154"/>
                    <a:pt x="0" y="15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8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27" y="0"/>
                    <a:pt x="34" y="3"/>
                    <a:pt x="34" y="7"/>
                  </a:cubicBezTo>
                  <a:lnTo>
                    <a:pt x="34" y="150"/>
                  </a:lnTo>
                  <a:close/>
                </a:path>
              </a:pathLst>
            </a:custGeom>
            <a:solidFill>
              <a:srgbClr val="8DBD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221538" y="5808663"/>
              <a:ext cx="563563" cy="655638"/>
            </a:xfrm>
            <a:custGeom>
              <a:avLst/>
              <a:gdLst>
                <a:gd name="T0" fmla="*/ 220 w 313"/>
                <a:gd name="T1" fmla="*/ 257 h 362"/>
                <a:gd name="T2" fmla="*/ 298 w 313"/>
                <a:gd name="T3" fmla="*/ 243 h 362"/>
                <a:gd name="T4" fmla="*/ 207 w 313"/>
                <a:gd name="T5" fmla="*/ 175 h 362"/>
                <a:gd name="T6" fmla="*/ 275 w 313"/>
                <a:gd name="T7" fmla="*/ 155 h 362"/>
                <a:gd name="T8" fmla="*/ 197 w 313"/>
                <a:gd name="T9" fmla="*/ 101 h 362"/>
                <a:gd name="T10" fmla="*/ 229 w 313"/>
                <a:gd name="T11" fmla="*/ 88 h 362"/>
                <a:gd name="T12" fmla="*/ 157 w 313"/>
                <a:gd name="T13" fmla="*/ 0 h 362"/>
                <a:gd name="T14" fmla="*/ 75 w 313"/>
                <a:gd name="T15" fmla="*/ 87 h 362"/>
                <a:gd name="T16" fmla="*/ 115 w 313"/>
                <a:gd name="T17" fmla="*/ 102 h 362"/>
                <a:gd name="T18" fmla="*/ 37 w 313"/>
                <a:gd name="T19" fmla="*/ 155 h 362"/>
                <a:gd name="T20" fmla="*/ 105 w 313"/>
                <a:gd name="T21" fmla="*/ 175 h 362"/>
                <a:gd name="T22" fmla="*/ 15 w 313"/>
                <a:gd name="T23" fmla="*/ 243 h 362"/>
                <a:gd name="T24" fmla="*/ 93 w 313"/>
                <a:gd name="T25" fmla="*/ 257 h 362"/>
                <a:gd name="T26" fmla="*/ 0 w 313"/>
                <a:gd name="T27" fmla="*/ 335 h 362"/>
                <a:gd name="T28" fmla="*/ 157 w 313"/>
                <a:gd name="T29" fmla="*/ 362 h 362"/>
                <a:gd name="T30" fmla="*/ 313 w 313"/>
                <a:gd name="T31" fmla="*/ 335 h 362"/>
                <a:gd name="T32" fmla="*/ 220 w 313"/>
                <a:gd name="T33" fmla="*/ 257 h 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13" h="362">
                  <a:moveTo>
                    <a:pt x="220" y="257"/>
                  </a:moveTo>
                  <a:cubicBezTo>
                    <a:pt x="244" y="257"/>
                    <a:pt x="280" y="255"/>
                    <a:pt x="298" y="243"/>
                  </a:cubicBezTo>
                  <a:cubicBezTo>
                    <a:pt x="263" y="229"/>
                    <a:pt x="226" y="199"/>
                    <a:pt x="207" y="175"/>
                  </a:cubicBezTo>
                  <a:cubicBezTo>
                    <a:pt x="237" y="171"/>
                    <a:pt x="252" y="171"/>
                    <a:pt x="275" y="155"/>
                  </a:cubicBezTo>
                  <a:cubicBezTo>
                    <a:pt x="243" y="149"/>
                    <a:pt x="209" y="119"/>
                    <a:pt x="197" y="101"/>
                  </a:cubicBezTo>
                  <a:cubicBezTo>
                    <a:pt x="213" y="97"/>
                    <a:pt x="214" y="96"/>
                    <a:pt x="229" y="88"/>
                  </a:cubicBezTo>
                  <a:cubicBezTo>
                    <a:pt x="191" y="66"/>
                    <a:pt x="165" y="29"/>
                    <a:pt x="157" y="0"/>
                  </a:cubicBezTo>
                  <a:cubicBezTo>
                    <a:pt x="142" y="45"/>
                    <a:pt x="118" y="71"/>
                    <a:pt x="75" y="87"/>
                  </a:cubicBezTo>
                  <a:cubicBezTo>
                    <a:pt x="89" y="96"/>
                    <a:pt x="100" y="99"/>
                    <a:pt x="115" y="102"/>
                  </a:cubicBezTo>
                  <a:cubicBezTo>
                    <a:pt x="103" y="120"/>
                    <a:pt x="69" y="149"/>
                    <a:pt x="37" y="155"/>
                  </a:cubicBezTo>
                  <a:cubicBezTo>
                    <a:pt x="60" y="171"/>
                    <a:pt x="75" y="171"/>
                    <a:pt x="105" y="175"/>
                  </a:cubicBezTo>
                  <a:cubicBezTo>
                    <a:pt x="87" y="199"/>
                    <a:pt x="49" y="229"/>
                    <a:pt x="15" y="243"/>
                  </a:cubicBezTo>
                  <a:cubicBezTo>
                    <a:pt x="33" y="255"/>
                    <a:pt x="69" y="257"/>
                    <a:pt x="93" y="257"/>
                  </a:cubicBezTo>
                  <a:cubicBezTo>
                    <a:pt x="80" y="281"/>
                    <a:pt x="26" y="324"/>
                    <a:pt x="0" y="335"/>
                  </a:cubicBezTo>
                  <a:cubicBezTo>
                    <a:pt x="55" y="359"/>
                    <a:pt x="112" y="362"/>
                    <a:pt x="157" y="362"/>
                  </a:cubicBezTo>
                  <a:cubicBezTo>
                    <a:pt x="202" y="362"/>
                    <a:pt x="257" y="359"/>
                    <a:pt x="313" y="335"/>
                  </a:cubicBezTo>
                  <a:cubicBezTo>
                    <a:pt x="286" y="324"/>
                    <a:pt x="232" y="281"/>
                    <a:pt x="220" y="257"/>
                  </a:cubicBezTo>
                  <a:close/>
                </a:path>
              </a:pathLst>
            </a:custGeom>
            <a:solidFill>
              <a:srgbClr val="8DBD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169276" y="6224588"/>
              <a:ext cx="80963" cy="371475"/>
            </a:xfrm>
            <a:custGeom>
              <a:avLst/>
              <a:gdLst>
                <a:gd name="T0" fmla="*/ 45 w 45"/>
                <a:gd name="T1" fmla="*/ 197 h 206"/>
                <a:gd name="T2" fmla="*/ 23 w 45"/>
                <a:gd name="T3" fmla="*/ 206 h 206"/>
                <a:gd name="T4" fmla="*/ 23 w 45"/>
                <a:gd name="T5" fmla="*/ 206 h 206"/>
                <a:gd name="T6" fmla="*/ 0 w 45"/>
                <a:gd name="T7" fmla="*/ 197 h 206"/>
                <a:gd name="T8" fmla="*/ 0 w 45"/>
                <a:gd name="T9" fmla="*/ 9 h 206"/>
                <a:gd name="T10" fmla="*/ 23 w 45"/>
                <a:gd name="T11" fmla="*/ 0 h 206"/>
                <a:gd name="T12" fmla="*/ 23 w 45"/>
                <a:gd name="T13" fmla="*/ 0 h 206"/>
                <a:gd name="T14" fmla="*/ 45 w 45"/>
                <a:gd name="T15" fmla="*/ 9 h 206"/>
                <a:gd name="T16" fmla="*/ 45 w 45"/>
                <a:gd name="T17" fmla="*/ 197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" h="206">
                  <a:moveTo>
                    <a:pt x="45" y="197"/>
                  </a:moveTo>
                  <a:cubicBezTo>
                    <a:pt x="45" y="202"/>
                    <a:pt x="35" y="206"/>
                    <a:pt x="23" y="206"/>
                  </a:cubicBezTo>
                  <a:cubicBezTo>
                    <a:pt x="23" y="206"/>
                    <a:pt x="23" y="206"/>
                    <a:pt x="23" y="206"/>
                  </a:cubicBezTo>
                  <a:cubicBezTo>
                    <a:pt x="10" y="206"/>
                    <a:pt x="0" y="202"/>
                    <a:pt x="0" y="197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10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35" y="0"/>
                    <a:pt x="45" y="4"/>
                    <a:pt x="45" y="9"/>
                  </a:cubicBezTo>
                  <a:lnTo>
                    <a:pt x="45" y="197"/>
                  </a:lnTo>
                  <a:close/>
                </a:path>
              </a:pathLst>
            </a:custGeom>
            <a:solidFill>
              <a:srgbClr val="8DBD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839076" y="5553075"/>
              <a:ext cx="741363" cy="858838"/>
            </a:xfrm>
            <a:custGeom>
              <a:avLst/>
              <a:gdLst>
                <a:gd name="T0" fmla="*/ 289 w 411"/>
                <a:gd name="T1" fmla="*/ 336 h 475"/>
                <a:gd name="T2" fmla="*/ 392 w 411"/>
                <a:gd name="T3" fmla="*/ 319 h 475"/>
                <a:gd name="T4" fmla="*/ 273 w 411"/>
                <a:gd name="T5" fmla="*/ 229 h 475"/>
                <a:gd name="T6" fmla="*/ 362 w 411"/>
                <a:gd name="T7" fmla="*/ 203 h 475"/>
                <a:gd name="T8" fmla="*/ 259 w 411"/>
                <a:gd name="T9" fmla="*/ 133 h 475"/>
                <a:gd name="T10" fmla="*/ 301 w 411"/>
                <a:gd name="T11" fmla="*/ 115 h 475"/>
                <a:gd name="T12" fmla="*/ 207 w 411"/>
                <a:gd name="T13" fmla="*/ 0 h 475"/>
                <a:gd name="T14" fmla="*/ 99 w 411"/>
                <a:gd name="T15" fmla="*/ 113 h 475"/>
                <a:gd name="T16" fmla="*/ 152 w 411"/>
                <a:gd name="T17" fmla="*/ 134 h 475"/>
                <a:gd name="T18" fmla="*/ 49 w 411"/>
                <a:gd name="T19" fmla="*/ 203 h 475"/>
                <a:gd name="T20" fmla="*/ 138 w 411"/>
                <a:gd name="T21" fmla="*/ 229 h 475"/>
                <a:gd name="T22" fmla="*/ 20 w 411"/>
                <a:gd name="T23" fmla="*/ 319 h 475"/>
                <a:gd name="T24" fmla="*/ 122 w 411"/>
                <a:gd name="T25" fmla="*/ 336 h 475"/>
                <a:gd name="T26" fmla="*/ 0 w 411"/>
                <a:gd name="T27" fmla="*/ 439 h 475"/>
                <a:gd name="T28" fmla="*/ 206 w 411"/>
                <a:gd name="T29" fmla="*/ 475 h 475"/>
                <a:gd name="T30" fmla="*/ 411 w 411"/>
                <a:gd name="T31" fmla="*/ 439 h 475"/>
                <a:gd name="T32" fmla="*/ 289 w 411"/>
                <a:gd name="T33" fmla="*/ 336 h 4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11" h="475">
                  <a:moveTo>
                    <a:pt x="289" y="336"/>
                  </a:moveTo>
                  <a:cubicBezTo>
                    <a:pt x="320" y="337"/>
                    <a:pt x="368" y="334"/>
                    <a:pt x="392" y="319"/>
                  </a:cubicBezTo>
                  <a:cubicBezTo>
                    <a:pt x="346" y="301"/>
                    <a:pt x="297" y="260"/>
                    <a:pt x="273" y="229"/>
                  </a:cubicBezTo>
                  <a:cubicBezTo>
                    <a:pt x="312" y="224"/>
                    <a:pt x="331" y="224"/>
                    <a:pt x="362" y="203"/>
                  </a:cubicBezTo>
                  <a:cubicBezTo>
                    <a:pt x="320" y="195"/>
                    <a:pt x="275" y="155"/>
                    <a:pt x="259" y="133"/>
                  </a:cubicBezTo>
                  <a:cubicBezTo>
                    <a:pt x="281" y="126"/>
                    <a:pt x="282" y="125"/>
                    <a:pt x="301" y="115"/>
                  </a:cubicBezTo>
                  <a:cubicBezTo>
                    <a:pt x="251" y="86"/>
                    <a:pt x="217" y="37"/>
                    <a:pt x="207" y="0"/>
                  </a:cubicBezTo>
                  <a:cubicBezTo>
                    <a:pt x="187" y="59"/>
                    <a:pt x="156" y="93"/>
                    <a:pt x="99" y="113"/>
                  </a:cubicBezTo>
                  <a:cubicBezTo>
                    <a:pt x="117" y="125"/>
                    <a:pt x="132" y="130"/>
                    <a:pt x="152" y="134"/>
                  </a:cubicBezTo>
                  <a:cubicBezTo>
                    <a:pt x="135" y="157"/>
                    <a:pt x="91" y="195"/>
                    <a:pt x="49" y="203"/>
                  </a:cubicBezTo>
                  <a:cubicBezTo>
                    <a:pt x="80" y="224"/>
                    <a:pt x="99" y="224"/>
                    <a:pt x="138" y="229"/>
                  </a:cubicBezTo>
                  <a:cubicBezTo>
                    <a:pt x="114" y="260"/>
                    <a:pt x="65" y="301"/>
                    <a:pt x="20" y="319"/>
                  </a:cubicBezTo>
                  <a:cubicBezTo>
                    <a:pt x="44" y="334"/>
                    <a:pt x="91" y="337"/>
                    <a:pt x="122" y="336"/>
                  </a:cubicBezTo>
                  <a:cubicBezTo>
                    <a:pt x="106" y="369"/>
                    <a:pt x="35" y="424"/>
                    <a:pt x="0" y="439"/>
                  </a:cubicBezTo>
                  <a:cubicBezTo>
                    <a:pt x="73" y="471"/>
                    <a:pt x="148" y="475"/>
                    <a:pt x="206" y="475"/>
                  </a:cubicBezTo>
                  <a:cubicBezTo>
                    <a:pt x="265" y="475"/>
                    <a:pt x="338" y="471"/>
                    <a:pt x="411" y="439"/>
                  </a:cubicBezTo>
                  <a:cubicBezTo>
                    <a:pt x="377" y="424"/>
                    <a:pt x="305" y="369"/>
                    <a:pt x="289" y="336"/>
                  </a:cubicBezTo>
                  <a:close/>
                </a:path>
              </a:pathLst>
            </a:custGeom>
            <a:solidFill>
              <a:srgbClr val="8DBD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21" name="Group 120出自【趣你的PPT】(微信:qunideppt)：最优质的PPT资源库"/>
          <p:cNvGrpSpPr/>
          <p:nvPr/>
        </p:nvGrpSpPr>
        <p:grpSpPr>
          <a:xfrm>
            <a:off x="4576324" y="2397430"/>
            <a:ext cx="6544864" cy="1548167"/>
            <a:chOff x="4619530" y="2424035"/>
            <a:chExt cx="6544864" cy="1548167"/>
          </a:xfrm>
        </p:grpSpPr>
        <p:grpSp>
          <p:nvGrpSpPr>
            <p:cNvPr id="56" name="组合 55"/>
            <p:cNvGrpSpPr/>
            <p:nvPr/>
          </p:nvGrpSpPr>
          <p:grpSpPr>
            <a:xfrm>
              <a:off x="4619530" y="2424035"/>
              <a:ext cx="6544864" cy="1548167"/>
              <a:chOff x="681080" y="2753256"/>
              <a:chExt cx="6962996" cy="1647075"/>
            </a:xfrm>
          </p:grpSpPr>
          <p:sp>
            <p:nvSpPr>
              <p:cNvPr id="59" name="出自【趣你的PPT】(微信:qunideppt)：最优质的PPT资源库"/>
              <p:cNvSpPr/>
              <p:nvPr/>
            </p:nvSpPr>
            <p:spPr>
              <a:xfrm>
                <a:off x="681080" y="2753256"/>
                <a:ext cx="6657271" cy="1247861"/>
              </a:xfrm>
              <a:custGeom>
                <a:avLst/>
                <a:gdLst>
                  <a:gd name="connsiteX0" fmla="*/ 0 w 6657271"/>
                  <a:gd name="connsiteY0" fmla="*/ 0 h 1247861"/>
                  <a:gd name="connsiteX1" fmla="*/ 6657271 w 6657271"/>
                  <a:gd name="connsiteY1" fmla="*/ 0 h 1247861"/>
                  <a:gd name="connsiteX2" fmla="*/ 6657271 w 6657271"/>
                  <a:gd name="connsiteY2" fmla="*/ 1247861 h 1247861"/>
                  <a:gd name="connsiteX3" fmla="*/ 0 w 6657271"/>
                  <a:gd name="connsiteY3" fmla="*/ 1247861 h 1247861"/>
                  <a:gd name="connsiteX4" fmla="*/ 0 w 6657271"/>
                  <a:gd name="connsiteY4" fmla="*/ 0 h 1247861"/>
                  <a:gd name="connsiteX0" fmla="*/ 0 w 6657271"/>
                  <a:gd name="connsiteY0" fmla="*/ 0 h 1247861"/>
                  <a:gd name="connsiteX1" fmla="*/ 6657271 w 6657271"/>
                  <a:gd name="connsiteY1" fmla="*/ 0 h 1247861"/>
                  <a:gd name="connsiteX2" fmla="*/ 6657271 w 6657271"/>
                  <a:gd name="connsiteY2" fmla="*/ 1247861 h 1247861"/>
                  <a:gd name="connsiteX3" fmla="*/ 213360 w 6657271"/>
                  <a:gd name="connsiteY3" fmla="*/ 1247861 h 1247861"/>
                  <a:gd name="connsiteX4" fmla="*/ 0 w 6657271"/>
                  <a:gd name="connsiteY4" fmla="*/ 0 h 1247861"/>
                  <a:gd name="connsiteX0" fmla="*/ 0 w 6657271"/>
                  <a:gd name="connsiteY0" fmla="*/ 0 h 1247861"/>
                  <a:gd name="connsiteX1" fmla="*/ 6393111 w 6657271"/>
                  <a:gd name="connsiteY1" fmla="*/ 386080 h 1247861"/>
                  <a:gd name="connsiteX2" fmla="*/ 6657271 w 6657271"/>
                  <a:gd name="connsiteY2" fmla="*/ 1247861 h 1247861"/>
                  <a:gd name="connsiteX3" fmla="*/ 213360 w 6657271"/>
                  <a:gd name="connsiteY3" fmla="*/ 1247861 h 1247861"/>
                  <a:gd name="connsiteX4" fmla="*/ 0 w 6657271"/>
                  <a:gd name="connsiteY4" fmla="*/ 0 h 12478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57271" h="1247861">
                    <a:moveTo>
                      <a:pt x="0" y="0"/>
                    </a:moveTo>
                    <a:lnTo>
                      <a:pt x="6393111" y="386080"/>
                    </a:lnTo>
                    <a:lnTo>
                      <a:pt x="6657271" y="1247861"/>
                    </a:lnTo>
                    <a:lnTo>
                      <a:pt x="213360" y="124786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34D5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0" name="出自【趣你的PPT】(微信:qunideppt)：最优质的PPT资源库"/>
              <p:cNvSpPr/>
              <p:nvPr/>
            </p:nvSpPr>
            <p:spPr>
              <a:xfrm>
                <a:off x="1220485" y="3721430"/>
                <a:ext cx="6423591" cy="678901"/>
              </a:xfrm>
              <a:custGeom>
                <a:avLst/>
                <a:gdLst>
                  <a:gd name="connsiteX0" fmla="*/ 0 w 6657271"/>
                  <a:gd name="connsiteY0" fmla="*/ 0 h 1247861"/>
                  <a:gd name="connsiteX1" fmla="*/ 6657271 w 6657271"/>
                  <a:gd name="connsiteY1" fmla="*/ 0 h 1247861"/>
                  <a:gd name="connsiteX2" fmla="*/ 6657271 w 6657271"/>
                  <a:gd name="connsiteY2" fmla="*/ 1247861 h 1247861"/>
                  <a:gd name="connsiteX3" fmla="*/ 0 w 6657271"/>
                  <a:gd name="connsiteY3" fmla="*/ 1247861 h 1247861"/>
                  <a:gd name="connsiteX4" fmla="*/ 0 w 6657271"/>
                  <a:gd name="connsiteY4" fmla="*/ 0 h 1247861"/>
                  <a:gd name="connsiteX0" fmla="*/ 0 w 6657271"/>
                  <a:gd name="connsiteY0" fmla="*/ 0 h 1247861"/>
                  <a:gd name="connsiteX1" fmla="*/ 6657271 w 6657271"/>
                  <a:gd name="connsiteY1" fmla="*/ 0 h 1247861"/>
                  <a:gd name="connsiteX2" fmla="*/ 6657271 w 6657271"/>
                  <a:gd name="connsiteY2" fmla="*/ 1247861 h 1247861"/>
                  <a:gd name="connsiteX3" fmla="*/ 213360 w 6657271"/>
                  <a:gd name="connsiteY3" fmla="*/ 1247861 h 1247861"/>
                  <a:gd name="connsiteX4" fmla="*/ 0 w 6657271"/>
                  <a:gd name="connsiteY4" fmla="*/ 0 h 1247861"/>
                  <a:gd name="connsiteX0" fmla="*/ 0 w 6657271"/>
                  <a:gd name="connsiteY0" fmla="*/ 0 h 1247861"/>
                  <a:gd name="connsiteX1" fmla="*/ 6393111 w 6657271"/>
                  <a:gd name="connsiteY1" fmla="*/ 386080 h 1247861"/>
                  <a:gd name="connsiteX2" fmla="*/ 6657271 w 6657271"/>
                  <a:gd name="connsiteY2" fmla="*/ 1247861 h 1247861"/>
                  <a:gd name="connsiteX3" fmla="*/ 213360 w 6657271"/>
                  <a:gd name="connsiteY3" fmla="*/ 1247861 h 1247861"/>
                  <a:gd name="connsiteX4" fmla="*/ 0 w 6657271"/>
                  <a:gd name="connsiteY4" fmla="*/ 0 h 1247861"/>
                  <a:gd name="connsiteX0" fmla="*/ 0 w 6657271"/>
                  <a:gd name="connsiteY0" fmla="*/ 0 h 1247861"/>
                  <a:gd name="connsiteX1" fmla="*/ 6393111 w 6657271"/>
                  <a:gd name="connsiteY1" fmla="*/ 386080 h 1247861"/>
                  <a:gd name="connsiteX2" fmla="*/ 6657271 w 6657271"/>
                  <a:gd name="connsiteY2" fmla="*/ 1247861 h 1247861"/>
                  <a:gd name="connsiteX3" fmla="*/ 50800 w 6657271"/>
                  <a:gd name="connsiteY3" fmla="*/ 546821 h 1247861"/>
                  <a:gd name="connsiteX4" fmla="*/ 0 w 6657271"/>
                  <a:gd name="connsiteY4" fmla="*/ 0 h 1247861"/>
                  <a:gd name="connsiteX0" fmla="*/ 0 w 6657271"/>
                  <a:gd name="connsiteY0" fmla="*/ 71120 h 1318981"/>
                  <a:gd name="connsiteX1" fmla="*/ 6321991 w 6657271"/>
                  <a:gd name="connsiteY1" fmla="*/ 0 h 1318981"/>
                  <a:gd name="connsiteX2" fmla="*/ 6657271 w 6657271"/>
                  <a:gd name="connsiteY2" fmla="*/ 1318981 h 1318981"/>
                  <a:gd name="connsiteX3" fmla="*/ 50800 w 6657271"/>
                  <a:gd name="connsiteY3" fmla="*/ 617941 h 1318981"/>
                  <a:gd name="connsiteX4" fmla="*/ 0 w 6657271"/>
                  <a:gd name="connsiteY4" fmla="*/ 71120 h 1318981"/>
                  <a:gd name="connsiteX0" fmla="*/ 0 w 6443911"/>
                  <a:gd name="connsiteY0" fmla="*/ 71120 h 678901"/>
                  <a:gd name="connsiteX1" fmla="*/ 6321991 w 6443911"/>
                  <a:gd name="connsiteY1" fmla="*/ 0 h 678901"/>
                  <a:gd name="connsiteX2" fmla="*/ 6443911 w 6443911"/>
                  <a:gd name="connsiteY2" fmla="*/ 678901 h 678901"/>
                  <a:gd name="connsiteX3" fmla="*/ 50800 w 6443911"/>
                  <a:gd name="connsiteY3" fmla="*/ 617941 h 678901"/>
                  <a:gd name="connsiteX4" fmla="*/ 0 w 6443911"/>
                  <a:gd name="connsiteY4" fmla="*/ 71120 h 678901"/>
                  <a:gd name="connsiteX0" fmla="*/ 0 w 6423591"/>
                  <a:gd name="connsiteY0" fmla="*/ 121920 h 678901"/>
                  <a:gd name="connsiteX1" fmla="*/ 6301671 w 6423591"/>
                  <a:gd name="connsiteY1" fmla="*/ 0 h 678901"/>
                  <a:gd name="connsiteX2" fmla="*/ 6423591 w 6423591"/>
                  <a:gd name="connsiteY2" fmla="*/ 678901 h 678901"/>
                  <a:gd name="connsiteX3" fmla="*/ 30480 w 6423591"/>
                  <a:gd name="connsiteY3" fmla="*/ 617941 h 678901"/>
                  <a:gd name="connsiteX4" fmla="*/ 0 w 6423591"/>
                  <a:gd name="connsiteY4" fmla="*/ 121920 h 6789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423591" h="678901">
                    <a:moveTo>
                      <a:pt x="0" y="121920"/>
                    </a:moveTo>
                    <a:lnTo>
                      <a:pt x="6301671" y="0"/>
                    </a:lnTo>
                    <a:lnTo>
                      <a:pt x="6423591" y="678901"/>
                    </a:lnTo>
                    <a:lnTo>
                      <a:pt x="30480" y="617941"/>
                    </a:lnTo>
                    <a:lnTo>
                      <a:pt x="0" y="12192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17" name="组合 116"/>
            <p:cNvGrpSpPr/>
            <p:nvPr/>
          </p:nvGrpSpPr>
          <p:grpSpPr>
            <a:xfrm>
              <a:off x="5486104" y="2746088"/>
              <a:ext cx="4159800" cy="584775"/>
              <a:chOff x="5041027" y="2790289"/>
              <a:chExt cx="4159800" cy="584775"/>
            </a:xfrm>
          </p:grpSpPr>
          <p:sp>
            <p:nvSpPr>
              <p:cNvPr id="115" name="出自【趣你的PPT】(微信:qunideppt)：最优质的PPT资源库"/>
              <p:cNvSpPr txBox="1"/>
              <p:nvPr/>
            </p:nvSpPr>
            <p:spPr>
              <a:xfrm>
                <a:off x="5041027" y="2790289"/>
                <a:ext cx="783443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200" b="1" dirty="0" smtClean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03</a:t>
                </a:r>
                <a:endParaRPr lang="zh-CN" altLang="en-US" sz="32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6" name="出自【趣你的PPT】(微信:qunideppt)：最优质的PPT资源库"/>
              <p:cNvSpPr txBox="1"/>
              <p:nvPr/>
            </p:nvSpPr>
            <p:spPr>
              <a:xfrm>
                <a:off x="5682878" y="2824070"/>
                <a:ext cx="351794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800" b="1" dirty="0" smtClean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总结反思</a:t>
                </a:r>
                <a:endParaRPr lang="zh-CN" altLang="en-US" sz="28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20" name="出自【趣你的PPT】(微信:qunideppt)：最优质的PPT资源库"/>
            <p:cNvSpPr txBox="1"/>
            <p:nvPr/>
          </p:nvSpPr>
          <p:spPr>
            <a:xfrm>
              <a:off x="6953579" y="3426055"/>
              <a:ext cx="351794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YOUR TITLE</a:t>
              </a:r>
              <a:endParaRPr lang="zh-CN" altLang="en-US" sz="2400" b="1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18662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5出自【趣你的PPT】(微信:qunideppt)：最优质的PPT资源库"/>
          <p:cNvGrpSpPr/>
          <p:nvPr/>
        </p:nvGrpSpPr>
        <p:grpSpPr>
          <a:xfrm>
            <a:off x="0" y="292608"/>
            <a:ext cx="12190828" cy="548640"/>
            <a:chOff x="0" y="292608"/>
            <a:chExt cx="12190828" cy="548640"/>
          </a:xfrm>
        </p:grpSpPr>
        <p:sp>
          <p:nvSpPr>
            <p:cNvPr id="43" name="出自【趣你的PPT】(微信:qunideppt)：最优质的PPT资源库"/>
            <p:cNvSpPr/>
            <p:nvPr/>
          </p:nvSpPr>
          <p:spPr>
            <a:xfrm>
              <a:off x="0" y="292608"/>
              <a:ext cx="3118104" cy="548640"/>
            </a:xfrm>
            <a:custGeom>
              <a:avLst/>
              <a:gdLst>
                <a:gd name="connsiteX0" fmla="*/ 0 w 3118104"/>
                <a:gd name="connsiteY0" fmla="*/ 0 h 539496"/>
                <a:gd name="connsiteX1" fmla="*/ 3118104 w 3118104"/>
                <a:gd name="connsiteY1" fmla="*/ 0 h 539496"/>
                <a:gd name="connsiteX2" fmla="*/ 3118104 w 3118104"/>
                <a:gd name="connsiteY2" fmla="*/ 539496 h 539496"/>
                <a:gd name="connsiteX3" fmla="*/ 0 w 3118104"/>
                <a:gd name="connsiteY3" fmla="*/ 539496 h 539496"/>
                <a:gd name="connsiteX4" fmla="*/ 0 w 3118104"/>
                <a:gd name="connsiteY4" fmla="*/ 0 h 539496"/>
                <a:gd name="connsiteX0" fmla="*/ 0 w 3118104"/>
                <a:gd name="connsiteY0" fmla="*/ 0 h 539496"/>
                <a:gd name="connsiteX1" fmla="*/ 2871216 w 3118104"/>
                <a:gd name="connsiteY1" fmla="*/ 0 h 539496"/>
                <a:gd name="connsiteX2" fmla="*/ 3118104 w 3118104"/>
                <a:gd name="connsiteY2" fmla="*/ 539496 h 539496"/>
                <a:gd name="connsiteX3" fmla="*/ 0 w 3118104"/>
                <a:gd name="connsiteY3" fmla="*/ 539496 h 539496"/>
                <a:gd name="connsiteX4" fmla="*/ 0 w 3118104"/>
                <a:gd name="connsiteY4" fmla="*/ 0 h 539496"/>
                <a:gd name="connsiteX0" fmla="*/ 0 w 3118104"/>
                <a:gd name="connsiteY0" fmla="*/ 9144 h 548640"/>
                <a:gd name="connsiteX1" fmla="*/ 2679192 w 3118104"/>
                <a:gd name="connsiteY1" fmla="*/ 0 h 548640"/>
                <a:gd name="connsiteX2" fmla="*/ 3118104 w 3118104"/>
                <a:gd name="connsiteY2" fmla="*/ 548640 h 548640"/>
                <a:gd name="connsiteX3" fmla="*/ 0 w 3118104"/>
                <a:gd name="connsiteY3" fmla="*/ 548640 h 548640"/>
                <a:gd name="connsiteX4" fmla="*/ 0 w 3118104"/>
                <a:gd name="connsiteY4" fmla="*/ 9144 h 548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18104" h="548640">
                  <a:moveTo>
                    <a:pt x="0" y="9144"/>
                  </a:moveTo>
                  <a:lnTo>
                    <a:pt x="2679192" y="0"/>
                  </a:lnTo>
                  <a:lnTo>
                    <a:pt x="3118104" y="548640"/>
                  </a:lnTo>
                  <a:lnTo>
                    <a:pt x="0" y="548640"/>
                  </a:lnTo>
                  <a:lnTo>
                    <a:pt x="0" y="9144"/>
                  </a:lnTo>
                  <a:close/>
                </a:path>
              </a:pathLst>
            </a:custGeom>
            <a:solidFill>
              <a:srgbClr val="5DA2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cxnSp>
          <p:nvCxnSpPr>
            <p:cNvPr id="45" name="出自【趣你的PPT】(微信:qunideppt)：最优质的PPT资源库"/>
            <p:cNvCxnSpPr/>
            <p:nvPr/>
          </p:nvCxnSpPr>
          <p:spPr>
            <a:xfrm>
              <a:off x="3108960" y="832104"/>
              <a:ext cx="9081868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出自【趣你的PPT】(微信:qunideppt)：最优质的PPT资源库"/>
          <p:cNvSpPr txBox="1"/>
          <p:nvPr/>
        </p:nvSpPr>
        <p:spPr>
          <a:xfrm>
            <a:off x="292608" y="366873"/>
            <a:ext cx="23591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单击此处添加标题</a:t>
            </a:r>
            <a:endParaRPr lang="zh-CN" altLang="en-US" sz="20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" name="Group 1出自【趣你的PPT】(微信:qunideppt)：最优质的PPT资源库"/>
          <p:cNvGrpSpPr/>
          <p:nvPr/>
        </p:nvGrpSpPr>
        <p:grpSpPr>
          <a:xfrm>
            <a:off x="1331168" y="2449521"/>
            <a:ext cx="4116633" cy="3686419"/>
            <a:chOff x="3294115" y="1445052"/>
            <a:chExt cx="4116633" cy="3686419"/>
          </a:xfrm>
        </p:grpSpPr>
        <p:sp>
          <p:nvSpPr>
            <p:cNvPr id="41" name="出自【趣你的PPT】(微信:qunideppt)：最优质的PPT资源库"/>
            <p:cNvSpPr>
              <a:spLocks noEditPoints="1"/>
            </p:cNvSpPr>
            <p:nvPr/>
          </p:nvSpPr>
          <p:spPr bwMode="auto">
            <a:xfrm rot="21275257">
              <a:off x="4223792" y="1944516"/>
              <a:ext cx="3186956" cy="3186955"/>
            </a:xfrm>
            <a:custGeom>
              <a:avLst/>
              <a:gdLst>
                <a:gd name="T0" fmla="*/ 2512 w 2622"/>
                <a:gd name="T1" fmla="*/ 1152 h 2622"/>
                <a:gd name="T2" fmla="*/ 2460 w 2622"/>
                <a:gd name="T3" fmla="*/ 930 h 2622"/>
                <a:gd name="T4" fmla="*/ 2482 w 2622"/>
                <a:gd name="T5" fmla="*/ 718 h 2622"/>
                <a:gd name="T6" fmla="*/ 2244 w 2622"/>
                <a:gd name="T7" fmla="*/ 540 h 2622"/>
                <a:gd name="T8" fmla="*/ 2082 w 2622"/>
                <a:gd name="T9" fmla="*/ 378 h 2622"/>
                <a:gd name="T10" fmla="*/ 1906 w 2622"/>
                <a:gd name="T11" fmla="*/ 140 h 2622"/>
                <a:gd name="T12" fmla="*/ 1694 w 2622"/>
                <a:gd name="T13" fmla="*/ 162 h 2622"/>
                <a:gd name="T14" fmla="*/ 1470 w 2622"/>
                <a:gd name="T15" fmla="*/ 112 h 2622"/>
                <a:gd name="T16" fmla="*/ 1240 w 2622"/>
                <a:gd name="T17" fmla="*/ 104 h 2622"/>
                <a:gd name="T18" fmla="*/ 1042 w 2622"/>
                <a:gd name="T19" fmla="*/ 26 h 2622"/>
                <a:gd name="T20" fmla="*/ 808 w 2622"/>
                <a:gd name="T21" fmla="*/ 210 h 2622"/>
                <a:gd name="T22" fmla="*/ 610 w 2622"/>
                <a:gd name="T23" fmla="*/ 326 h 2622"/>
                <a:gd name="T24" fmla="*/ 334 w 2622"/>
                <a:gd name="T25" fmla="*/ 434 h 2622"/>
                <a:gd name="T26" fmla="*/ 302 w 2622"/>
                <a:gd name="T27" fmla="*/ 646 h 2622"/>
                <a:gd name="T28" fmla="*/ 194 w 2622"/>
                <a:gd name="T29" fmla="*/ 848 h 2622"/>
                <a:gd name="T30" fmla="*/ 126 w 2622"/>
                <a:gd name="T31" fmla="*/ 1068 h 2622"/>
                <a:gd name="T32" fmla="*/ 0 w 2622"/>
                <a:gd name="T33" fmla="*/ 1240 h 2622"/>
                <a:gd name="T34" fmla="*/ 118 w 2622"/>
                <a:gd name="T35" fmla="*/ 1512 h 2622"/>
                <a:gd name="T36" fmla="*/ 178 w 2622"/>
                <a:gd name="T37" fmla="*/ 1734 h 2622"/>
                <a:gd name="T38" fmla="*/ 212 w 2622"/>
                <a:gd name="T39" fmla="*/ 2028 h 2622"/>
                <a:gd name="T40" fmla="*/ 408 w 2622"/>
                <a:gd name="T41" fmla="*/ 2116 h 2622"/>
                <a:gd name="T42" fmla="*/ 576 w 2622"/>
                <a:gd name="T43" fmla="*/ 2272 h 2622"/>
                <a:gd name="T44" fmla="*/ 770 w 2622"/>
                <a:gd name="T45" fmla="*/ 2394 h 2622"/>
                <a:gd name="T46" fmla="*/ 904 w 2622"/>
                <a:gd name="T47" fmla="*/ 2560 h 2622"/>
                <a:gd name="T48" fmla="*/ 1196 w 2622"/>
                <a:gd name="T49" fmla="*/ 2516 h 2622"/>
                <a:gd name="T50" fmla="*/ 1426 w 2622"/>
                <a:gd name="T51" fmla="*/ 2516 h 2622"/>
                <a:gd name="T52" fmla="*/ 1720 w 2622"/>
                <a:gd name="T53" fmla="*/ 2560 h 2622"/>
                <a:gd name="T54" fmla="*/ 1854 w 2622"/>
                <a:gd name="T55" fmla="*/ 2394 h 2622"/>
                <a:gd name="T56" fmla="*/ 2048 w 2622"/>
                <a:gd name="T57" fmla="*/ 2272 h 2622"/>
                <a:gd name="T58" fmla="*/ 2216 w 2622"/>
                <a:gd name="T59" fmla="*/ 2116 h 2622"/>
                <a:gd name="T60" fmla="*/ 2412 w 2622"/>
                <a:gd name="T61" fmla="*/ 2028 h 2622"/>
                <a:gd name="T62" fmla="*/ 2446 w 2622"/>
                <a:gd name="T63" fmla="*/ 1734 h 2622"/>
                <a:gd name="T64" fmla="*/ 2506 w 2622"/>
                <a:gd name="T65" fmla="*/ 1512 h 2622"/>
                <a:gd name="T66" fmla="*/ 1312 w 2622"/>
                <a:gd name="T67" fmla="*/ 2420 h 2622"/>
                <a:gd name="T68" fmla="*/ 1088 w 2622"/>
                <a:gd name="T69" fmla="*/ 2398 h 2622"/>
                <a:gd name="T70" fmla="*/ 830 w 2622"/>
                <a:gd name="T71" fmla="*/ 2312 h 2622"/>
                <a:gd name="T72" fmla="*/ 606 w 2622"/>
                <a:gd name="T73" fmla="*/ 2168 h 2622"/>
                <a:gd name="T74" fmla="*/ 422 w 2622"/>
                <a:gd name="T75" fmla="*/ 1976 h 2622"/>
                <a:gd name="T76" fmla="*/ 290 w 2622"/>
                <a:gd name="T77" fmla="*/ 1744 h 2622"/>
                <a:gd name="T78" fmla="*/ 216 w 2622"/>
                <a:gd name="T79" fmla="*/ 1480 h 2622"/>
                <a:gd name="T80" fmla="*/ 208 w 2622"/>
                <a:gd name="T81" fmla="*/ 1198 h 2622"/>
                <a:gd name="T82" fmla="*/ 270 w 2622"/>
                <a:gd name="T83" fmla="*/ 930 h 2622"/>
                <a:gd name="T84" fmla="*/ 392 w 2622"/>
                <a:gd name="T85" fmla="*/ 692 h 2622"/>
                <a:gd name="T86" fmla="*/ 566 w 2622"/>
                <a:gd name="T87" fmla="*/ 490 h 2622"/>
                <a:gd name="T88" fmla="*/ 782 w 2622"/>
                <a:gd name="T89" fmla="*/ 336 h 2622"/>
                <a:gd name="T90" fmla="*/ 1034 w 2622"/>
                <a:gd name="T91" fmla="*/ 236 h 2622"/>
                <a:gd name="T92" fmla="*/ 1312 w 2622"/>
                <a:gd name="T93" fmla="*/ 202 h 2622"/>
                <a:gd name="T94" fmla="*/ 1588 w 2622"/>
                <a:gd name="T95" fmla="*/ 236 h 2622"/>
                <a:gd name="T96" fmla="*/ 1840 w 2622"/>
                <a:gd name="T97" fmla="*/ 336 h 2622"/>
                <a:gd name="T98" fmla="*/ 2058 w 2622"/>
                <a:gd name="T99" fmla="*/ 490 h 2622"/>
                <a:gd name="T100" fmla="*/ 2232 w 2622"/>
                <a:gd name="T101" fmla="*/ 692 h 2622"/>
                <a:gd name="T102" fmla="*/ 2354 w 2622"/>
                <a:gd name="T103" fmla="*/ 930 h 2622"/>
                <a:gd name="T104" fmla="*/ 2416 w 2622"/>
                <a:gd name="T105" fmla="*/ 1198 h 2622"/>
                <a:gd name="T106" fmla="*/ 2408 w 2622"/>
                <a:gd name="T107" fmla="*/ 1480 h 2622"/>
                <a:gd name="T108" fmla="*/ 2334 w 2622"/>
                <a:gd name="T109" fmla="*/ 1744 h 2622"/>
                <a:gd name="T110" fmla="*/ 2200 w 2622"/>
                <a:gd name="T111" fmla="*/ 1976 h 2622"/>
                <a:gd name="T112" fmla="*/ 2018 w 2622"/>
                <a:gd name="T113" fmla="*/ 2168 h 2622"/>
                <a:gd name="T114" fmla="*/ 1792 w 2622"/>
                <a:gd name="T115" fmla="*/ 2312 h 2622"/>
                <a:gd name="T116" fmla="*/ 1536 w 2622"/>
                <a:gd name="T117" fmla="*/ 2398 h 2622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2622"/>
                <a:gd name="T178" fmla="*/ 0 h 2622"/>
                <a:gd name="T179" fmla="*/ 2622 w 2622"/>
                <a:gd name="T180" fmla="*/ 2622 h 2622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2622" h="2622">
                  <a:moveTo>
                    <a:pt x="2622" y="1382"/>
                  </a:moveTo>
                  <a:lnTo>
                    <a:pt x="2622" y="1240"/>
                  </a:lnTo>
                  <a:lnTo>
                    <a:pt x="2520" y="1240"/>
                  </a:lnTo>
                  <a:lnTo>
                    <a:pt x="2516" y="1196"/>
                  </a:lnTo>
                  <a:lnTo>
                    <a:pt x="2512" y="1152"/>
                  </a:lnTo>
                  <a:lnTo>
                    <a:pt x="2506" y="1110"/>
                  </a:lnTo>
                  <a:lnTo>
                    <a:pt x="2498" y="1068"/>
                  </a:lnTo>
                  <a:lnTo>
                    <a:pt x="2596" y="1040"/>
                  </a:lnTo>
                  <a:lnTo>
                    <a:pt x="2560" y="904"/>
                  </a:lnTo>
                  <a:lnTo>
                    <a:pt x="2460" y="930"/>
                  </a:lnTo>
                  <a:lnTo>
                    <a:pt x="2446" y="888"/>
                  </a:lnTo>
                  <a:lnTo>
                    <a:pt x="2430" y="848"/>
                  </a:lnTo>
                  <a:lnTo>
                    <a:pt x="2412" y="808"/>
                  </a:lnTo>
                  <a:lnTo>
                    <a:pt x="2394" y="768"/>
                  </a:lnTo>
                  <a:lnTo>
                    <a:pt x="2482" y="718"/>
                  </a:lnTo>
                  <a:lnTo>
                    <a:pt x="2412" y="594"/>
                  </a:lnTo>
                  <a:lnTo>
                    <a:pt x="2322" y="646"/>
                  </a:lnTo>
                  <a:lnTo>
                    <a:pt x="2298" y="610"/>
                  </a:lnTo>
                  <a:lnTo>
                    <a:pt x="2272" y="574"/>
                  </a:lnTo>
                  <a:lnTo>
                    <a:pt x="2244" y="540"/>
                  </a:lnTo>
                  <a:lnTo>
                    <a:pt x="2216" y="508"/>
                  </a:lnTo>
                  <a:lnTo>
                    <a:pt x="2290" y="434"/>
                  </a:lnTo>
                  <a:lnTo>
                    <a:pt x="2188" y="334"/>
                  </a:lnTo>
                  <a:lnTo>
                    <a:pt x="2116" y="406"/>
                  </a:lnTo>
                  <a:lnTo>
                    <a:pt x="2082" y="378"/>
                  </a:lnTo>
                  <a:lnTo>
                    <a:pt x="2048" y="352"/>
                  </a:lnTo>
                  <a:lnTo>
                    <a:pt x="2014" y="326"/>
                  </a:lnTo>
                  <a:lnTo>
                    <a:pt x="1978" y="300"/>
                  </a:lnTo>
                  <a:lnTo>
                    <a:pt x="2028" y="212"/>
                  </a:lnTo>
                  <a:lnTo>
                    <a:pt x="1906" y="140"/>
                  </a:lnTo>
                  <a:lnTo>
                    <a:pt x="1854" y="230"/>
                  </a:lnTo>
                  <a:lnTo>
                    <a:pt x="1816" y="210"/>
                  </a:lnTo>
                  <a:lnTo>
                    <a:pt x="1776" y="194"/>
                  </a:lnTo>
                  <a:lnTo>
                    <a:pt x="1734" y="178"/>
                  </a:lnTo>
                  <a:lnTo>
                    <a:pt x="1694" y="162"/>
                  </a:lnTo>
                  <a:lnTo>
                    <a:pt x="1720" y="64"/>
                  </a:lnTo>
                  <a:lnTo>
                    <a:pt x="1582" y="26"/>
                  </a:lnTo>
                  <a:lnTo>
                    <a:pt x="1556" y="126"/>
                  </a:lnTo>
                  <a:lnTo>
                    <a:pt x="1514" y="118"/>
                  </a:lnTo>
                  <a:lnTo>
                    <a:pt x="1470" y="112"/>
                  </a:lnTo>
                  <a:lnTo>
                    <a:pt x="1426" y="106"/>
                  </a:lnTo>
                  <a:lnTo>
                    <a:pt x="1382" y="104"/>
                  </a:lnTo>
                  <a:lnTo>
                    <a:pt x="1382" y="0"/>
                  </a:lnTo>
                  <a:lnTo>
                    <a:pt x="1240" y="0"/>
                  </a:lnTo>
                  <a:lnTo>
                    <a:pt x="1240" y="104"/>
                  </a:lnTo>
                  <a:lnTo>
                    <a:pt x="1196" y="106"/>
                  </a:lnTo>
                  <a:lnTo>
                    <a:pt x="1154" y="112"/>
                  </a:lnTo>
                  <a:lnTo>
                    <a:pt x="1110" y="118"/>
                  </a:lnTo>
                  <a:lnTo>
                    <a:pt x="1068" y="126"/>
                  </a:lnTo>
                  <a:lnTo>
                    <a:pt x="1042" y="26"/>
                  </a:lnTo>
                  <a:lnTo>
                    <a:pt x="904" y="64"/>
                  </a:lnTo>
                  <a:lnTo>
                    <a:pt x="930" y="162"/>
                  </a:lnTo>
                  <a:lnTo>
                    <a:pt x="890" y="178"/>
                  </a:lnTo>
                  <a:lnTo>
                    <a:pt x="848" y="194"/>
                  </a:lnTo>
                  <a:lnTo>
                    <a:pt x="808" y="210"/>
                  </a:lnTo>
                  <a:lnTo>
                    <a:pt x="770" y="230"/>
                  </a:lnTo>
                  <a:lnTo>
                    <a:pt x="718" y="140"/>
                  </a:lnTo>
                  <a:lnTo>
                    <a:pt x="594" y="212"/>
                  </a:lnTo>
                  <a:lnTo>
                    <a:pt x="646" y="300"/>
                  </a:lnTo>
                  <a:lnTo>
                    <a:pt x="610" y="326"/>
                  </a:lnTo>
                  <a:lnTo>
                    <a:pt x="576" y="352"/>
                  </a:lnTo>
                  <a:lnTo>
                    <a:pt x="542" y="378"/>
                  </a:lnTo>
                  <a:lnTo>
                    <a:pt x="508" y="406"/>
                  </a:lnTo>
                  <a:lnTo>
                    <a:pt x="436" y="334"/>
                  </a:lnTo>
                  <a:lnTo>
                    <a:pt x="334" y="434"/>
                  </a:lnTo>
                  <a:lnTo>
                    <a:pt x="408" y="508"/>
                  </a:lnTo>
                  <a:lnTo>
                    <a:pt x="378" y="540"/>
                  </a:lnTo>
                  <a:lnTo>
                    <a:pt x="352" y="574"/>
                  </a:lnTo>
                  <a:lnTo>
                    <a:pt x="326" y="610"/>
                  </a:lnTo>
                  <a:lnTo>
                    <a:pt x="302" y="646"/>
                  </a:lnTo>
                  <a:lnTo>
                    <a:pt x="212" y="594"/>
                  </a:lnTo>
                  <a:lnTo>
                    <a:pt x="140" y="718"/>
                  </a:lnTo>
                  <a:lnTo>
                    <a:pt x="230" y="768"/>
                  </a:lnTo>
                  <a:lnTo>
                    <a:pt x="212" y="808"/>
                  </a:lnTo>
                  <a:lnTo>
                    <a:pt x="194" y="848"/>
                  </a:lnTo>
                  <a:lnTo>
                    <a:pt x="178" y="888"/>
                  </a:lnTo>
                  <a:lnTo>
                    <a:pt x="164" y="930"/>
                  </a:lnTo>
                  <a:lnTo>
                    <a:pt x="64" y="904"/>
                  </a:lnTo>
                  <a:lnTo>
                    <a:pt x="26" y="1040"/>
                  </a:lnTo>
                  <a:lnTo>
                    <a:pt x="126" y="1068"/>
                  </a:lnTo>
                  <a:lnTo>
                    <a:pt x="118" y="1110"/>
                  </a:lnTo>
                  <a:lnTo>
                    <a:pt x="112" y="1152"/>
                  </a:lnTo>
                  <a:lnTo>
                    <a:pt x="108" y="1196"/>
                  </a:lnTo>
                  <a:lnTo>
                    <a:pt x="104" y="1240"/>
                  </a:lnTo>
                  <a:lnTo>
                    <a:pt x="0" y="1240"/>
                  </a:lnTo>
                  <a:lnTo>
                    <a:pt x="0" y="1382"/>
                  </a:lnTo>
                  <a:lnTo>
                    <a:pt x="104" y="1382"/>
                  </a:lnTo>
                  <a:lnTo>
                    <a:pt x="108" y="1426"/>
                  </a:lnTo>
                  <a:lnTo>
                    <a:pt x="112" y="1470"/>
                  </a:lnTo>
                  <a:lnTo>
                    <a:pt x="118" y="1512"/>
                  </a:lnTo>
                  <a:lnTo>
                    <a:pt x="126" y="1556"/>
                  </a:lnTo>
                  <a:lnTo>
                    <a:pt x="26" y="1582"/>
                  </a:lnTo>
                  <a:lnTo>
                    <a:pt x="64" y="1720"/>
                  </a:lnTo>
                  <a:lnTo>
                    <a:pt x="164" y="1692"/>
                  </a:lnTo>
                  <a:lnTo>
                    <a:pt x="178" y="1734"/>
                  </a:lnTo>
                  <a:lnTo>
                    <a:pt x="194" y="1774"/>
                  </a:lnTo>
                  <a:lnTo>
                    <a:pt x="212" y="1814"/>
                  </a:lnTo>
                  <a:lnTo>
                    <a:pt x="230" y="1854"/>
                  </a:lnTo>
                  <a:lnTo>
                    <a:pt x="140" y="1906"/>
                  </a:lnTo>
                  <a:lnTo>
                    <a:pt x="212" y="2028"/>
                  </a:lnTo>
                  <a:lnTo>
                    <a:pt x="302" y="1978"/>
                  </a:lnTo>
                  <a:lnTo>
                    <a:pt x="326" y="2014"/>
                  </a:lnTo>
                  <a:lnTo>
                    <a:pt x="352" y="2048"/>
                  </a:lnTo>
                  <a:lnTo>
                    <a:pt x="378" y="2082"/>
                  </a:lnTo>
                  <a:lnTo>
                    <a:pt x="408" y="2116"/>
                  </a:lnTo>
                  <a:lnTo>
                    <a:pt x="334" y="2188"/>
                  </a:lnTo>
                  <a:lnTo>
                    <a:pt x="436" y="2288"/>
                  </a:lnTo>
                  <a:lnTo>
                    <a:pt x="508" y="2216"/>
                  </a:lnTo>
                  <a:lnTo>
                    <a:pt x="542" y="2244"/>
                  </a:lnTo>
                  <a:lnTo>
                    <a:pt x="576" y="2272"/>
                  </a:lnTo>
                  <a:lnTo>
                    <a:pt x="610" y="2298"/>
                  </a:lnTo>
                  <a:lnTo>
                    <a:pt x="646" y="2322"/>
                  </a:lnTo>
                  <a:lnTo>
                    <a:pt x="594" y="2412"/>
                  </a:lnTo>
                  <a:lnTo>
                    <a:pt x="718" y="2482"/>
                  </a:lnTo>
                  <a:lnTo>
                    <a:pt x="770" y="2394"/>
                  </a:lnTo>
                  <a:lnTo>
                    <a:pt x="808" y="2412"/>
                  </a:lnTo>
                  <a:lnTo>
                    <a:pt x="848" y="2430"/>
                  </a:lnTo>
                  <a:lnTo>
                    <a:pt x="890" y="2446"/>
                  </a:lnTo>
                  <a:lnTo>
                    <a:pt x="930" y="2460"/>
                  </a:lnTo>
                  <a:lnTo>
                    <a:pt x="904" y="2560"/>
                  </a:lnTo>
                  <a:lnTo>
                    <a:pt x="1042" y="2596"/>
                  </a:lnTo>
                  <a:lnTo>
                    <a:pt x="1068" y="2498"/>
                  </a:lnTo>
                  <a:lnTo>
                    <a:pt x="1110" y="2504"/>
                  </a:lnTo>
                  <a:lnTo>
                    <a:pt x="1154" y="2512"/>
                  </a:lnTo>
                  <a:lnTo>
                    <a:pt x="1196" y="2516"/>
                  </a:lnTo>
                  <a:lnTo>
                    <a:pt x="1240" y="2520"/>
                  </a:lnTo>
                  <a:lnTo>
                    <a:pt x="1240" y="2622"/>
                  </a:lnTo>
                  <a:lnTo>
                    <a:pt x="1382" y="2622"/>
                  </a:lnTo>
                  <a:lnTo>
                    <a:pt x="1382" y="2520"/>
                  </a:lnTo>
                  <a:lnTo>
                    <a:pt x="1426" y="2516"/>
                  </a:lnTo>
                  <a:lnTo>
                    <a:pt x="1470" y="2512"/>
                  </a:lnTo>
                  <a:lnTo>
                    <a:pt x="1514" y="2504"/>
                  </a:lnTo>
                  <a:lnTo>
                    <a:pt x="1556" y="2498"/>
                  </a:lnTo>
                  <a:lnTo>
                    <a:pt x="1582" y="2596"/>
                  </a:lnTo>
                  <a:lnTo>
                    <a:pt x="1720" y="2560"/>
                  </a:lnTo>
                  <a:lnTo>
                    <a:pt x="1694" y="2460"/>
                  </a:lnTo>
                  <a:lnTo>
                    <a:pt x="1734" y="2446"/>
                  </a:lnTo>
                  <a:lnTo>
                    <a:pt x="1776" y="2430"/>
                  </a:lnTo>
                  <a:lnTo>
                    <a:pt x="1816" y="2412"/>
                  </a:lnTo>
                  <a:lnTo>
                    <a:pt x="1854" y="2394"/>
                  </a:lnTo>
                  <a:lnTo>
                    <a:pt x="1906" y="2482"/>
                  </a:lnTo>
                  <a:lnTo>
                    <a:pt x="2028" y="2412"/>
                  </a:lnTo>
                  <a:lnTo>
                    <a:pt x="1978" y="2322"/>
                  </a:lnTo>
                  <a:lnTo>
                    <a:pt x="2014" y="2298"/>
                  </a:lnTo>
                  <a:lnTo>
                    <a:pt x="2048" y="2272"/>
                  </a:lnTo>
                  <a:lnTo>
                    <a:pt x="2082" y="2244"/>
                  </a:lnTo>
                  <a:lnTo>
                    <a:pt x="2116" y="2216"/>
                  </a:lnTo>
                  <a:lnTo>
                    <a:pt x="2188" y="2288"/>
                  </a:lnTo>
                  <a:lnTo>
                    <a:pt x="2290" y="2188"/>
                  </a:lnTo>
                  <a:lnTo>
                    <a:pt x="2216" y="2116"/>
                  </a:lnTo>
                  <a:lnTo>
                    <a:pt x="2244" y="2082"/>
                  </a:lnTo>
                  <a:lnTo>
                    <a:pt x="2272" y="2048"/>
                  </a:lnTo>
                  <a:lnTo>
                    <a:pt x="2298" y="2014"/>
                  </a:lnTo>
                  <a:lnTo>
                    <a:pt x="2322" y="1978"/>
                  </a:lnTo>
                  <a:lnTo>
                    <a:pt x="2412" y="2028"/>
                  </a:lnTo>
                  <a:lnTo>
                    <a:pt x="2482" y="1906"/>
                  </a:lnTo>
                  <a:lnTo>
                    <a:pt x="2394" y="1854"/>
                  </a:lnTo>
                  <a:lnTo>
                    <a:pt x="2412" y="1814"/>
                  </a:lnTo>
                  <a:lnTo>
                    <a:pt x="2430" y="1774"/>
                  </a:lnTo>
                  <a:lnTo>
                    <a:pt x="2446" y="1734"/>
                  </a:lnTo>
                  <a:lnTo>
                    <a:pt x="2460" y="1692"/>
                  </a:lnTo>
                  <a:lnTo>
                    <a:pt x="2560" y="1720"/>
                  </a:lnTo>
                  <a:lnTo>
                    <a:pt x="2596" y="1582"/>
                  </a:lnTo>
                  <a:lnTo>
                    <a:pt x="2498" y="1556"/>
                  </a:lnTo>
                  <a:lnTo>
                    <a:pt x="2506" y="1512"/>
                  </a:lnTo>
                  <a:lnTo>
                    <a:pt x="2512" y="1470"/>
                  </a:lnTo>
                  <a:lnTo>
                    <a:pt x="2516" y="1426"/>
                  </a:lnTo>
                  <a:lnTo>
                    <a:pt x="2520" y="1382"/>
                  </a:lnTo>
                  <a:lnTo>
                    <a:pt x="2622" y="1382"/>
                  </a:lnTo>
                  <a:close/>
                  <a:moveTo>
                    <a:pt x="1312" y="2420"/>
                  </a:moveTo>
                  <a:lnTo>
                    <a:pt x="1312" y="2420"/>
                  </a:lnTo>
                  <a:lnTo>
                    <a:pt x="1254" y="2420"/>
                  </a:lnTo>
                  <a:lnTo>
                    <a:pt x="1198" y="2416"/>
                  </a:lnTo>
                  <a:lnTo>
                    <a:pt x="1142" y="2408"/>
                  </a:lnTo>
                  <a:lnTo>
                    <a:pt x="1088" y="2398"/>
                  </a:lnTo>
                  <a:lnTo>
                    <a:pt x="1034" y="2386"/>
                  </a:lnTo>
                  <a:lnTo>
                    <a:pt x="982" y="2370"/>
                  </a:lnTo>
                  <a:lnTo>
                    <a:pt x="930" y="2354"/>
                  </a:lnTo>
                  <a:lnTo>
                    <a:pt x="880" y="2334"/>
                  </a:lnTo>
                  <a:lnTo>
                    <a:pt x="830" y="2312"/>
                  </a:lnTo>
                  <a:lnTo>
                    <a:pt x="782" y="2286"/>
                  </a:lnTo>
                  <a:lnTo>
                    <a:pt x="736" y="2260"/>
                  </a:lnTo>
                  <a:lnTo>
                    <a:pt x="692" y="2232"/>
                  </a:lnTo>
                  <a:lnTo>
                    <a:pt x="648" y="2200"/>
                  </a:lnTo>
                  <a:lnTo>
                    <a:pt x="606" y="2168"/>
                  </a:lnTo>
                  <a:lnTo>
                    <a:pt x="566" y="2132"/>
                  </a:lnTo>
                  <a:lnTo>
                    <a:pt x="528" y="2096"/>
                  </a:lnTo>
                  <a:lnTo>
                    <a:pt x="490" y="2058"/>
                  </a:lnTo>
                  <a:lnTo>
                    <a:pt x="456" y="2018"/>
                  </a:lnTo>
                  <a:lnTo>
                    <a:pt x="422" y="1976"/>
                  </a:lnTo>
                  <a:lnTo>
                    <a:pt x="392" y="1932"/>
                  </a:lnTo>
                  <a:lnTo>
                    <a:pt x="362" y="1886"/>
                  </a:lnTo>
                  <a:lnTo>
                    <a:pt x="336" y="1840"/>
                  </a:lnTo>
                  <a:lnTo>
                    <a:pt x="312" y="1792"/>
                  </a:lnTo>
                  <a:lnTo>
                    <a:pt x="290" y="1744"/>
                  </a:lnTo>
                  <a:lnTo>
                    <a:pt x="270" y="1692"/>
                  </a:lnTo>
                  <a:lnTo>
                    <a:pt x="252" y="1642"/>
                  </a:lnTo>
                  <a:lnTo>
                    <a:pt x="238" y="1588"/>
                  </a:lnTo>
                  <a:lnTo>
                    <a:pt x="224" y="1534"/>
                  </a:lnTo>
                  <a:lnTo>
                    <a:pt x="216" y="1480"/>
                  </a:lnTo>
                  <a:lnTo>
                    <a:pt x="208" y="1424"/>
                  </a:lnTo>
                  <a:lnTo>
                    <a:pt x="204" y="1368"/>
                  </a:lnTo>
                  <a:lnTo>
                    <a:pt x="202" y="1312"/>
                  </a:lnTo>
                  <a:lnTo>
                    <a:pt x="204" y="1254"/>
                  </a:lnTo>
                  <a:lnTo>
                    <a:pt x="208" y="1198"/>
                  </a:lnTo>
                  <a:lnTo>
                    <a:pt x="216" y="1142"/>
                  </a:lnTo>
                  <a:lnTo>
                    <a:pt x="224" y="1088"/>
                  </a:lnTo>
                  <a:lnTo>
                    <a:pt x="238" y="1034"/>
                  </a:lnTo>
                  <a:lnTo>
                    <a:pt x="252" y="982"/>
                  </a:lnTo>
                  <a:lnTo>
                    <a:pt x="270" y="930"/>
                  </a:lnTo>
                  <a:lnTo>
                    <a:pt x="290" y="880"/>
                  </a:lnTo>
                  <a:lnTo>
                    <a:pt x="312" y="830"/>
                  </a:lnTo>
                  <a:lnTo>
                    <a:pt x="336" y="782"/>
                  </a:lnTo>
                  <a:lnTo>
                    <a:pt x="362" y="736"/>
                  </a:lnTo>
                  <a:lnTo>
                    <a:pt x="392" y="692"/>
                  </a:lnTo>
                  <a:lnTo>
                    <a:pt x="422" y="648"/>
                  </a:lnTo>
                  <a:lnTo>
                    <a:pt x="456" y="606"/>
                  </a:lnTo>
                  <a:lnTo>
                    <a:pt x="490" y="566"/>
                  </a:lnTo>
                  <a:lnTo>
                    <a:pt x="528" y="526"/>
                  </a:lnTo>
                  <a:lnTo>
                    <a:pt x="566" y="490"/>
                  </a:lnTo>
                  <a:lnTo>
                    <a:pt x="606" y="456"/>
                  </a:lnTo>
                  <a:lnTo>
                    <a:pt x="648" y="422"/>
                  </a:lnTo>
                  <a:lnTo>
                    <a:pt x="692" y="392"/>
                  </a:lnTo>
                  <a:lnTo>
                    <a:pt x="736" y="362"/>
                  </a:lnTo>
                  <a:lnTo>
                    <a:pt x="782" y="336"/>
                  </a:lnTo>
                  <a:lnTo>
                    <a:pt x="830" y="312"/>
                  </a:lnTo>
                  <a:lnTo>
                    <a:pt x="880" y="290"/>
                  </a:lnTo>
                  <a:lnTo>
                    <a:pt x="930" y="270"/>
                  </a:lnTo>
                  <a:lnTo>
                    <a:pt x="982" y="252"/>
                  </a:lnTo>
                  <a:lnTo>
                    <a:pt x="1034" y="236"/>
                  </a:lnTo>
                  <a:lnTo>
                    <a:pt x="1088" y="224"/>
                  </a:lnTo>
                  <a:lnTo>
                    <a:pt x="1142" y="214"/>
                  </a:lnTo>
                  <a:lnTo>
                    <a:pt x="1198" y="208"/>
                  </a:lnTo>
                  <a:lnTo>
                    <a:pt x="1254" y="204"/>
                  </a:lnTo>
                  <a:lnTo>
                    <a:pt x="1312" y="202"/>
                  </a:lnTo>
                  <a:lnTo>
                    <a:pt x="1368" y="204"/>
                  </a:lnTo>
                  <a:lnTo>
                    <a:pt x="1426" y="208"/>
                  </a:lnTo>
                  <a:lnTo>
                    <a:pt x="1480" y="214"/>
                  </a:lnTo>
                  <a:lnTo>
                    <a:pt x="1536" y="224"/>
                  </a:lnTo>
                  <a:lnTo>
                    <a:pt x="1588" y="236"/>
                  </a:lnTo>
                  <a:lnTo>
                    <a:pt x="1642" y="252"/>
                  </a:lnTo>
                  <a:lnTo>
                    <a:pt x="1694" y="270"/>
                  </a:lnTo>
                  <a:lnTo>
                    <a:pt x="1744" y="290"/>
                  </a:lnTo>
                  <a:lnTo>
                    <a:pt x="1792" y="312"/>
                  </a:lnTo>
                  <a:lnTo>
                    <a:pt x="1840" y="336"/>
                  </a:lnTo>
                  <a:lnTo>
                    <a:pt x="1886" y="362"/>
                  </a:lnTo>
                  <a:lnTo>
                    <a:pt x="1932" y="392"/>
                  </a:lnTo>
                  <a:lnTo>
                    <a:pt x="1976" y="422"/>
                  </a:lnTo>
                  <a:lnTo>
                    <a:pt x="2018" y="456"/>
                  </a:lnTo>
                  <a:lnTo>
                    <a:pt x="2058" y="490"/>
                  </a:lnTo>
                  <a:lnTo>
                    <a:pt x="2096" y="526"/>
                  </a:lnTo>
                  <a:lnTo>
                    <a:pt x="2132" y="566"/>
                  </a:lnTo>
                  <a:lnTo>
                    <a:pt x="2168" y="606"/>
                  </a:lnTo>
                  <a:lnTo>
                    <a:pt x="2200" y="648"/>
                  </a:lnTo>
                  <a:lnTo>
                    <a:pt x="2232" y="692"/>
                  </a:lnTo>
                  <a:lnTo>
                    <a:pt x="2260" y="736"/>
                  </a:lnTo>
                  <a:lnTo>
                    <a:pt x="2288" y="782"/>
                  </a:lnTo>
                  <a:lnTo>
                    <a:pt x="2312" y="830"/>
                  </a:lnTo>
                  <a:lnTo>
                    <a:pt x="2334" y="880"/>
                  </a:lnTo>
                  <a:lnTo>
                    <a:pt x="2354" y="930"/>
                  </a:lnTo>
                  <a:lnTo>
                    <a:pt x="2372" y="982"/>
                  </a:lnTo>
                  <a:lnTo>
                    <a:pt x="2386" y="1034"/>
                  </a:lnTo>
                  <a:lnTo>
                    <a:pt x="2398" y="1088"/>
                  </a:lnTo>
                  <a:lnTo>
                    <a:pt x="2408" y="1142"/>
                  </a:lnTo>
                  <a:lnTo>
                    <a:pt x="2416" y="1198"/>
                  </a:lnTo>
                  <a:lnTo>
                    <a:pt x="2420" y="1254"/>
                  </a:lnTo>
                  <a:lnTo>
                    <a:pt x="2422" y="1312"/>
                  </a:lnTo>
                  <a:lnTo>
                    <a:pt x="2420" y="1368"/>
                  </a:lnTo>
                  <a:lnTo>
                    <a:pt x="2416" y="1424"/>
                  </a:lnTo>
                  <a:lnTo>
                    <a:pt x="2408" y="1480"/>
                  </a:lnTo>
                  <a:lnTo>
                    <a:pt x="2398" y="1534"/>
                  </a:lnTo>
                  <a:lnTo>
                    <a:pt x="2386" y="1588"/>
                  </a:lnTo>
                  <a:lnTo>
                    <a:pt x="2372" y="1642"/>
                  </a:lnTo>
                  <a:lnTo>
                    <a:pt x="2354" y="1692"/>
                  </a:lnTo>
                  <a:lnTo>
                    <a:pt x="2334" y="1744"/>
                  </a:lnTo>
                  <a:lnTo>
                    <a:pt x="2312" y="1792"/>
                  </a:lnTo>
                  <a:lnTo>
                    <a:pt x="2288" y="1840"/>
                  </a:lnTo>
                  <a:lnTo>
                    <a:pt x="2260" y="1886"/>
                  </a:lnTo>
                  <a:lnTo>
                    <a:pt x="2232" y="1932"/>
                  </a:lnTo>
                  <a:lnTo>
                    <a:pt x="2200" y="1976"/>
                  </a:lnTo>
                  <a:lnTo>
                    <a:pt x="2168" y="2018"/>
                  </a:lnTo>
                  <a:lnTo>
                    <a:pt x="2132" y="2058"/>
                  </a:lnTo>
                  <a:lnTo>
                    <a:pt x="2096" y="2096"/>
                  </a:lnTo>
                  <a:lnTo>
                    <a:pt x="2058" y="2132"/>
                  </a:lnTo>
                  <a:lnTo>
                    <a:pt x="2018" y="2168"/>
                  </a:lnTo>
                  <a:lnTo>
                    <a:pt x="1976" y="2200"/>
                  </a:lnTo>
                  <a:lnTo>
                    <a:pt x="1932" y="2232"/>
                  </a:lnTo>
                  <a:lnTo>
                    <a:pt x="1886" y="2260"/>
                  </a:lnTo>
                  <a:lnTo>
                    <a:pt x="1840" y="2286"/>
                  </a:lnTo>
                  <a:lnTo>
                    <a:pt x="1792" y="2312"/>
                  </a:lnTo>
                  <a:lnTo>
                    <a:pt x="1744" y="2334"/>
                  </a:lnTo>
                  <a:lnTo>
                    <a:pt x="1694" y="2354"/>
                  </a:lnTo>
                  <a:lnTo>
                    <a:pt x="1642" y="2370"/>
                  </a:lnTo>
                  <a:lnTo>
                    <a:pt x="1588" y="2386"/>
                  </a:lnTo>
                  <a:lnTo>
                    <a:pt x="1536" y="2398"/>
                  </a:lnTo>
                  <a:lnTo>
                    <a:pt x="1480" y="2408"/>
                  </a:lnTo>
                  <a:lnTo>
                    <a:pt x="1426" y="2416"/>
                  </a:lnTo>
                  <a:lnTo>
                    <a:pt x="1368" y="2420"/>
                  </a:lnTo>
                  <a:lnTo>
                    <a:pt x="1312" y="2420"/>
                  </a:lnTo>
                  <a:close/>
                </a:path>
              </a:pathLst>
            </a:custGeom>
            <a:solidFill>
              <a:srgbClr val="F47264"/>
            </a:solidFill>
            <a:ln>
              <a:noFill/>
            </a:ln>
            <a:ex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Gulim" panose="020B0600000101010101" pitchFamily="34" charset="-127"/>
                  <a:ea typeface="Gulim" panose="020B0600000101010101" pitchFamily="34" charset="-127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Gulim" panose="020B0600000101010101" pitchFamily="34" charset="-127"/>
                  <a:ea typeface="Gulim" panose="020B0600000101010101" pitchFamily="34" charset="-127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Gulim" panose="020B0600000101010101" pitchFamily="34" charset="-127"/>
                  <a:ea typeface="Gulim" panose="020B0600000101010101" pitchFamily="34" charset="-127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Gulim" panose="020B0600000101010101" pitchFamily="34" charset="-127"/>
                  <a:ea typeface="Gulim" panose="020B0600000101010101" pitchFamily="34" charset="-127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Gulim" panose="020B0600000101010101" pitchFamily="34" charset="-127"/>
                  <a:ea typeface="Gulim" panose="020B0600000101010101" pitchFamily="34" charset="-127"/>
                </a:defRPr>
              </a:lvl5pPr>
              <a:lvl6pPr marL="25146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ulim" panose="020B0600000101010101" pitchFamily="34" charset="-127"/>
                  <a:ea typeface="Gulim" panose="020B0600000101010101" pitchFamily="34" charset="-127"/>
                </a:defRPr>
              </a:lvl6pPr>
              <a:lvl7pPr marL="29718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ulim" panose="020B0600000101010101" pitchFamily="34" charset="-127"/>
                  <a:ea typeface="Gulim" panose="020B0600000101010101" pitchFamily="34" charset="-127"/>
                </a:defRPr>
              </a:lvl7pPr>
              <a:lvl8pPr marL="34290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ulim" panose="020B0600000101010101" pitchFamily="34" charset="-127"/>
                  <a:ea typeface="Gulim" panose="020B0600000101010101" pitchFamily="34" charset="-127"/>
                </a:defRPr>
              </a:lvl8pPr>
              <a:lvl9pPr marL="38862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ulim" panose="020B0600000101010101" pitchFamily="34" charset="-127"/>
                  <a:ea typeface="Gulim" panose="020B0600000101010101" pitchFamily="34" charset="-127"/>
                </a:defRPr>
              </a:lvl9pPr>
            </a:lstStyle>
            <a:p>
              <a:pPr eaLnBrk="1" hangingPunct="1"/>
              <a:endParaRPr lang="zh-CN" altLang="en-US">
                <a:solidFill>
                  <a:prstClr val="black"/>
                </a:solidFill>
              </a:endParaRPr>
            </a:p>
          </p:txBody>
        </p:sp>
        <p:grpSp>
          <p:nvGrpSpPr>
            <p:cNvPr id="44" name="组合 43"/>
            <p:cNvGrpSpPr/>
            <p:nvPr/>
          </p:nvGrpSpPr>
          <p:grpSpPr>
            <a:xfrm>
              <a:off x="4564620" y="2285343"/>
              <a:ext cx="2505301" cy="2503826"/>
              <a:chOff x="4564620" y="2285343"/>
              <a:chExt cx="2505301" cy="2503826"/>
            </a:xfrm>
          </p:grpSpPr>
          <p:sp>
            <p:nvSpPr>
              <p:cNvPr id="47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 rot="21275257">
                <a:off x="4564620" y="2285343"/>
                <a:ext cx="2505301" cy="2503826"/>
              </a:xfrm>
              <a:prstGeom prst="ellipse">
                <a:avLst/>
              </a:prstGeom>
              <a:solidFill>
                <a:srgbClr val="F4726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Gulim" panose="020B0600000101010101" pitchFamily="34" charset="-127"/>
                    <a:ea typeface="Gulim" panose="020B0600000101010101" pitchFamily="34" charset="-127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Gulim" panose="020B0600000101010101" pitchFamily="34" charset="-127"/>
                    <a:ea typeface="Gulim" panose="020B0600000101010101" pitchFamily="34" charset="-127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Gulim" panose="020B0600000101010101" pitchFamily="34" charset="-127"/>
                    <a:ea typeface="Gulim" panose="020B0600000101010101" pitchFamily="34" charset="-127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Gulim" panose="020B0600000101010101" pitchFamily="34" charset="-127"/>
                    <a:ea typeface="Gulim" panose="020B0600000101010101" pitchFamily="34" charset="-127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Gulim" panose="020B0600000101010101" pitchFamily="34" charset="-127"/>
                    <a:ea typeface="Gulim" panose="020B0600000101010101" pitchFamily="34" charset="-127"/>
                  </a:defRPr>
                </a:lvl5pPr>
                <a:lvl6pPr marL="2514600" indent="-228600" eaLnBrk="0" fontAlgn="base" latinLnBrk="1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Gulim" panose="020B0600000101010101" pitchFamily="34" charset="-127"/>
                    <a:ea typeface="Gulim" panose="020B0600000101010101" pitchFamily="34" charset="-127"/>
                  </a:defRPr>
                </a:lvl6pPr>
                <a:lvl7pPr marL="2971800" indent="-228600" eaLnBrk="0" fontAlgn="base" latinLnBrk="1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Gulim" panose="020B0600000101010101" pitchFamily="34" charset="-127"/>
                    <a:ea typeface="Gulim" panose="020B0600000101010101" pitchFamily="34" charset="-127"/>
                  </a:defRPr>
                </a:lvl7pPr>
                <a:lvl8pPr marL="3429000" indent="-228600" eaLnBrk="0" fontAlgn="base" latinLnBrk="1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Gulim" panose="020B0600000101010101" pitchFamily="34" charset="-127"/>
                    <a:ea typeface="Gulim" panose="020B0600000101010101" pitchFamily="34" charset="-127"/>
                  </a:defRPr>
                </a:lvl8pPr>
                <a:lvl9pPr marL="3886200" indent="-228600" eaLnBrk="0" fontAlgn="base" latinLnBrk="1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Gulim" panose="020B0600000101010101" pitchFamily="34" charset="-127"/>
                    <a:ea typeface="Gulim" panose="020B0600000101010101" pitchFamily="34" charset="-127"/>
                  </a:defRPr>
                </a:lvl9pPr>
              </a:lstStyle>
              <a:p>
                <a:pPr eaLnBrk="1" hangingPunct="1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49" name="组合 48"/>
              <p:cNvGrpSpPr/>
              <p:nvPr/>
            </p:nvGrpSpPr>
            <p:grpSpPr>
              <a:xfrm>
                <a:off x="4894537" y="2843459"/>
                <a:ext cx="1919569" cy="1378333"/>
                <a:chOff x="3238353" y="2160871"/>
                <a:chExt cx="1919569" cy="1378333"/>
              </a:xfrm>
            </p:grpSpPr>
            <p:sp>
              <p:nvSpPr>
                <p:cNvPr id="50" name="出自【趣你的PPT】(微信:qunideppt)：最优质的PPT资源库"/>
                <p:cNvSpPr txBox="1"/>
                <p:nvPr/>
              </p:nvSpPr>
              <p:spPr>
                <a:xfrm>
                  <a:off x="3628113" y="2160871"/>
                  <a:ext cx="1102890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sz="3200" b="1" dirty="0" smtClean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标题</a:t>
                  </a:r>
                  <a:endParaRPr lang="zh-CN" altLang="en-US" sz="3200" b="1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51" name="出自【趣你的PPT】(微信:qunideppt)：最优质的PPT资源库"/>
                <p:cNvSpPr txBox="1"/>
                <p:nvPr/>
              </p:nvSpPr>
              <p:spPr>
                <a:xfrm>
                  <a:off x="3258932" y="2697534"/>
                  <a:ext cx="189899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sz="1600" dirty="0" smtClean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单击此处添加标题</a:t>
                  </a:r>
                  <a:endParaRPr lang="zh-CN" altLang="en-US" sz="16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52" name="出自【趣你的PPT】(微信:qunideppt)：最优质的PPT资源库"/>
                <p:cNvSpPr txBox="1"/>
                <p:nvPr/>
              </p:nvSpPr>
              <p:spPr>
                <a:xfrm>
                  <a:off x="3248209" y="2949092"/>
                  <a:ext cx="189899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sz="1600" dirty="0" smtClean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单击此处添加标题</a:t>
                  </a:r>
                  <a:endParaRPr lang="zh-CN" altLang="en-US" sz="16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53" name="出自【趣你的PPT】(微信:qunideppt)：最优质的PPT资源库"/>
                <p:cNvSpPr txBox="1"/>
                <p:nvPr/>
              </p:nvSpPr>
              <p:spPr>
                <a:xfrm>
                  <a:off x="3238353" y="3200650"/>
                  <a:ext cx="189899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sz="1600" dirty="0" smtClean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单击此处添加标题</a:t>
                  </a:r>
                  <a:endParaRPr lang="zh-CN" altLang="en-US" sz="16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grpSp>
          <p:nvGrpSpPr>
            <p:cNvPr id="68" name="Groupe 2052"/>
            <p:cNvGrpSpPr>
              <a:grpSpLocks/>
            </p:cNvGrpSpPr>
            <p:nvPr/>
          </p:nvGrpSpPr>
          <p:grpSpPr bwMode="auto">
            <a:xfrm>
              <a:off x="3294115" y="1445052"/>
              <a:ext cx="988389" cy="1544943"/>
              <a:chOff x="3227388" y="1412875"/>
              <a:chExt cx="2206625" cy="3448051"/>
            </a:xfrm>
          </p:grpSpPr>
          <p:sp>
            <p:nvSpPr>
              <p:cNvPr id="69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4159250" y="2068513"/>
                <a:ext cx="268288" cy="498475"/>
              </a:xfrm>
              <a:custGeom>
                <a:avLst/>
                <a:gdLst>
                  <a:gd name="T0" fmla="*/ 425908038 w 169"/>
                  <a:gd name="T1" fmla="*/ 123486864 h 314"/>
                  <a:gd name="T2" fmla="*/ 403225705 w 169"/>
                  <a:gd name="T3" fmla="*/ 63003113 h 314"/>
                  <a:gd name="T4" fmla="*/ 390625699 w 169"/>
                  <a:gd name="T5" fmla="*/ 40322497 h 314"/>
                  <a:gd name="T6" fmla="*/ 378024105 w 169"/>
                  <a:gd name="T7" fmla="*/ 27720927 h 314"/>
                  <a:gd name="T8" fmla="*/ 307459624 w 169"/>
                  <a:gd name="T9" fmla="*/ 2520950 h 314"/>
                  <a:gd name="T10" fmla="*/ 287298343 w 169"/>
                  <a:gd name="T11" fmla="*/ 0 h 314"/>
                  <a:gd name="T12" fmla="*/ 246975783 w 169"/>
                  <a:gd name="T13" fmla="*/ 5040312 h 314"/>
                  <a:gd name="T14" fmla="*/ 234375776 w 169"/>
                  <a:gd name="T15" fmla="*/ 12599986 h 314"/>
                  <a:gd name="T16" fmla="*/ 209174176 w 169"/>
                  <a:gd name="T17" fmla="*/ 40322497 h 314"/>
                  <a:gd name="T18" fmla="*/ 176411252 w 169"/>
                  <a:gd name="T19" fmla="*/ 73083734 h 314"/>
                  <a:gd name="T20" fmla="*/ 163811246 w 169"/>
                  <a:gd name="T21" fmla="*/ 85685304 h 314"/>
                  <a:gd name="T22" fmla="*/ 143649965 w 169"/>
                  <a:gd name="T23" fmla="*/ 113406243 h 314"/>
                  <a:gd name="T24" fmla="*/ 131048372 w 169"/>
                  <a:gd name="T25" fmla="*/ 123486864 h 314"/>
                  <a:gd name="T26" fmla="*/ 100806426 w 169"/>
                  <a:gd name="T27" fmla="*/ 158769038 h 314"/>
                  <a:gd name="T28" fmla="*/ 68045140 w 169"/>
                  <a:gd name="T29" fmla="*/ 201612471 h 314"/>
                  <a:gd name="T30" fmla="*/ 32762887 w 169"/>
                  <a:gd name="T31" fmla="*/ 234373746 h 314"/>
                  <a:gd name="T32" fmla="*/ 12601597 w 169"/>
                  <a:gd name="T33" fmla="*/ 259575298 h 314"/>
                  <a:gd name="T34" fmla="*/ 12601597 w 169"/>
                  <a:gd name="T35" fmla="*/ 267136558 h 314"/>
                  <a:gd name="T36" fmla="*/ 17641920 w 169"/>
                  <a:gd name="T37" fmla="*/ 335181544 h 314"/>
                  <a:gd name="T38" fmla="*/ 12601597 w 169"/>
                  <a:gd name="T39" fmla="*/ 352821837 h 314"/>
                  <a:gd name="T40" fmla="*/ 2520955 w 169"/>
                  <a:gd name="T41" fmla="*/ 395665270 h 314"/>
                  <a:gd name="T42" fmla="*/ 0 w 169"/>
                  <a:gd name="T43" fmla="*/ 435986266 h 314"/>
                  <a:gd name="T44" fmla="*/ 10080643 w 169"/>
                  <a:gd name="T45" fmla="*/ 483870010 h 314"/>
                  <a:gd name="T46" fmla="*/ 25201607 w 169"/>
                  <a:gd name="T47" fmla="*/ 539313426 h 314"/>
                  <a:gd name="T48" fmla="*/ 45362893 w 169"/>
                  <a:gd name="T49" fmla="*/ 584676221 h 314"/>
                  <a:gd name="T50" fmla="*/ 68045140 w 169"/>
                  <a:gd name="T51" fmla="*/ 635079327 h 314"/>
                  <a:gd name="T52" fmla="*/ 78125780 w 169"/>
                  <a:gd name="T53" fmla="*/ 657761518 h 314"/>
                  <a:gd name="T54" fmla="*/ 103327380 w 169"/>
                  <a:gd name="T55" fmla="*/ 700603364 h 314"/>
                  <a:gd name="T56" fmla="*/ 123488685 w 169"/>
                  <a:gd name="T57" fmla="*/ 713204934 h 314"/>
                  <a:gd name="T58" fmla="*/ 141129012 w 169"/>
                  <a:gd name="T59" fmla="*/ 728325865 h 314"/>
                  <a:gd name="T60" fmla="*/ 158770926 w 169"/>
                  <a:gd name="T61" fmla="*/ 773688660 h 314"/>
                  <a:gd name="T62" fmla="*/ 211693542 w 169"/>
                  <a:gd name="T63" fmla="*/ 791328953 h 314"/>
                  <a:gd name="T64" fmla="*/ 425908038 w 169"/>
                  <a:gd name="T65" fmla="*/ 123486864 h 314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169"/>
                  <a:gd name="T100" fmla="*/ 0 h 314"/>
                  <a:gd name="T101" fmla="*/ 169 w 169"/>
                  <a:gd name="T102" fmla="*/ 314 h 314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169" h="314">
                    <a:moveTo>
                      <a:pt x="169" y="49"/>
                    </a:moveTo>
                    <a:lnTo>
                      <a:pt x="169" y="49"/>
                    </a:lnTo>
                    <a:lnTo>
                      <a:pt x="164" y="36"/>
                    </a:lnTo>
                    <a:lnTo>
                      <a:pt x="160" y="25"/>
                    </a:lnTo>
                    <a:lnTo>
                      <a:pt x="155" y="16"/>
                    </a:lnTo>
                    <a:lnTo>
                      <a:pt x="154" y="14"/>
                    </a:lnTo>
                    <a:lnTo>
                      <a:pt x="150" y="11"/>
                    </a:lnTo>
                    <a:lnTo>
                      <a:pt x="141" y="7"/>
                    </a:lnTo>
                    <a:lnTo>
                      <a:pt x="122" y="1"/>
                    </a:lnTo>
                    <a:lnTo>
                      <a:pt x="114" y="0"/>
                    </a:lnTo>
                    <a:lnTo>
                      <a:pt x="106" y="0"/>
                    </a:lnTo>
                    <a:lnTo>
                      <a:pt x="98" y="2"/>
                    </a:lnTo>
                    <a:lnTo>
                      <a:pt x="93" y="5"/>
                    </a:lnTo>
                    <a:lnTo>
                      <a:pt x="88" y="10"/>
                    </a:lnTo>
                    <a:lnTo>
                      <a:pt x="83" y="16"/>
                    </a:lnTo>
                    <a:lnTo>
                      <a:pt x="76" y="24"/>
                    </a:lnTo>
                    <a:lnTo>
                      <a:pt x="70" y="29"/>
                    </a:lnTo>
                    <a:lnTo>
                      <a:pt x="65" y="34"/>
                    </a:lnTo>
                    <a:lnTo>
                      <a:pt x="61" y="40"/>
                    </a:lnTo>
                    <a:lnTo>
                      <a:pt x="57" y="45"/>
                    </a:lnTo>
                    <a:lnTo>
                      <a:pt x="52" y="49"/>
                    </a:lnTo>
                    <a:lnTo>
                      <a:pt x="47" y="55"/>
                    </a:lnTo>
                    <a:lnTo>
                      <a:pt x="40" y="63"/>
                    </a:lnTo>
                    <a:lnTo>
                      <a:pt x="35" y="72"/>
                    </a:lnTo>
                    <a:lnTo>
                      <a:pt x="27" y="80"/>
                    </a:lnTo>
                    <a:lnTo>
                      <a:pt x="13" y="93"/>
                    </a:lnTo>
                    <a:lnTo>
                      <a:pt x="7" y="99"/>
                    </a:lnTo>
                    <a:lnTo>
                      <a:pt x="5" y="103"/>
                    </a:lnTo>
                    <a:lnTo>
                      <a:pt x="5" y="106"/>
                    </a:lnTo>
                    <a:lnTo>
                      <a:pt x="5" y="124"/>
                    </a:lnTo>
                    <a:lnTo>
                      <a:pt x="7" y="133"/>
                    </a:lnTo>
                    <a:lnTo>
                      <a:pt x="5" y="140"/>
                    </a:lnTo>
                    <a:lnTo>
                      <a:pt x="3" y="148"/>
                    </a:lnTo>
                    <a:lnTo>
                      <a:pt x="1" y="157"/>
                    </a:lnTo>
                    <a:lnTo>
                      <a:pt x="0" y="173"/>
                    </a:lnTo>
                    <a:lnTo>
                      <a:pt x="1" y="182"/>
                    </a:lnTo>
                    <a:lnTo>
                      <a:pt x="4" y="192"/>
                    </a:lnTo>
                    <a:lnTo>
                      <a:pt x="10" y="214"/>
                    </a:lnTo>
                    <a:lnTo>
                      <a:pt x="13" y="222"/>
                    </a:lnTo>
                    <a:lnTo>
                      <a:pt x="18" y="232"/>
                    </a:lnTo>
                    <a:lnTo>
                      <a:pt x="23" y="241"/>
                    </a:lnTo>
                    <a:lnTo>
                      <a:pt x="27" y="252"/>
                    </a:lnTo>
                    <a:lnTo>
                      <a:pt x="31" y="261"/>
                    </a:lnTo>
                    <a:lnTo>
                      <a:pt x="35" y="270"/>
                    </a:lnTo>
                    <a:lnTo>
                      <a:pt x="41" y="278"/>
                    </a:lnTo>
                    <a:lnTo>
                      <a:pt x="49" y="283"/>
                    </a:lnTo>
                    <a:lnTo>
                      <a:pt x="52" y="285"/>
                    </a:lnTo>
                    <a:lnTo>
                      <a:pt x="56" y="289"/>
                    </a:lnTo>
                    <a:lnTo>
                      <a:pt x="61" y="298"/>
                    </a:lnTo>
                    <a:lnTo>
                      <a:pt x="63" y="307"/>
                    </a:lnTo>
                    <a:lnTo>
                      <a:pt x="65" y="310"/>
                    </a:lnTo>
                    <a:lnTo>
                      <a:pt x="84" y="314"/>
                    </a:lnTo>
                    <a:lnTo>
                      <a:pt x="149" y="307"/>
                    </a:lnTo>
                    <a:lnTo>
                      <a:pt x="169" y="49"/>
                    </a:lnTo>
                    <a:close/>
                  </a:path>
                </a:pathLst>
              </a:custGeom>
              <a:solidFill>
                <a:srgbClr val="56361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0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4214813" y="2132013"/>
                <a:ext cx="363538" cy="476250"/>
              </a:xfrm>
              <a:custGeom>
                <a:avLst/>
                <a:gdLst>
                  <a:gd name="T0" fmla="*/ 531754551 w 229"/>
                  <a:gd name="T1" fmla="*/ 723285542 h 300"/>
                  <a:gd name="T2" fmla="*/ 536794869 w 229"/>
                  <a:gd name="T3" fmla="*/ 630039005 h 300"/>
                  <a:gd name="T4" fmla="*/ 546875505 w 229"/>
                  <a:gd name="T5" fmla="*/ 592235882 h 300"/>
                  <a:gd name="T6" fmla="*/ 569556142 w 229"/>
                  <a:gd name="T7" fmla="*/ 546873088 h 300"/>
                  <a:gd name="T8" fmla="*/ 577117413 w 229"/>
                  <a:gd name="T9" fmla="*/ 483870002 h 300"/>
                  <a:gd name="T10" fmla="*/ 569556142 w 229"/>
                  <a:gd name="T11" fmla="*/ 385583055 h 300"/>
                  <a:gd name="T12" fmla="*/ 564515824 w 229"/>
                  <a:gd name="T13" fmla="*/ 312499347 h 300"/>
                  <a:gd name="T14" fmla="*/ 554435188 w 229"/>
                  <a:gd name="T15" fmla="*/ 292338105 h 300"/>
                  <a:gd name="T16" fmla="*/ 526714232 w 229"/>
                  <a:gd name="T17" fmla="*/ 259575294 h 300"/>
                  <a:gd name="T18" fmla="*/ 519152962 w 229"/>
                  <a:gd name="T19" fmla="*/ 246975311 h 300"/>
                  <a:gd name="T20" fmla="*/ 488911053 w 229"/>
                  <a:gd name="T21" fmla="*/ 173891554 h 300"/>
                  <a:gd name="T22" fmla="*/ 481351370 w 229"/>
                  <a:gd name="T23" fmla="*/ 161289984 h 300"/>
                  <a:gd name="T24" fmla="*/ 458669145 w 229"/>
                  <a:gd name="T25" fmla="*/ 136088432 h 300"/>
                  <a:gd name="T26" fmla="*/ 443548190 w 229"/>
                  <a:gd name="T27" fmla="*/ 118446551 h 300"/>
                  <a:gd name="T28" fmla="*/ 425907871 w 229"/>
                  <a:gd name="T29" fmla="*/ 103325595 h 300"/>
                  <a:gd name="T30" fmla="*/ 403225546 w 229"/>
                  <a:gd name="T31" fmla="*/ 57962801 h 300"/>
                  <a:gd name="T32" fmla="*/ 390625545 w 229"/>
                  <a:gd name="T33" fmla="*/ 37801547 h 300"/>
                  <a:gd name="T34" fmla="*/ 355343318 w 229"/>
                  <a:gd name="T35" fmla="*/ 12599985 h 300"/>
                  <a:gd name="T36" fmla="*/ 302419185 w 229"/>
                  <a:gd name="T37" fmla="*/ 0 h 300"/>
                  <a:gd name="T38" fmla="*/ 269657911 w 229"/>
                  <a:gd name="T39" fmla="*/ 2520950 h 300"/>
                  <a:gd name="T40" fmla="*/ 163811181 w 229"/>
                  <a:gd name="T41" fmla="*/ 17640299 h 300"/>
                  <a:gd name="T42" fmla="*/ 153730545 w 229"/>
                  <a:gd name="T43" fmla="*/ 22682197 h 300"/>
                  <a:gd name="T44" fmla="*/ 103327339 w 229"/>
                  <a:gd name="T45" fmla="*/ 63003112 h 300"/>
                  <a:gd name="T46" fmla="*/ 65524160 w 229"/>
                  <a:gd name="T47" fmla="*/ 110886879 h 300"/>
                  <a:gd name="T48" fmla="*/ 63004795 w 229"/>
                  <a:gd name="T49" fmla="*/ 123486862 h 300"/>
                  <a:gd name="T50" fmla="*/ 65524160 w 229"/>
                  <a:gd name="T51" fmla="*/ 141128742 h 300"/>
                  <a:gd name="T52" fmla="*/ 98287021 w 229"/>
                  <a:gd name="T53" fmla="*/ 194051208 h 300"/>
                  <a:gd name="T54" fmla="*/ 110887048 w 229"/>
                  <a:gd name="T55" fmla="*/ 221773759 h 300"/>
                  <a:gd name="T56" fmla="*/ 118448318 w 229"/>
                  <a:gd name="T57" fmla="*/ 249494673 h 300"/>
                  <a:gd name="T58" fmla="*/ 120967684 w 229"/>
                  <a:gd name="T59" fmla="*/ 347781520 h 300"/>
                  <a:gd name="T60" fmla="*/ 120967684 w 229"/>
                  <a:gd name="T61" fmla="*/ 355342780 h 300"/>
                  <a:gd name="T62" fmla="*/ 141128956 w 229"/>
                  <a:gd name="T63" fmla="*/ 380542744 h 300"/>
                  <a:gd name="T64" fmla="*/ 163811181 w 229"/>
                  <a:gd name="T65" fmla="*/ 400703986 h 300"/>
                  <a:gd name="T66" fmla="*/ 166330547 w 229"/>
                  <a:gd name="T67" fmla="*/ 410784607 h 300"/>
                  <a:gd name="T68" fmla="*/ 163811181 w 229"/>
                  <a:gd name="T69" fmla="*/ 423386276 h 300"/>
                  <a:gd name="T70" fmla="*/ 146169274 w 229"/>
                  <a:gd name="T71" fmla="*/ 446066879 h 300"/>
                  <a:gd name="T72" fmla="*/ 108367682 w 229"/>
                  <a:gd name="T73" fmla="*/ 433466897 h 300"/>
                  <a:gd name="T74" fmla="*/ 57964477 w 229"/>
                  <a:gd name="T75" fmla="*/ 418345966 h 300"/>
                  <a:gd name="T76" fmla="*/ 42843510 w 229"/>
                  <a:gd name="T77" fmla="*/ 418345966 h 300"/>
                  <a:gd name="T78" fmla="*/ 22682231 w 229"/>
                  <a:gd name="T79" fmla="*/ 425905638 h 300"/>
                  <a:gd name="T80" fmla="*/ 7561274 w 229"/>
                  <a:gd name="T81" fmla="*/ 441026569 h 300"/>
                  <a:gd name="T82" fmla="*/ 0 w 229"/>
                  <a:gd name="T83" fmla="*/ 466228121 h 300"/>
                  <a:gd name="T84" fmla="*/ 7561274 w 229"/>
                  <a:gd name="T85" fmla="*/ 491429673 h 300"/>
                  <a:gd name="T86" fmla="*/ 15120960 w 229"/>
                  <a:gd name="T87" fmla="*/ 501510294 h 300"/>
                  <a:gd name="T88" fmla="*/ 52924158 w 229"/>
                  <a:gd name="T89" fmla="*/ 526711847 h 300"/>
                  <a:gd name="T90" fmla="*/ 120967684 w 229"/>
                  <a:gd name="T91" fmla="*/ 556953709 h 300"/>
                  <a:gd name="T92" fmla="*/ 148690227 w 229"/>
                  <a:gd name="T93" fmla="*/ 559474658 h 300"/>
                  <a:gd name="T94" fmla="*/ 153730545 w 229"/>
                  <a:gd name="T95" fmla="*/ 559474658 h 300"/>
                  <a:gd name="T96" fmla="*/ 166330547 w 229"/>
                  <a:gd name="T97" fmla="*/ 574595590 h 300"/>
                  <a:gd name="T98" fmla="*/ 186491819 w 229"/>
                  <a:gd name="T99" fmla="*/ 617437435 h 300"/>
                  <a:gd name="T100" fmla="*/ 204133726 w 229"/>
                  <a:gd name="T101" fmla="*/ 705643661 h 300"/>
                  <a:gd name="T102" fmla="*/ 209174094 w 229"/>
                  <a:gd name="T103" fmla="*/ 715724282 h 300"/>
                  <a:gd name="T104" fmla="*/ 231854731 w 229"/>
                  <a:gd name="T105" fmla="*/ 735885524 h 300"/>
                  <a:gd name="T106" fmla="*/ 274698229 w 229"/>
                  <a:gd name="T107" fmla="*/ 751006455 h 300"/>
                  <a:gd name="T108" fmla="*/ 531754551 w 229"/>
                  <a:gd name="T109" fmla="*/ 723285542 h 300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w 229"/>
                  <a:gd name="T166" fmla="*/ 0 h 300"/>
                  <a:gd name="T167" fmla="*/ 229 w 229"/>
                  <a:gd name="T168" fmla="*/ 300 h 300"/>
                </a:gdLst>
                <a:ahLst/>
                <a:cxnLst>
                  <a:cxn ang="T110">
                    <a:pos x="T0" y="T1"/>
                  </a:cxn>
                  <a:cxn ang="T111">
                    <a:pos x="T2" y="T3"/>
                  </a:cxn>
                  <a:cxn ang="T112">
                    <a:pos x="T4" y="T5"/>
                  </a:cxn>
                  <a:cxn ang="T113">
                    <a:pos x="T6" y="T7"/>
                  </a:cxn>
                  <a:cxn ang="T114">
                    <a:pos x="T8" y="T9"/>
                  </a:cxn>
                  <a:cxn ang="T115">
                    <a:pos x="T10" y="T11"/>
                  </a:cxn>
                  <a:cxn ang="T116">
                    <a:pos x="T12" y="T13"/>
                  </a:cxn>
                  <a:cxn ang="T117">
                    <a:pos x="T14" y="T15"/>
                  </a:cxn>
                  <a:cxn ang="T118">
                    <a:pos x="T16" y="T17"/>
                  </a:cxn>
                  <a:cxn ang="T119">
                    <a:pos x="T18" y="T19"/>
                  </a:cxn>
                  <a:cxn ang="T120">
                    <a:pos x="T20" y="T21"/>
                  </a:cxn>
                  <a:cxn ang="T121">
                    <a:pos x="T22" y="T23"/>
                  </a:cxn>
                  <a:cxn ang="T122">
                    <a:pos x="T24" y="T25"/>
                  </a:cxn>
                  <a:cxn ang="T123">
                    <a:pos x="T26" y="T27"/>
                  </a:cxn>
                  <a:cxn ang="T124">
                    <a:pos x="T28" y="T29"/>
                  </a:cxn>
                  <a:cxn ang="T125">
                    <a:pos x="T30" y="T31"/>
                  </a:cxn>
                  <a:cxn ang="T126">
                    <a:pos x="T32" y="T33"/>
                  </a:cxn>
                  <a:cxn ang="T127">
                    <a:pos x="T34" y="T35"/>
                  </a:cxn>
                  <a:cxn ang="T128">
                    <a:pos x="T36" y="T37"/>
                  </a:cxn>
                  <a:cxn ang="T129">
                    <a:pos x="T38" y="T39"/>
                  </a:cxn>
                  <a:cxn ang="T130">
                    <a:pos x="T40" y="T41"/>
                  </a:cxn>
                  <a:cxn ang="T131">
                    <a:pos x="T42" y="T43"/>
                  </a:cxn>
                  <a:cxn ang="T132">
                    <a:pos x="T44" y="T45"/>
                  </a:cxn>
                  <a:cxn ang="T133">
                    <a:pos x="T46" y="T47"/>
                  </a:cxn>
                  <a:cxn ang="T134">
                    <a:pos x="T48" y="T49"/>
                  </a:cxn>
                  <a:cxn ang="T135">
                    <a:pos x="T50" y="T51"/>
                  </a:cxn>
                  <a:cxn ang="T136">
                    <a:pos x="T52" y="T53"/>
                  </a:cxn>
                  <a:cxn ang="T137">
                    <a:pos x="T54" y="T55"/>
                  </a:cxn>
                  <a:cxn ang="T138">
                    <a:pos x="T56" y="T57"/>
                  </a:cxn>
                  <a:cxn ang="T139">
                    <a:pos x="T58" y="T59"/>
                  </a:cxn>
                  <a:cxn ang="T140">
                    <a:pos x="T60" y="T61"/>
                  </a:cxn>
                  <a:cxn ang="T141">
                    <a:pos x="T62" y="T63"/>
                  </a:cxn>
                  <a:cxn ang="T142">
                    <a:pos x="T64" y="T65"/>
                  </a:cxn>
                  <a:cxn ang="T143">
                    <a:pos x="T66" y="T67"/>
                  </a:cxn>
                  <a:cxn ang="T144">
                    <a:pos x="T68" y="T69"/>
                  </a:cxn>
                  <a:cxn ang="T145">
                    <a:pos x="T70" y="T71"/>
                  </a:cxn>
                  <a:cxn ang="T146">
                    <a:pos x="T72" y="T73"/>
                  </a:cxn>
                  <a:cxn ang="T147">
                    <a:pos x="T74" y="T75"/>
                  </a:cxn>
                  <a:cxn ang="T148">
                    <a:pos x="T76" y="T77"/>
                  </a:cxn>
                  <a:cxn ang="T149">
                    <a:pos x="T78" y="T79"/>
                  </a:cxn>
                  <a:cxn ang="T150">
                    <a:pos x="T80" y="T81"/>
                  </a:cxn>
                  <a:cxn ang="T151">
                    <a:pos x="T82" y="T83"/>
                  </a:cxn>
                  <a:cxn ang="T152">
                    <a:pos x="T84" y="T85"/>
                  </a:cxn>
                  <a:cxn ang="T153">
                    <a:pos x="T86" y="T87"/>
                  </a:cxn>
                  <a:cxn ang="T154">
                    <a:pos x="T88" y="T89"/>
                  </a:cxn>
                  <a:cxn ang="T155">
                    <a:pos x="T90" y="T91"/>
                  </a:cxn>
                  <a:cxn ang="T156">
                    <a:pos x="T92" y="T93"/>
                  </a:cxn>
                  <a:cxn ang="T157">
                    <a:pos x="T94" y="T95"/>
                  </a:cxn>
                  <a:cxn ang="T158">
                    <a:pos x="T96" y="T97"/>
                  </a:cxn>
                  <a:cxn ang="T159">
                    <a:pos x="T98" y="T99"/>
                  </a:cxn>
                  <a:cxn ang="T160">
                    <a:pos x="T100" y="T101"/>
                  </a:cxn>
                  <a:cxn ang="T161">
                    <a:pos x="T102" y="T103"/>
                  </a:cxn>
                  <a:cxn ang="T162">
                    <a:pos x="T104" y="T105"/>
                  </a:cxn>
                  <a:cxn ang="T163">
                    <a:pos x="T106" y="T107"/>
                  </a:cxn>
                  <a:cxn ang="T164">
                    <a:pos x="T108" y="T109"/>
                  </a:cxn>
                </a:cxnLst>
                <a:rect l="T165" t="T166" r="T167" b="T168"/>
                <a:pathLst>
                  <a:path w="229" h="300">
                    <a:moveTo>
                      <a:pt x="211" y="287"/>
                    </a:moveTo>
                    <a:lnTo>
                      <a:pt x="211" y="287"/>
                    </a:lnTo>
                    <a:lnTo>
                      <a:pt x="212" y="267"/>
                    </a:lnTo>
                    <a:lnTo>
                      <a:pt x="213" y="250"/>
                    </a:lnTo>
                    <a:lnTo>
                      <a:pt x="215" y="241"/>
                    </a:lnTo>
                    <a:lnTo>
                      <a:pt x="217" y="235"/>
                    </a:lnTo>
                    <a:lnTo>
                      <a:pt x="226" y="217"/>
                    </a:lnTo>
                    <a:lnTo>
                      <a:pt x="228" y="207"/>
                    </a:lnTo>
                    <a:lnTo>
                      <a:pt x="229" y="192"/>
                    </a:lnTo>
                    <a:lnTo>
                      <a:pt x="226" y="153"/>
                    </a:lnTo>
                    <a:lnTo>
                      <a:pt x="225" y="137"/>
                    </a:lnTo>
                    <a:lnTo>
                      <a:pt x="224" y="124"/>
                    </a:lnTo>
                    <a:lnTo>
                      <a:pt x="220" y="116"/>
                    </a:lnTo>
                    <a:lnTo>
                      <a:pt x="215" y="110"/>
                    </a:lnTo>
                    <a:lnTo>
                      <a:pt x="209" y="103"/>
                    </a:lnTo>
                    <a:lnTo>
                      <a:pt x="206" y="98"/>
                    </a:lnTo>
                    <a:lnTo>
                      <a:pt x="199" y="84"/>
                    </a:lnTo>
                    <a:lnTo>
                      <a:pt x="194" y="69"/>
                    </a:lnTo>
                    <a:lnTo>
                      <a:pt x="191" y="64"/>
                    </a:lnTo>
                    <a:lnTo>
                      <a:pt x="188" y="59"/>
                    </a:lnTo>
                    <a:lnTo>
                      <a:pt x="182" y="54"/>
                    </a:lnTo>
                    <a:lnTo>
                      <a:pt x="176" y="47"/>
                    </a:lnTo>
                    <a:lnTo>
                      <a:pt x="172" y="45"/>
                    </a:lnTo>
                    <a:lnTo>
                      <a:pt x="169" y="41"/>
                    </a:lnTo>
                    <a:lnTo>
                      <a:pt x="164" y="32"/>
                    </a:lnTo>
                    <a:lnTo>
                      <a:pt x="160" y="23"/>
                    </a:lnTo>
                    <a:lnTo>
                      <a:pt x="155" y="15"/>
                    </a:lnTo>
                    <a:lnTo>
                      <a:pt x="149" y="10"/>
                    </a:lnTo>
                    <a:lnTo>
                      <a:pt x="141" y="5"/>
                    </a:lnTo>
                    <a:lnTo>
                      <a:pt x="131" y="1"/>
                    </a:lnTo>
                    <a:lnTo>
                      <a:pt x="120" y="0"/>
                    </a:lnTo>
                    <a:lnTo>
                      <a:pt x="107" y="1"/>
                    </a:lnTo>
                    <a:lnTo>
                      <a:pt x="91" y="2"/>
                    </a:lnTo>
                    <a:lnTo>
                      <a:pt x="65" y="7"/>
                    </a:lnTo>
                    <a:lnTo>
                      <a:pt x="61" y="9"/>
                    </a:lnTo>
                    <a:lnTo>
                      <a:pt x="54" y="13"/>
                    </a:lnTo>
                    <a:lnTo>
                      <a:pt x="41" y="25"/>
                    </a:lnTo>
                    <a:lnTo>
                      <a:pt x="30" y="38"/>
                    </a:lnTo>
                    <a:lnTo>
                      <a:pt x="26" y="44"/>
                    </a:lnTo>
                    <a:lnTo>
                      <a:pt x="25" y="49"/>
                    </a:lnTo>
                    <a:lnTo>
                      <a:pt x="25" y="53"/>
                    </a:lnTo>
                    <a:lnTo>
                      <a:pt x="26" y="56"/>
                    </a:lnTo>
                    <a:lnTo>
                      <a:pt x="32" y="67"/>
                    </a:lnTo>
                    <a:lnTo>
                      <a:pt x="39" y="77"/>
                    </a:lnTo>
                    <a:lnTo>
                      <a:pt x="43" y="82"/>
                    </a:lnTo>
                    <a:lnTo>
                      <a:pt x="44" y="88"/>
                    </a:lnTo>
                    <a:lnTo>
                      <a:pt x="47" y="99"/>
                    </a:lnTo>
                    <a:lnTo>
                      <a:pt x="47" y="113"/>
                    </a:lnTo>
                    <a:lnTo>
                      <a:pt x="48" y="138"/>
                    </a:lnTo>
                    <a:lnTo>
                      <a:pt x="48" y="141"/>
                    </a:lnTo>
                    <a:lnTo>
                      <a:pt x="50" y="144"/>
                    </a:lnTo>
                    <a:lnTo>
                      <a:pt x="56" y="151"/>
                    </a:lnTo>
                    <a:lnTo>
                      <a:pt x="62" y="156"/>
                    </a:lnTo>
                    <a:lnTo>
                      <a:pt x="65" y="159"/>
                    </a:lnTo>
                    <a:lnTo>
                      <a:pt x="66" y="163"/>
                    </a:lnTo>
                    <a:lnTo>
                      <a:pt x="66" y="165"/>
                    </a:lnTo>
                    <a:lnTo>
                      <a:pt x="65" y="168"/>
                    </a:lnTo>
                    <a:lnTo>
                      <a:pt x="62" y="173"/>
                    </a:lnTo>
                    <a:lnTo>
                      <a:pt x="58" y="177"/>
                    </a:lnTo>
                    <a:lnTo>
                      <a:pt x="43" y="172"/>
                    </a:lnTo>
                    <a:lnTo>
                      <a:pt x="30" y="168"/>
                    </a:lnTo>
                    <a:lnTo>
                      <a:pt x="23" y="166"/>
                    </a:lnTo>
                    <a:lnTo>
                      <a:pt x="17" y="166"/>
                    </a:lnTo>
                    <a:lnTo>
                      <a:pt x="13" y="166"/>
                    </a:lnTo>
                    <a:lnTo>
                      <a:pt x="9" y="169"/>
                    </a:lnTo>
                    <a:lnTo>
                      <a:pt x="5" y="172"/>
                    </a:lnTo>
                    <a:lnTo>
                      <a:pt x="3" y="175"/>
                    </a:lnTo>
                    <a:lnTo>
                      <a:pt x="0" y="181"/>
                    </a:lnTo>
                    <a:lnTo>
                      <a:pt x="0" y="185"/>
                    </a:lnTo>
                    <a:lnTo>
                      <a:pt x="0" y="190"/>
                    </a:lnTo>
                    <a:lnTo>
                      <a:pt x="3" y="195"/>
                    </a:lnTo>
                    <a:lnTo>
                      <a:pt x="6" y="199"/>
                    </a:lnTo>
                    <a:lnTo>
                      <a:pt x="13" y="204"/>
                    </a:lnTo>
                    <a:lnTo>
                      <a:pt x="21" y="209"/>
                    </a:lnTo>
                    <a:lnTo>
                      <a:pt x="30" y="213"/>
                    </a:lnTo>
                    <a:lnTo>
                      <a:pt x="48" y="221"/>
                    </a:lnTo>
                    <a:lnTo>
                      <a:pt x="54" y="222"/>
                    </a:lnTo>
                    <a:lnTo>
                      <a:pt x="59" y="222"/>
                    </a:lnTo>
                    <a:lnTo>
                      <a:pt x="61" y="222"/>
                    </a:lnTo>
                    <a:lnTo>
                      <a:pt x="63" y="223"/>
                    </a:lnTo>
                    <a:lnTo>
                      <a:pt x="66" y="228"/>
                    </a:lnTo>
                    <a:lnTo>
                      <a:pt x="70" y="236"/>
                    </a:lnTo>
                    <a:lnTo>
                      <a:pt x="74" y="245"/>
                    </a:lnTo>
                    <a:lnTo>
                      <a:pt x="79" y="266"/>
                    </a:lnTo>
                    <a:lnTo>
                      <a:pt x="81" y="280"/>
                    </a:lnTo>
                    <a:lnTo>
                      <a:pt x="83" y="284"/>
                    </a:lnTo>
                    <a:lnTo>
                      <a:pt x="87" y="288"/>
                    </a:lnTo>
                    <a:lnTo>
                      <a:pt x="92" y="292"/>
                    </a:lnTo>
                    <a:lnTo>
                      <a:pt x="97" y="294"/>
                    </a:lnTo>
                    <a:lnTo>
                      <a:pt x="109" y="298"/>
                    </a:lnTo>
                    <a:lnTo>
                      <a:pt x="114" y="300"/>
                    </a:lnTo>
                    <a:lnTo>
                      <a:pt x="211" y="287"/>
                    </a:lnTo>
                    <a:close/>
                  </a:path>
                </a:pathLst>
              </a:custGeom>
              <a:solidFill>
                <a:srgbClr val="FFCDA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1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3227388" y="2205038"/>
                <a:ext cx="209550" cy="287338"/>
              </a:xfrm>
              <a:custGeom>
                <a:avLst/>
                <a:gdLst>
                  <a:gd name="T0" fmla="*/ 63003108 w 132"/>
                  <a:gd name="T1" fmla="*/ 330141825 h 181"/>
                  <a:gd name="T2" fmla="*/ 63003108 w 132"/>
                  <a:gd name="T3" fmla="*/ 330141825 h 181"/>
                  <a:gd name="T4" fmla="*/ 52922488 w 132"/>
                  <a:gd name="T5" fmla="*/ 309980547 h 181"/>
                  <a:gd name="T6" fmla="*/ 40322494 w 132"/>
                  <a:gd name="T7" fmla="*/ 284778949 h 181"/>
                  <a:gd name="T8" fmla="*/ 20161247 w 132"/>
                  <a:gd name="T9" fmla="*/ 239416073 h 181"/>
                  <a:gd name="T10" fmla="*/ 20161247 w 132"/>
                  <a:gd name="T11" fmla="*/ 239416073 h 181"/>
                  <a:gd name="T12" fmla="*/ 12599985 w 132"/>
                  <a:gd name="T13" fmla="*/ 214214475 h 181"/>
                  <a:gd name="T14" fmla="*/ 2520950 w 132"/>
                  <a:gd name="T15" fmla="*/ 178932188 h 181"/>
                  <a:gd name="T16" fmla="*/ 0 w 132"/>
                  <a:gd name="T17" fmla="*/ 141128998 h 181"/>
                  <a:gd name="T18" fmla="*/ 0 w 132"/>
                  <a:gd name="T19" fmla="*/ 128528992 h 181"/>
                  <a:gd name="T20" fmla="*/ 0 w 132"/>
                  <a:gd name="T21" fmla="*/ 113408034 h 181"/>
                  <a:gd name="T22" fmla="*/ 0 w 132"/>
                  <a:gd name="T23" fmla="*/ 113408034 h 181"/>
                  <a:gd name="T24" fmla="*/ 7559675 w 132"/>
                  <a:gd name="T25" fmla="*/ 98287050 h 181"/>
                  <a:gd name="T26" fmla="*/ 17640298 w 132"/>
                  <a:gd name="T27" fmla="*/ 85685458 h 181"/>
                  <a:gd name="T28" fmla="*/ 22680608 w 132"/>
                  <a:gd name="T29" fmla="*/ 75604818 h 181"/>
                  <a:gd name="T30" fmla="*/ 32761235 w 132"/>
                  <a:gd name="T31" fmla="*/ 73085452 h 181"/>
                  <a:gd name="T32" fmla="*/ 32761235 w 132"/>
                  <a:gd name="T33" fmla="*/ 73085452 h 181"/>
                  <a:gd name="T34" fmla="*/ 57962798 w 132"/>
                  <a:gd name="T35" fmla="*/ 65524179 h 181"/>
                  <a:gd name="T36" fmla="*/ 70564367 w 132"/>
                  <a:gd name="T37" fmla="*/ 63004813 h 181"/>
                  <a:gd name="T38" fmla="*/ 78124039 w 132"/>
                  <a:gd name="T39" fmla="*/ 55443540 h 181"/>
                  <a:gd name="T40" fmla="*/ 80644988 w 132"/>
                  <a:gd name="T41" fmla="*/ 52924174 h 181"/>
                  <a:gd name="T42" fmla="*/ 80644988 w 132"/>
                  <a:gd name="T43" fmla="*/ 52924174 h 181"/>
                  <a:gd name="T44" fmla="*/ 85685298 w 132"/>
                  <a:gd name="T45" fmla="*/ 42843523 h 181"/>
                  <a:gd name="T46" fmla="*/ 95765918 w 132"/>
                  <a:gd name="T47" fmla="*/ 32762883 h 181"/>
                  <a:gd name="T48" fmla="*/ 103325590 w 132"/>
                  <a:gd name="T49" fmla="*/ 25201604 h 181"/>
                  <a:gd name="T50" fmla="*/ 113406235 w 132"/>
                  <a:gd name="T51" fmla="*/ 22682238 h 181"/>
                  <a:gd name="T52" fmla="*/ 113406235 w 132"/>
                  <a:gd name="T53" fmla="*/ 22682238 h 181"/>
                  <a:gd name="T54" fmla="*/ 141128734 w 132"/>
                  <a:gd name="T55" fmla="*/ 22682238 h 181"/>
                  <a:gd name="T56" fmla="*/ 153728716 w 132"/>
                  <a:gd name="T57" fmla="*/ 22682238 h 181"/>
                  <a:gd name="T58" fmla="*/ 168849647 w 132"/>
                  <a:gd name="T59" fmla="*/ 22682238 h 181"/>
                  <a:gd name="T60" fmla="*/ 168849647 w 132"/>
                  <a:gd name="T61" fmla="*/ 22682238 h 181"/>
                  <a:gd name="T62" fmla="*/ 196572146 w 132"/>
                  <a:gd name="T63" fmla="*/ 10080642 h 181"/>
                  <a:gd name="T64" fmla="*/ 209172178 w 132"/>
                  <a:gd name="T65" fmla="*/ 2520954 h 181"/>
                  <a:gd name="T66" fmla="*/ 219252798 w 132"/>
                  <a:gd name="T67" fmla="*/ 0 h 181"/>
                  <a:gd name="T68" fmla="*/ 219252798 w 132"/>
                  <a:gd name="T69" fmla="*/ 0 h 181"/>
                  <a:gd name="T70" fmla="*/ 236894677 w 132"/>
                  <a:gd name="T71" fmla="*/ 7561276 h 181"/>
                  <a:gd name="T72" fmla="*/ 252015608 w 132"/>
                  <a:gd name="T73" fmla="*/ 10080642 h 181"/>
                  <a:gd name="T74" fmla="*/ 264615589 w 132"/>
                  <a:gd name="T75" fmla="*/ 10080642 h 181"/>
                  <a:gd name="T76" fmla="*/ 264615589 w 132"/>
                  <a:gd name="T77" fmla="*/ 10080642 h 181"/>
                  <a:gd name="T78" fmla="*/ 277217159 w 132"/>
                  <a:gd name="T79" fmla="*/ 7561276 h 181"/>
                  <a:gd name="T80" fmla="*/ 297378399 w 132"/>
                  <a:gd name="T81" fmla="*/ 10080642 h 181"/>
                  <a:gd name="T82" fmla="*/ 315018691 w 132"/>
                  <a:gd name="T83" fmla="*/ 12601596 h 181"/>
                  <a:gd name="T84" fmla="*/ 322579950 w 132"/>
                  <a:gd name="T85" fmla="*/ 17641918 h 181"/>
                  <a:gd name="T86" fmla="*/ 325100899 w 132"/>
                  <a:gd name="T87" fmla="*/ 20161284 h 181"/>
                  <a:gd name="T88" fmla="*/ 325100899 w 132"/>
                  <a:gd name="T89" fmla="*/ 20161284 h 181"/>
                  <a:gd name="T90" fmla="*/ 330141209 w 132"/>
                  <a:gd name="T91" fmla="*/ 40322569 h 181"/>
                  <a:gd name="T92" fmla="*/ 332660570 w 132"/>
                  <a:gd name="T93" fmla="*/ 80645138 h 181"/>
                  <a:gd name="T94" fmla="*/ 330141209 w 132"/>
                  <a:gd name="T95" fmla="*/ 128528992 h 181"/>
                  <a:gd name="T96" fmla="*/ 325100899 w 132"/>
                  <a:gd name="T97" fmla="*/ 163811229 h 181"/>
                  <a:gd name="T98" fmla="*/ 325100899 w 132"/>
                  <a:gd name="T99" fmla="*/ 163811229 h 181"/>
                  <a:gd name="T100" fmla="*/ 315018691 w 132"/>
                  <a:gd name="T101" fmla="*/ 246975758 h 181"/>
                  <a:gd name="T102" fmla="*/ 312499330 w 132"/>
                  <a:gd name="T103" fmla="*/ 299899907 h 181"/>
                  <a:gd name="T104" fmla="*/ 309978381 w 132"/>
                  <a:gd name="T105" fmla="*/ 345262784 h 181"/>
                  <a:gd name="T106" fmla="*/ 309978381 w 132"/>
                  <a:gd name="T107" fmla="*/ 345262784 h 181"/>
                  <a:gd name="T108" fmla="*/ 307459020 w 132"/>
                  <a:gd name="T109" fmla="*/ 365424062 h 181"/>
                  <a:gd name="T110" fmla="*/ 299897761 w 132"/>
                  <a:gd name="T111" fmla="*/ 385585340 h 181"/>
                  <a:gd name="T112" fmla="*/ 287297779 w 132"/>
                  <a:gd name="T113" fmla="*/ 400706299 h 181"/>
                  <a:gd name="T114" fmla="*/ 274696210 w 132"/>
                  <a:gd name="T115" fmla="*/ 420867676 h 181"/>
                  <a:gd name="T116" fmla="*/ 246975298 w 132"/>
                  <a:gd name="T117" fmla="*/ 446069274 h 181"/>
                  <a:gd name="T118" fmla="*/ 236894677 w 132"/>
                  <a:gd name="T119" fmla="*/ 456149913 h 181"/>
                  <a:gd name="T120" fmla="*/ 63003108 w 132"/>
                  <a:gd name="T121" fmla="*/ 330141825 h 181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132"/>
                  <a:gd name="T184" fmla="*/ 0 h 181"/>
                  <a:gd name="T185" fmla="*/ 132 w 132"/>
                  <a:gd name="T186" fmla="*/ 181 h 181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132" h="181">
                    <a:moveTo>
                      <a:pt x="25" y="131"/>
                    </a:moveTo>
                    <a:lnTo>
                      <a:pt x="25" y="131"/>
                    </a:lnTo>
                    <a:lnTo>
                      <a:pt x="21" y="123"/>
                    </a:lnTo>
                    <a:lnTo>
                      <a:pt x="16" y="113"/>
                    </a:lnTo>
                    <a:lnTo>
                      <a:pt x="8" y="95"/>
                    </a:lnTo>
                    <a:lnTo>
                      <a:pt x="5" y="85"/>
                    </a:lnTo>
                    <a:lnTo>
                      <a:pt x="1" y="71"/>
                    </a:lnTo>
                    <a:lnTo>
                      <a:pt x="0" y="56"/>
                    </a:lnTo>
                    <a:lnTo>
                      <a:pt x="0" y="51"/>
                    </a:lnTo>
                    <a:lnTo>
                      <a:pt x="0" y="45"/>
                    </a:lnTo>
                    <a:lnTo>
                      <a:pt x="3" y="39"/>
                    </a:lnTo>
                    <a:lnTo>
                      <a:pt x="7" y="34"/>
                    </a:lnTo>
                    <a:lnTo>
                      <a:pt x="9" y="30"/>
                    </a:lnTo>
                    <a:lnTo>
                      <a:pt x="13" y="29"/>
                    </a:lnTo>
                    <a:lnTo>
                      <a:pt x="23" y="26"/>
                    </a:lnTo>
                    <a:lnTo>
                      <a:pt x="28" y="25"/>
                    </a:lnTo>
                    <a:lnTo>
                      <a:pt x="31" y="22"/>
                    </a:lnTo>
                    <a:lnTo>
                      <a:pt x="32" y="21"/>
                    </a:lnTo>
                    <a:lnTo>
                      <a:pt x="34" y="17"/>
                    </a:lnTo>
                    <a:lnTo>
                      <a:pt x="38" y="13"/>
                    </a:lnTo>
                    <a:lnTo>
                      <a:pt x="41" y="10"/>
                    </a:lnTo>
                    <a:lnTo>
                      <a:pt x="45" y="9"/>
                    </a:lnTo>
                    <a:lnTo>
                      <a:pt x="56" y="9"/>
                    </a:lnTo>
                    <a:lnTo>
                      <a:pt x="61" y="9"/>
                    </a:lnTo>
                    <a:lnTo>
                      <a:pt x="67" y="9"/>
                    </a:lnTo>
                    <a:lnTo>
                      <a:pt x="78" y="4"/>
                    </a:lnTo>
                    <a:lnTo>
                      <a:pt x="83" y="1"/>
                    </a:lnTo>
                    <a:lnTo>
                      <a:pt x="87" y="0"/>
                    </a:lnTo>
                    <a:lnTo>
                      <a:pt x="94" y="3"/>
                    </a:lnTo>
                    <a:lnTo>
                      <a:pt x="100" y="4"/>
                    </a:lnTo>
                    <a:lnTo>
                      <a:pt x="105" y="4"/>
                    </a:lnTo>
                    <a:lnTo>
                      <a:pt x="110" y="3"/>
                    </a:lnTo>
                    <a:lnTo>
                      <a:pt x="118" y="4"/>
                    </a:lnTo>
                    <a:lnTo>
                      <a:pt x="125" y="5"/>
                    </a:lnTo>
                    <a:lnTo>
                      <a:pt x="128" y="7"/>
                    </a:lnTo>
                    <a:lnTo>
                      <a:pt x="129" y="8"/>
                    </a:lnTo>
                    <a:lnTo>
                      <a:pt x="131" y="16"/>
                    </a:lnTo>
                    <a:lnTo>
                      <a:pt x="132" y="32"/>
                    </a:lnTo>
                    <a:lnTo>
                      <a:pt x="131" y="51"/>
                    </a:lnTo>
                    <a:lnTo>
                      <a:pt x="129" y="65"/>
                    </a:lnTo>
                    <a:lnTo>
                      <a:pt x="125" y="98"/>
                    </a:lnTo>
                    <a:lnTo>
                      <a:pt x="124" y="119"/>
                    </a:lnTo>
                    <a:lnTo>
                      <a:pt x="123" y="137"/>
                    </a:lnTo>
                    <a:lnTo>
                      <a:pt x="122" y="145"/>
                    </a:lnTo>
                    <a:lnTo>
                      <a:pt x="119" y="153"/>
                    </a:lnTo>
                    <a:lnTo>
                      <a:pt x="114" y="159"/>
                    </a:lnTo>
                    <a:lnTo>
                      <a:pt x="109" y="167"/>
                    </a:lnTo>
                    <a:lnTo>
                      <a:pt x="98" y="177"/>
                    </a:lnTo>
                    <a:lnTo>
                      <a:pt x="94" y="181"/>
                    </a:lnTo>
                    <a:lnTo>
                      <a:pt x="25" y="131"/>
                    </a:lnTo>
                    <a:close/>
                  </a:path>
                </a:pathLst>
              </a:custGeom>
              <a:solidFill>
                <a:srgbClr val="FFCDA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2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3227388" y="2205038"/>
                <a:ext cx="209550" cy="287338"/>
              </a:xfrm>
              <a:custGeom>
                <a:avLst/>
                <a:gdLst>
                  <a:gd name="T0" fmla="*/ 63003108 w 132"/>
                  <a:gd name="T1" fmla="*/ 330141825 h 181"/>
                  <a:gd name="T2" fmla="*/ 63003108 w 132"/>
                  <a:gd name="T3" fmla="*/ 330141825 h 181"/>
                  <a:gd name="T4" fmla="*/ 52922488 w 132"/>
                  <a:gd name="T5" fmla="*/ 309980547 h 181"/>
                  <a:gd name="T6" fmla="*/ 40322494 w 132"/>
                  <a:gd name="T7" fmla="*/ 284778949 h 181"/>
                  <a:gd name="T8" fmla="*/ 20161247 w 132"/>
                  <a:gd name="T9" fmla="*/ 239416073 h 181"/>
                  <a:gd name="T10" fmla="*/ 20161247 w 132"/>
                  <a:gd name="T11" fmla="*/ 239416073 h 181"/>
                  <a:gd name="T12" fmla="*/ 12599985 w 132"/>
                  <a:gd name="T13" fmla="*/ 214214475 h 181"/>
                  <a:gd name="T14" fmla="*/ 2520950 w 132"/>
                  <a:gd name="T15" fmla="*/ 178932188 h 181"/>
                  <a:gd name="T16" fmla="*/ 0 w 132"/>
                  <a:gd name="T17" fmla="*/ 141128998 h 181"/>
                  <a:gd name="T18" fmla="*/ 0 w 132"/>
                  <a:gd name="T19" fmla="*/ 128528992 h 181"/>
                  <a:gd name="T20" fmla="*/ 0 w 132"/>
                  <a:gd name="T21" fmla="*/ 113408034 h 181"/>
                  <a:gd name="T22" fmla="*/ 0 w 132"/>
                  <a:gd name="T23" fmla="*/ 113408034 h 181"/>
                  <a:gd name="T24" fmla="*/ 7559675 w 132"/>
                  <a:gd name="T25" fmla="*/ 98287050 h 181"/>
                  <a:gd name="T26" fmla="*/ 17640298 w 132"/>
                  <a:gd name="T27" fmla="*/ 85685458 h 181"/>
                  <a:gd name="T28" fmla="*/ 22680608 w 132"/>
                  <a:gd name="T29" fmla="*/ 75604818 h 181"/>
                  <a:gd name="T30" fmla="*/ 32761235 w 132"/>
                  <a:gd name="T31" fmla="*/ 73085452 h 181"/>
                  <a:gd name="T32" fmla="*/ 32761235 w 132"/>
                  <a:gd name="T33" fmla="*/ 73085452 h 181"/>
                  <a:gd name="T34" fmla="*/ 57962798 w 132"/>
                  <a:gd name="T35" fmla="*/ 65524179 h 181"/>
                  <a:gd name="T36" fmla="*/ 70564367 w 132"/>
                  <a:gd name="T37" fmla="*/ 63004813 h 181"/>
                  <a:gd name="T38" fmla="*/ 78124039 w 132"/>
                  <a:gd name="T39" fmla="*/ 55443540 h 181"/>
                  <a:gd name="T40" fmla="*/ 80644988 w 132"/>
                  <a:gd name="T41" fmla="*/ 52924174 h 181"/>
                  <a:gd name="T42" fmla="*/ 80644988 w 132"/>
                  <a:gd name="T43" fmla="*/ 52924174 h 181"/>
                  <a:gd name="T44" fmla="*/ 85685298 w 132"/>
                  <a:gd name="T45" fmla="*/ 42843523 h 181"/>
                  <a:gd name="T46" fmla="*/ 95765918 w 132"/>
                  <a:gd name="T47" fmla="*/ 32762883 h 181"/>
                  <a:gd name="T48" fmla="*/ 103325590 w 132"/>
                  <a:gd name="T49" fmla="*/ 25201604 h 181"/>
                  <a:gd name="T50" fmla="*/ 113406235 w 132"/>
                  <a:gd name="T51" fmla="*/ 22682238 h 181"/>
                  <a:gd name="T52" fmla="*/ 113406235 w 132"/>
                  <a:gd name="T53" fmla="*/ 22682238 h 181"/>
                  <a:gd name="T54" fmla="*/ 141128734 w 132"/>
                  <a:gd name="T55" fmla="*/ 22682238 h 181"/>
                  <a:gd name="T56" fmla="*/ 153728716 w 132"/>
                  <a:gd name="T57" fmla="*/ 22682238 h 181"/>
                  <a:gd name="T58" fmla="*/ 168849647 w 132"/>
                  <a:gd name="T59" fmla="*/ 22682238 h 181"/>
                  <a:gd name="T60" fmla="*/ 168849647 w 132"/>
                  <a:gd name="T61" fmla="*/ 22682238 h 181"/>
                  <a:gd name="T62" fmla="*/ 196572146 w 132"/>
                  <a:gd name="T63" fmla="*/ 10080642 h 181"/>
                  <a:gd name="T64" fmla="*/ 209172178 w 132"/>
                  <a:gd name="T65" fmla="*/ 2520954 h 181"/>
                  <a:gd name="T66" fmla="*/ 219252798 w 132"/>
                  <a:gd name="T67" fmla="*/ 0 h 181"/>
                  <a:gd name="T68" fmla="*/ 219252798 w 132"/>
                  <a:gd name="T69" fmla="*/ 0 h 181"/>
                  <a:gd name="T70" fmla="*/ 236894677 w 132"/>
                  <a:gd name="T71" fmla="*/ 7561276 h 181"/>
                  <a:gd name="T72" fmla="*/ 252015608 w 132"/>
                  <a:gd name="T73" fmla="*/ 10080642 h 181"/>
                  <a:gd name="T74" fmla="*/ 264615589 w 132"/>
                  <a:gd name="T75" fmla="*/ 10080642 h 181"/>
                  <a:gd name="T76" fmla="*/ 264615589 w 132"/>
                  <a:gd name="T77" fmla="*/ 10080642 h 181"/>
                  <a:gd name="T78" fmla="*/ 277217159 w 132"/>
                  <a:gd name="T79" fmla="*/ 7561276 h 181"/>
                  <a:gd name="T80" fmla="*/ 297378399 w 132"/>
                  <a:gd name="T81" fmla="*/ 10080642 h 181"/>
                  <a:gd name="T82" fmla="*/ 315018691 w 132"/>
                  <a:gd name="T83" fmla="*/ 12601596 h 181"/>
                  <a:gd name="T84" fmla="*/ 322579950 w 132"/>
                  <a:gd name="T85" fmla="*/ 17641918 h 181"/>
                  <a:gd name="T86" fmla="*/ 325100899 w 132"/>
                  <a:gd name="T87" fmla="*/ 20161284 h 181"/>
                  <a:gd name="T88" fmla="*/ 325100899 w 132"/>
                  <a:gd name="T89" fmla="*/ 20161284 h 181"/>
                  <a:gd name="T90" fmla="*/ 330141209 w 132"/>
                  <a:gd name="T91" fmla="*/ 40322569 h 181"/>
                  <a:gd name="T92" fmla="*/ 332660570 w 132"/>
                  <a:gd name="T93" fmla="*/ 80645138 h 181"/>
                  <a:gd name="T94" fmla="*/ 330141209 w 132"/>
                  <a:gd name="T95" fmla="*/ 128528992 h 181"/>
                  <a:gd name="T96" fmla="*/ 325100899 w 132"/>
                  <a:gd name="T97" fmla="*/ 163811229 h 181"/>
                  <a:gd name="T98" fmla="*/ 325100899 w 132"/>
                  <a:gd name="T99" fmla="*/ 163811229 h 181"/>
                  <a:gd name="T100" fmla="*/ 315018691 w 132"/>
                  <a:gd name="T101" fmla="*/ 246975758 h 181"/>
                  <a:gd name="T102" fmla="*/ 312499330 w 132"/>
                  <a:gd name="T103" fmla="*/ 299899907 h 181"/>
                  <a:gd name="T104" fmla="*/ 309978381 w 132"/>
                  <a:gd name="T105" fmla="*/ 345262784 h 181"/>
                  <a:gd name="T106" fmla="*/ 309978381 w 132"/>
                  <a:gd name="T107" fmla="*/ 345262784 h 181"/>
                  <a:gd name="T108" fmla="*/ 307459020 w 132"/>
                  <a:gd name="T109" fmla="*/ 365424062 h 181"/>
                  <a:gd name="T110" fmla="*/ 299897761 w 132"/>
                  <a:gd name="T111" fmla="*/ 385585340 h 181"/>
                  <a:gd name="T112" fmla="*/ 287297779 w 132"/>
                  <a:gd name="T113" fmla="*/ 400706299 h 181"/>
                  <a:gd name="T114" fmla="*/ 274696210 w 132"/>
                  <a:gd name="T115" fmla="*/ 420867676 h 181"/>
                  <a:gd name="T116" fmla="*/ 246975298 w 132"/>
                  <a:gd name="T117" fmla="*/ 446069274 h 181"/>
                  <a:gd name="T118" fmla="*/ 236894677 w 132"/>
                  <a:gd name="T119" fmla="*/ 456149913 h 181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w 132"/>
                  <a:gd name="T181" fmla="*/ 0 h 181"/>
                  <a:gd name="T182" fmla="*/ 132 w 132"/>
                  <a:gd name="T183" fmla="*/ 181 h 181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T180" t="T181" r="T182" b="T183"/>
                <a:pathLst>
                  <a:path w="132" h="181">
                    <a:moveTo>
                      <a:pt x="25" y="131"/>
                    </a:moveTo>
                    <a:lnTo>
                      <a:pt x="25" y="131"/>
                    </a:lnTo>
                    <a:lnTo>
                      <a:pt x="21" y="123"/>
                    </a:lnTo>
                    <a:lnTo>
                      <a:pt x="16" y="113"/>
                    </a:lnTo>
                    <a:lnTo>
                      <a:pt x="8" y="95"/>
                    </a:lnTo>
                    <a:lnTo>
                      <a:pt x="5" y="85"/>
                    </a:lnTo>
                    <a:lnTo>
                      <a:pt x="1" y="71"/>
                    </a:lnTo>
                    <a:lnTo>
                      <a:pt x="0" y="56"/>
                    </a:lnTo>
                    <a:lnTo>
                      <a:pt x="0" y="51"/>
                    </a:lnTo>
                    <a:lnTo>
                      <a:pt x="0" y="45"/>
                    </a:lnTo>
                    <a:lnTo>
                      <a:pt x="3" y="39"/>
                    </a:lnTo>
                    <a:lnTo>
                      <a:pt x="7" y="34"/>
                    </a:lnTo>
                    <a:lnTo>
                      <a:pt x="9" y="30"/>
                    </a:lnTo>
                    <a:lnTo>
                      <a:pt x="13" y="29"/>
                    </a:lnTo>
                    <a:lnTo>
                      <a:pt x="23" y="26"/>
                    </a:lnTo>
                    <a:lnTo>
                      <a:pt x="28" y="25"/>
                    </a:lnTo>
                    <a:lnTo>
                      <a:pt x="31" y="22"/>
                    </a:lnTo>
                    <a:lnTo>
                      <a:pt x="32" y="21"/>
                    </a:lnTo>
                    <a:lnTo>
                      <a:pt x="34" y="17"/>
                    </a:lnTo>
                    <a:lnTo>
                      <a:pt x="38" y="13"/>
                    </a:lnTo>
                    <a:lnTo>
                      <a:pt x="41" y="10"/>
                    </a:lnTo>
                    <a:lnTo>
                      <a:pt x="45" y="9"/>
                    </a:lnTo>
                    <a:lnTo>
                      <a:pt x="56" y="9"/>
                    </a:lnTo>
                    <a:lnTo>
                      <a:pt x="61" y="9"/>
                    </a:lnTo>
                    <a:lnTo>
                      <a:pt x="67" y="9"/>
                    </a:lnTo>
                    <a:lnTo>
                      <a:pt x="78" y="4"/>
                    </a:lnTo>
                    <a:lnTo>
                      <a:pt x="83" y="1"/>
                    </a:lnTo>
                    <a:lnTo>
                      <a:pt x="87" y="0"/>
                    </a:lnTo>
                    <a:lnTo>
                      <a:pt x="94" y="3"/>
                    </a:lnTo>
                    <a:lnTo>
                      <a:pt x="100" y="4"/>
                    </a:lnTo>
                    <a:lnTo>
                      <a:pt x="105" y="4"/>
                    </a:lnTo>
                    <a:lnTo>
                      <a:pt x="110" y="3"/>
                    </a:lnTo>
                    <a:lnTo>
                      <a:pt x="118" y="4"/>
                    </a:lnTo>
                    <a:lnTo>
                      <a:pt x="125" y="5"/>
                    </a:lnTo>
                    <a:lnTo>
                      <a:pt x="128" y="7"/>
                    </a:lnTo>
                    <a:lnTo>
                      <a:pt x="129" y="8"/>
                    </a:lnTo>
                    <a:lnTo>
                      <a:pt x="131" y="16"/>
                    </a:lnTo>
                    <a:lnTo>
                      <a:pt x="132" y="32"/>
                    </a:lnTo>
                    <a:lnTo>
                      <a:pt x="131" y="51"/>
                    </a:lnTo>
                    <a:lnTo>
                      <a:pt x="129" y="65"/>
                    </a:lnTo>
                    <a:lnTo>
                      <a:pt x="125" y="98"/>
                    </a:lnTo>
                    <a:lnTo>
                      <a:pt x="124" y="119"/>
                    </a:lnTo>
                    <a:lnTo>
                      <a:pt x="123" y="137"/>
                    </a:lnTo>
                    <a:lnTo>
                      <a:pt x="122" y="145"/>
                    </a:lnTo>
                    <a:lnTo>
                      <a:pt x="119" y="153"/>
                    </a:lnTo>
                    <a:lnTo>
                      <a:pt x="114" y="159"/>
                    </a:lnTo>
                    <a:lnTo>
                      <a:pt x="109" y="167"/>
                    </a:lnTo>
                    <a:lnTo>
                      <a:pt x="98" y="177"/>
                    </a:lnTo>
                    <a:lnTo>
                      <a:pt x="94" y="181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3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3248025" y="2395538"/>
                <a:ext cx="169863" cy="119063"/>
              </a:xfrm>
              <a:custGeom>
                <a:avLst/>
                <a:gdLst>
                  <a:gd name="T0" fmla="*/ 0 w 107"/>
                  <a:gd name="T1" fmla="*/ 148690626 h 75"/>
                  <a:gd name="T2" fmla="*/ 0 w 107"/>
                  <a:gd name="T3" fmla="*/ 148690626 h 75"/>
                  <a:gd name="T4" fmla="*/ 7561286 w 107"/>
                  <a:gd name="T5" fmla="*/ 98287285 h 75"/>
                  <a:gd name="T6" fmla="*/ 10080655 w 107"/>
                  <a:gd name="T7" fmla="*/ 60484004 h 75"/>
                  <a:gd name="T8" fmla="*/ 15120984 w 107"/>
                  <a:gd name="T9" fmla="*/ 42843625 h 75"/>
                  <a:gd name="T10" fmla="*/ 20161310 w 107"/>
                  <a:gd name="T11" fmla="*/ 32762962 h 75"/>
                  <a:gd name="T12" fmla="*/ 20161310 w 107"/>
                  <a:gd name="T13" fmla="*/ 32762962 h 75"/>
                  <a:gd name="T14" fmla="*/ 25201636 w 107"/>
                  <a:gd name="T15" fmla="*/ 27722630 h 75"/>
                  <a:gd name="T16" fmla="*/ 32762924 w 107"/>
                  <a:gd name="T17" fmla="*/ 27722630 h 75"/>
                  <a:gd name="T18" fmla="*/ 42843576 w 107"/>
                  <a:gd name="T19" fmla="*/ 37803293 h 75"/>
                  <a:gd name="T20" fmla="*/ 55443610 w 107"/>
                  <a:gd name="T21" fmla="*/ 50403329 h 75"/>
                  <a:gd name="T22" fmla="*/ 63004892 w 107"/>
                  <a:gd name="T23" fmla="*/ 55443673 h 75"/>
                  <a:gd name="T24" fmla="*/ 70564587 w 107"/>
                  <a:gd name="T25" fmla="*/ 55443673 h 75"/>
                  <a:gd name="T26" fmla="*/ 70564587 w 107"/>
                  <a:gd name="T27" fmla="*/ 55443673 h 75"/>
                  <a:gd name="T28" fmla="*/ 181451782 w 107"/>
                  <a:gd name="T29" fmla="*/ 27722630 h 75"/>
                  <a:gd name="T30" fmla="*/ 269658329 w 107"/>
                  <a:gd name="T31" fmla="*/ 0 h 75"/>
                  <a:gd name="T32" fmla="*/ 136088849 w 107"/>
                  <a:gd name="T33" fmla="*/ 173892284 h 75"/>
                  <a:gd name="T34" fmla="*/ 32762924 w 107"/>
                  <a:gd name="T35" fmla="*/ 189013279 h 75"/>
                  <a:gd name="T36" fmla="*/ 0 w 107"/>
                  <a:gd name="T37" fmla="*/ 148690626 h 75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107"/>
                  <a:gd name="T58" fmla="*/ 0 h 75"/>
                  <a:gd name="T59" fmla="*/ 107 w 107"/>
                  <a:gd name="T60" fmla="*/ 75 h 75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107" h="75">
                    <a:moveTo>
                      <a:pt x="0" y="59"/>
                    </a:moveTo>
                    <a:lnTo>
                      <a:pt x="0" y="59"/>
                    </a:lnTo>
                    <a:lnTo>
                      <a:pt x="3" y="39"/>
                    </a:lnTo>
                    <a:lnTo>
                      <a:pt x="4" y="24"/>
                    </a:lnTo>
                    <a:lnTo>
                      <a:pt x="6" y="17"/>
                    </a:lnTo>
                    <a:lnTo>
                      <a:pt x="8" y="13"/>
                    </a:lnTo>
                    <a:lnTo>
                      <a:pt x="10" y="11"/>
                    </a:lnTo>
                    <a:lnTo>
                      <a:pt x="13" y="11"/>
                    </a:lnTo>
                    <a:lnTo>
                      <a:pt x="17" y="15"/>
                    </a:lnTo>
                    <a:lnTo>
                      <a:pt x="22" y="20"/>
                    </a:lnTo>
                    <a:lnTo>
                      <a:pt x="25" y="22"/>
                    </a:lnTo>
                    <a:lnTo>
                      <a:pt x="28" y="22"/>
                    </a:lnTo>
                    <a:lnTo>
                      <a:pt x="72" y="11"/>
                    </a:lnTo>
                    <a:lnTo>
                      <a:pt x="107" y="0"/>
                    </a:lnTo>
                    <a:lnTo>
                      <a:pt x="54" y="69"/>
                    </a:lnTo>
                    <a:lnTo>
                      <a:pt x="13" y="75"/>
                    </a:lnTo>
                    <a:lnTo>
                      <a:pt x="0" y="59"/>
                    </a:lnTo>
                    <a:close/>
                  </a:path>
                </a:pathLst>
              </a:custGeom>
              <a:solidFill>
                <a:srgbClr val="EA662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4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4237038" y="2524125"/>
                <a:ext cx="774700" cy="1128713"/>
              </a:xfrm>
              <a:custGeom>
                <a:avLst/>
                <a:gdLst>
                  <a:gd name="T0" fmla="*/ 156249698 w 488"/>
                  <a:gd name="T1" fmla="*/ 166330379 h 711"/>
                  <a:gd name="T2" fmla="*/ 156249698 w 488"/>
                  <a:gd name="T3" fmla="*/ 70564407 h 711"/>
                  <a:gd name="T4" fmla="*/ 156249698 w 488"/>
                  <a:gd name="T5" fmla="*/ 70564407 h 711"/>
                  <a:gd name="T6" fmla="*/ 201612499 w 488"/>
                  <a:gd name="T7" fmla="*/ 80645033 h 711"/>
                  <a:gd name="T8" fmla="*/ 239415677 w 488"/>
                  <a:gd name="T9" fmla="*/ 88206296 h 711"/>
                  <a:gd name="T10" fmla="*/ 277217217 w 488"/>
                  <a:gd name="T11" fmla="*/ 93246609 h 711"/>
                  <a:gd name="T12" fmla="*/ 277217217 w 488"/>
                  <a:gd name="T13" fmla="*/ 93246609 h 711"/>
                  <a:gd name="T14" fmla="*/ 390625014 w 488"/>
                  <a:gd name="T15" fmla="*/ 93246609 h 711"/>
                  <a:gd name="T16" fmla="*/ 468749144 w 488"/>
                  <a:gd name="T17" fmla="*/ 93246609 h 711"/>
                  <a:gd name="T18" fmla="*/ 617437531 w 488"/>
                  <a:gd name="T19" fmla="*/ 15120945 h 711"/>
                  <a:gd name="T20" fmla="*/ 801409685 w 488"/>
                  <a:gd name="T21" fmla="*/ 0 h 711"/>
                  <a:gd name="T22" fmla="*/ 1040825462 w 488"/>
                  <a:gd name="T23" fmla="*/ 25201571 h 711"/>
                  <a:gd name="T24" fmla="*/ 1229836339 w 488"/>
                  <a:gd name="T25" fmla="*/ 483870247 h 711"/>
                  <a:gd name="T26" fmla="*/ 1113909181 w 488"/>
                  <a:gd name="T27" fmla="*/ 1600300569 h 711"/>
                  <a:gd name="T28" fmla="*/ 1013102956 w 488"/>
                  <a:gd name="T29" fmla="*/ 1756550669 h 711"/>
                  <a:gd name="T30" fmla="*/ 695563149 w 488"/>
                  <a:gd name="T31" fmla="*/ 1791832860 h 711"/>
                  <a:gd name="T32" fmla="*/ 501511960 w 488"/>
                  <a:gd name="T33" fmla="*/ 1756550669 h 711"/>
                  <a:gd name="T34" fmla="*/ 264617233 w 488"/>
                  <a:gd name="T35" fmla="*/ 849293931 h 711"/>
                  <a:gd name="T36" fmla="*/ 0 w 488"/>
                  <a:gd name="T37" fmla="*/ 405746090 h 711"/>
                  <a:gd name="T38" fmla="*/ 156249698 w 488"/>
                  <a:gd name="T39" fmla="*/ 166330379 h 711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w 488"/>
                  <a:gd name="T61" fmla="*/ 0 h 711"/>
                  <a:gd name="T62" fmla="*/ 488 w 488"/>
                  <a:gd name="T63" fmla="*/ 711 h 711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T60" t="T61" r="T62" b="T63"/>
                <a:pathLst>
                  <a:path w="488" h="711">
                    <a:moveTo>
                      <a:pt x="62" y="66"/>
                    </a:moveTo>
                    <a:lnTo>
                      <a:pt x="62" y="28"/>
                    </a:lnTo>
                    <a:lnTo>
                      <a:pt x="80" y="32"/>
                    </a:lnTo>
                    <a:lnTo>
                      <a:pt x="95" y="35"/>
                    </a:lnTo>
                    <a:lnTo>
                      <a:pt x="110" y="37"/>
                    </a:lnTo>
                    <a:lnTo>
                      <a:pt x="155" y="37"/>
                    </a:lnTo>
                    <a:lnTo>
                      <a:pt x="186" y="37"/>
                    </a:lnTo>
                    <a:lnTo>
                      <a:pt x="245" y="6"/>
                    </a:lnTo>
                    <a:lnTo>
                      <a:pt x="318" y="0"/>
                    </a:lnTo>
                    <a:lnTo>
                      <a:pt x="413" y="10"/>
                    </a:lnTo>
                    <a:lnTo>
                      <a:pt x="488" y="192"/>
                    </a:lnTo>
                    <a:lnTo>
                      <a:pt x="442" y="635"/>
                    </a:lnTo>
                    <a:lnTo>
                      <a:pt x="402" y="697"/>
                    </a:lnTo>
                    <a:lnTo>
                      <a:pt x="276" y="711"/>
                    </a:lnTo>
                    <a:lnTo>
                      <a:pt x="199" y="697"/>
                    </a:lnTo>
                    <a:lnTo>
                      <a:pt x="105" y="337"/>
                    </a:lnTo>
                    <a:lnTo>
                      <a:pt x="0" y="161"/>
                    </a:lnTo>
                    <a:lnTo>
                      <a:pt x="62" y="66"/>
                    </a:lnTo>
                    <a:close/>
                  </a:path>
                </a:pathLst>
              </a:custGeom>
              <a:solidFill>
                <a:srgbClr val="EA662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5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4959350" y="1412875"/>
                <a:ext cx="230188" cy="279400"/>
              </a:xfrm>
              <a:custGeom>
                <a:avLst/>
                <a:gdLst>
                  <a:gd name="T0" fmla="*/ 163811286 w 145"/>
                  <a:gd name="T1" fmla="*/ 400705598 h 176"/>
                  <a:gd name="T2" fmla="*/ 148690322 w 145"/>
                  <a:gd name="T3" fmla="*/ 347781541 h 176"/>
                  <a:gd name="T4" fmla="*/ 138609680 w 145"/>
                  <a:gd name="T5" fmla="*/ 330141247 h 176"/>
                  <a:gd name="T6" fmla="*/ 118448395 w 145"/>
                  <a:gd name="T7" fmla="*/ 315018727 h 176"/>
                  <a:gd name="T8" fmla="*/ 70564523 w 145"/>
                  <a:gd name="T9" fmla="*/ 287297812 h 176"/>
                  <a:gd name="T10" fmla="*/ 52924192 w 145"/>
                  <a:gd name="T11" fmla="*/ 277217191 h 176"/>
                  <a:gd name="T12" fmla="*/ 20161292 w 145"/>
                  <a:gd name="T13" fmla="*/ 224293134 h 176"/>
                  <a:gd name="T14" fmla="*/ 5040323 w 145"/>
                  <a:gd name="T15" fmla="*/ 166330304 h 176"/>
                  <a:gd name="T16" fmla="*/ 0 w 145"/>
                  <a:gd name="T17" fmla="*/ 148688423 h 176"/>
                  <a:gd name="T18" fmla="*/ 10080646 w 145"/>
                  <a:gd name="T19" fmla="*/ 113406248 h 176"/>
                  <a:gd name="T20" fmla="*/ 50403226 w 145"/>
                  <a:gd name="T21" fmla="*/ 57962805 h 176"/>
                  <a:gd name="T22" fmla="*/ 55443559 w 145"/>
                  <a:gd name="T23" fmla="*/ 47883758 h 176"/>
                  <a:gd name="T24" fmla="*/ 63004835 w 145"/>
                  <a:gd name="T25" fmla="*/ 30241877 h 176"/>
                  <a:gd name="T26" fmla="*/ 70564523 w 145"/>
                  <a:gd name="T27" fmla="*/ 20161249 h 176"/>
                  <a:gd name="T28" fmla="*/ 105846797 w 145"/>
                  <a:gd name="T29" fmla="*/ 2520950 h 176"/>
                  <a:gd name="T30" fmla="*/ 118448395 w 145"/>
                  <a:gd name="T31" fmla="*/ 0 h 176"/>
                  <a:gd name="T32" fmla="*/ 138609680 w 145"/>
                  <a:gd name="T33" fmla="*/ 12601574 h 176"/>
                  <a:gd name="T34" fmla="*/ 148690322 w 145"/>
                  <a:gd name="T35" fmla="*/ 25201560 h 176"/>
                  <a:gd name="T36" fmla="*/ 216733916 w 145"/>
                  <a:gd name="T37" fmla="*/ 35282188 h 176"/>
                  <a:gd name="T38" fmla="*/ 231854880 w 145"/>
                  <a:gd name="T39" fmla="*/ 40322498 h 176"/>
                  <a:gd name="T40" fmla="*/ 262096808 w 145"/>
                  <a:gd name="T41" fmla="*/ 47883758 h 176"/>
                  <a:gd name="T42" fmla="*/ 277217772 w 145"/>
                  <a:gd name="T43" fmla="*/ 63003115 h 176"/>
                  <a:gd name="T44" fmla="*/ 282258094 w 145"/>
                  <a:gd name="T45" fmla="*/ 70564375 h 176"/>
                  <a:gd name="T46" fmla="*/ 299900012 w 145"/>
                  <a:gd name="T47" fmla="*/ 123486869 h 176"/>
                  <a:gd name="T48" fmla="*/ 320061297 w 145"/>
                  <a:gd name="T49" fmla="*/ 173891564 h 176"/>
                  <a:gd name="T50" fmla="*/ 345262904 w 145"/>
                  <a:gd name="T51" fmla="*/ 219254411 h 176"/>
                  <a:gd name="T52" fmla="*/ 362903235 w 145"/>
                  <a:gd name="T53" fmla="*/ 252015637 h 176"/>
                  <a:gd name="T54" fmla="*/ 365424189 w 145"/>
                  <a:gd name="T55" fmla="*/ 259575309 h 176"/>
                  <a:gd name="T56" fmla="*/ 360383868 w 145"/>
                  <a:gd name="T57" fmla="*/ 410786219 h 176"/>
                  <a:gd name="T58" fmla="*/ 352822592 w 145"/>
                  <a:gd name="T59" fmla="*/ 441028183 h 176"/>
                  <a:gd name="T60" fmla="*/ 350303225 w 145"/>
                  <a:gd name="T61" fmla="*/ 443547545 h 176"/>
                  <a:gd name="T62" fmla="*/ 320061297 w 145"/>
                  <a:gd name="T63" fmla="*/ 441028183 h 176"/>
                  <a:gd name="T64" fmla="*/ 163811286 w 145"/>
                  <a:gd name="T65" fmla="*/ 400705598 h 17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145"/>
                  <a:gd name="T100" fmla="*/ 0 h 176"/>
                  <a:gd name="T101" fmla="*/ 145 w 145"/>
                  <a:gd name="T102" fmla="*/ 176 h 176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145" h="176">
                    <a:moveTo>
                      <a:pt x="65" y="159"/>
                    </a:moveTo>
                    <a:lnTo>
                      <a:pt x="65" y="159"/>
                    </a:lnTo>
                    <a:lnTo>
                      <a:pt x="61" y="147"/>
                    </a:lnTo>
                    <a:lnTo>
                      <a:pt x="59" y="138"/>
                    </a:lnTo>
                    <a:lnTo>
                      <a:pt x="56" y="134"/>
                    </a:lnTo>
                    <a:lnTo>
                      <a:pt x="55" y="131"/>
                    </a:lnTo>
                    <a:lnTo>
                      <a:pt x="47" y="125"/>
                    </a:lnTo>
                    <a:lnTo>
                      <a:pt x="37" y="120"/>
                    </a:lnTo>
                    <a:lnTo>
                      <a:pt x="28" y="114"/>
                    </a:lnTo>
                    <a:lnTo>
                      <a:pt x="21" y="110"/>
                    </a:lnTo>
                    <a:lnTo>
                      <a:pt x="16" y="102"/>
                    </a:lnTo>
                    <a:lnTo>
                      <a:pt x="8" y="89"/>
                    </a:lnTo>
                    <a:lnTo>
                      <a:pt x="3" y="74"/>
                    </a:lnTo>
                    <a:lnTo>
                      <a:pt x="2" y="66"/>
                    </a:lnTo>
                    <a:lnTo>
                      <a:pt x="0" y="59"/>
                    </a:lnTo>
                    <a:lnTo>
                      <a:pt x="2" y="52"/>
                    </a:lnTo>
                    <a:lnTo>
                      <a:pt x="4" y="45"/>
                    </a:lnTo>
                    <a:lnTo>
                      <a:pt x="12" y="32"/>
                    </a:lnTo>
                    <a:lnTo>
                      <a:pt x="20" y="23"/>
                    </a:lnTo>
                    <a:lnTo>
                      <a:pt x="22" y="19"/>
                    </a:lnTo>
                    <a:lnTo>
                      <a:pt x="24" y="16"/>
                    </a:lnTo>
                    <a:lnTo>
                      <a:pt x="25" y="12"/>
                    </a:lnTo>
                    <a:lnTo>
                      <a:pt x="28" y="8"/>
                    </a:lnTo>
                    <a:lnTo>
                      <a:pt x="37" y="4"/>
                    </a:lnTo>
                    <a:lnTo>
                      <a:pt x="42" y="1"/>
                    </a:lnTo>
                    <a:lnTo>
                      <a:pt x="47" y="0"/>
                    </a:lnTo>
                    <a:lnTo>
                      <a:pt x="51" y="3"/>
                    </a:lnTo>
                    <a:lnTo>
                      <a:pt x="55" y="5"/>
                    </a:lnTo>
                    <a:lnTo>
                      <a:pt x="59" y="10"/>
                    </a:lnTo>
                    <a:lnTo>
                      <a:pt x="70" y="12"/>
                    </a:lnTo>
                    <a:lnTo>
                      <a:pt x="86" y="14"/>
                    </a:lnTo>
                    <a:lnTo>
                      <a:pt x="92" y="16"/>
                    </a:lnTo>
                    <a:lnTo>
                      <a:pt x="100" y="17"/>
                    </a:lnTo>
                    <a:lnTo>
                      <a:pt x="104" y="19"/>
                    </a:lnTo>
                    <a:lnTo>
                      <a:pt x="108" y="22"/>
                    </a:lnTo>
                    <a:lnTo>
                      <a:pt x="110" y="25"/>
                    </a:lnTo>
                    <a:lnTo>
                      <a:pt x="112" y="28"/>
                    </a:lnTo>
                    <a:lnTo>
                      <a:pt x="115" y="39"/>
                    </a:lnTo>
                    <a:lnTo>
                      <a:pt x="119" y="49"/>
                    </a:lnTo>
                    <a:lnTo>
                      <a:pt x="127" y="69"/>
                    </a:lnTo>
                    <a:lnTo>
                      <a:pt x="131" y="78"/>
                    </a:lnTo>
                    <a:lnTo>
                      <a:pt x="137" y="87"/>
                    </a:lnTo>
                    <a:lnTo>
                      <a:pt x="143" y="96"/>
                    </a:lnTo>
                    <a:lnTo>
                      <a:pt x="144" y="100"/>
                    </a:lnTo>
                    <a:lnTo>
                      <a:pt x="145" y="103"/>
                    </a:lnTo>
                    <a:lnTo>
                      <a:pt x="144" y="140"/>
                    </a:lnTo>
                    <a:lnTo>
                      <a:pt x="143" y="163"/>
                    </a:lnTo>
                    <a:lnTo>
                      <a:pt x="141" y="171"/>
                    </a:lnTo>
                    <a:lnTo>
                      <a:pt x="140" y="175"/>
                    </a:lnTo>
                    <a:lnTo>
                      <a:pt x="139" y="176"/>
                    </a:lnTo>
                    <a:lnTo>
                      <a:pt x="136" y="176"/>
                    </a:lnTo>
                    <a:lnTo>
                      <a:pt x="127" y="175"/>
                    </a:lnTo>
                    <a:lnTo>
                      <a:pt x="101" y="169"/>
                    </a:lnTo>
                    <a:lnTo>
                      <a:pt x="65" y="159"/>
                    </a:lnTo>
                    <a:close/>
                  </a:path>
                </a:pathLst>
              </a:custGeom>
              <a:solidFill>
                <a:srgbClr val="FFCDA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6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046663" y="1652588"/>
                <a:ext cx="182563" cy="95250"/>
              </a:xfrm>
              <a:custGeom>
                <a:avLst/>
                <a:gdLst>
                  <a:gd name="T0" fmla="*/ 0 w 115"/>
                  <a:gd name="T1" fmla="*/ 75604693 h 60"/>
                  <a:gd name="T2" fmla="*/ 0 w 115"/>
                  <a:gd name="T3" fmla="*/ 75604693 h 60"/>
                  <a:gd name="T4" fmla="*/ 5040327 w 115"/>
                  <a:gd name="T5" fmla="*/ 42843452 h 60"/>
                  <a:gd name="T6" fmla="*/ 12601609 w 115"/>
                  <a:gd name="T7" fmla="*/ 5040313 h 60"/>
                  <a:gd name="T8" fmla="*/ 12601609 w 115"/>
                  <a:gd name="T9" fmla="*/ 5040313 h 60"/>
                  <a:gd name="T10" fmla="*/ 15120981 w 115"/>
                  <a:gd name="T11" fmla="*/ 0 h 60"/>
                  <a:gd name="T12" fmla="*/ 22682262 w 115"/>
                  <a:gd name="T13" fmla="*/ 0 h 60"/>
                  <a:gd name="T14" fmla="*/ 45362937 w 115"/>
                  <a:gd name="T15" fmla="*/ 5040313 h 60"/>
                  <a:gd name="T16" fmla="*/ 93246830 w 115"/>
                  <a:gd name="T17" fmla="*/ 12601575 h 60"/>
                  <a:gd name="T18" fmla="*/ 93246830 w 115"/>
                  <a:gd name="T19" fmla="*/ 12601575 h 60"/>
                  <a:gd name="T20" fmla="*/ 166330774 w 115"/>
                  <a:gd name="T21" fmla="*/ 27722518 h 60"/>
                  <a:gd name="T22" fmla="*/ 206653373 w 115"/>
                  <a:gd name="T23" fmla="*/ 32762829 h 60"/>
                  <a:gd name="T24" fmla="*/ 234376004 w 115"/>
                  <a:gd name="T25" fmla="*/ 37803140 h 60"/>
                  <a:gd name="T26" fmla="*/ 234376004 w 115"/>
                  <a:gd name="T27" fmla="*/ 37803140 h 60"/>
                  <a:gd name="T28" fmla="*/ 249496979 w 115"/>
                  <a:gd name="T29" fmla="*/ 40322502 h 60"/>
                  <a:gd name="T30" fmla="*/ 267137322 w 115"/>
                  <a:gd name="T31" fmla="*/ 45362813 h 60"/>
                  <a:gd name="T32" fmla="*/ 282258297 w 115"/>
                  <a:gd name="T33" fmla="*/ 52924086 h 60"/>
                  <a:gd name="T34" fmla="*/ 289819579 w 115"/>
                  <a:gd name="T35" fmla="*/ 60483759 h 60"/>
                  <a:gd name="T36" fmla="*/ 289819579 w 115"/>
                  <a:gd name="T37" fmla="*/ 60483759 h 60"/>
                  <a:gd name="T38" fmla="*/ 289819579 w 115"/>
                  <a:gd name="T39" fmla="*/ 75604693 h 60"/>
                  <a:gd name="T40" fmla="*/ 284779254 w 115"/>
                  <a:gd name="T41" fmla="*/ 100806249 h 60"/>
                  <a:gd name="T42" fmla="*/ 277217972 w 115"/>
                  <a:gd name="T43" fmla="*/ 151209386 h 60"/>
                  <a:gd name="T44" fmla="*/ 277217972 w 115"/>
                  <a:gd name="T45" fmla="*/ 151209386 h 60"/>
                  <a:gd name="T46" fmla="*/ 272177647 w 115"/>
                  <a:gd name="T47" fmla="*/ 151209386 h 60"/>
                  <a:gd name="T48" fmla="*/ 262096997 w 115"/>
                  <a:gd name="T49" fmla="*/ 151209386 h 60"/>
                  <a:gd name="T50" fmla="*/ 231855048 w 115"/>
                  <a:gd name="T51" fmla="*/ 143649713 h 60"/>
                  <a:gd name="T52" fmla="*/ 136088824 w 115"/>
                  <a:gd name="T53" fmla="*/ 118448157 h 60"/>
                  <a:gd name="T54" fmla="*/ 0 w 115"/>
                  <a:gd name="T55" fmla="*/ 75604693 h 60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w 115"/>
                  <a:gd name="T85" fmla="*/ 0 h 60"/>
                  <a:gd name="T86" fmla="*/ 115 w 115"/>
                  <a:gd name="T87" fmla="*/ 60 h 60"/>
                </a:gdLst>
                <a:ahLst/>
                <a:cxnLst>
                  <a:cxn ang="T56">
                    <a:pos x="T0" y="T1"/>
                  </a:cxn>
                  <a:cxn ang="T57">
                    <a:pos x="T2" y="T3"/>
                  </a:cxn>
                  <a:cxn ang="T58">
                    <a:pos x="T4" y="T5"/>
                  </a:cxn>
                  <a:cxn ang="T59">
                    <a:pos x="T6" y="T7"/>
                  </a:cxn>
                  <a:cxn ang="T60">
                    <a:pos x="T8" y="T9"/>
                  </a:cxn>
                  <a:cxn ang="T61">
                    <a:pos x="T10" y="T11"/>
                  </a:cxn>
                  <a:cxn ang="T62">
                    <a:pos x="T12" y="T13"/>
                  </a:cxn>
                  <a:cxn ang="T63">
                    <a:pos x="T14" y="T15"/>
                  </a:cxn>
                  <a:cxn ang="T64">
                    <a:pos x="T16" y="T17"/>
                  </a:cxn>
                  <a:cxn ang="T65">
                    <a:pos x="T18" y="T19"/>
                  </a:cxn>
                  <a:cxn ang="T66">
                    <a:pos x="T20" y="T21"/>
                  </a:cxn>
                  <a:cxn ang="T67">
                    <a:pos x="T22" y="T23"/>
                  </a:cxn>
                  <a:cxn ang="T68">
                    <a:pos x="T24" y="T25"/>
                  </a:cxn>
                  <a:cxn ang="T69">
                    <a:pos x="T26" y="T27"/>
                  </a:cxn>
                  <a:cxn ang="T70">
                    <a:pos x="T28" y="T29"/>
                  </a:cxn>
                  <a:cxn ang="T71">
                    <a:pos x="T30" y="T31"/>
                  </a:cxn>
                  <a:cxn ang="T72">
                    <a:pos x="T32" y="T33"/>
                  </a:cxn>
                  <a:cxn ang="T73">
                    <a:pos x="T34" y="T35"/>
                  </a:cxn>
                  <a:cxn ang="T74">
                    <a:pos x="T36" y="T37"/>
                  </a:cxn>
                  <a:cxn ang="T75">
                    <a:pos x="T38" y="T39"/>
                  </a:cxn>
                  <a:cxn ang="T76">
                    <a:pos x="T40" y="T41"/>
                  </a:cxn>
                  <a:cxn ang="T77">
                    <a:pos x="T42" y="T43"/>
                  </a:cxn>
                  <a:cxn ang="T78">
                    <a:pos x="T44" y="T45"/>
                  </a:cxn>
                  <a:cxn ang="T79">
                    <a:pos x="T46" y="T47"/>
                  </a:cxn>
                  <a:cxn ang="T80">
                    <a:pos x="T48" y="T49"/>
                  </a:cxn>
                  <a:cxn ang="T81">
                    <a:pos x="T50" y="T51"/>
                  </a:cxn>
                  <a:cxn ang="T82">
                    <a:pos x="T52" y="T53"/>
                  </a:cxn>
                  <a:cxn ang="T83">
                    <a:pos x="T54" y="T55"/>
                  </a:cxn>
                </a:cxnLst>
                <a:rect l="T84" t="T85" r="T86" b="T87"/>
                <a:pathLst>
                  <a:path w="115" h="60">
                    <a:moveTo>
                      <a:pt x="0" y="30"/>
                    </a:moveTo>
                    <a:lnTo>
                      <a:pt x="0" y="30"/>
                    </a:lnTo>
                    <a:lnTo>
                      <a:pt x="2" y="17"/>
                    </a:lnTo>
                    <a:lnTo>
                      <a:pt x="5" y="2"/>
                    </a:lnTo>
                    <a:lnTo>
                      <a:pt x="6" y="0"/>
                    </a:lnTo>
                    <a:lnTo>
                      <a:pt x="9" y="0"/>
                    </a:lnTo>
                    <a:lnTo>
                      <a:pt x="18" y="2"/>
                    </a:lnTo>
                    <a:lnTo>
                      <a:pt x="37" y="5"/>
                    </a:lnTo>
                    <a:lnTo>
                      <a:pt x="66" y="11"/>
                    </a:lnTo>
                    <a:lnTo>
                      <a:pt x="82" y="13"/>
                    </a:lnTo>
                    <a:lnTo>
                      <a:pt x="93" y="15"/>
                    </a:lnTo>
                    <a:lnTo>
                      <a:pt x="99" y="16"/>
                    </a:lnTo>
                    <a:lnTo>
                      <a:pt x="106" y="18"/>
                    </a:lnTo>
                    <a:lnTo>
                      <a:pt x="112" y="21"/>
                    </a:lnTo>
                    <a:lnTo>
                      <a:pt x="115" y="24"/>
                    </a:lnTo>
                    <a:lnTo>
                      <a:pt x="115" y="30"/>
                    </a:lnTo>
                    <a:lnTo>
                      <a:pt x="113" y="40"/>
                    </a:lnTo>
                    <a:lnTo>
                      <a:pt x="110" y="60"/>
                    </a:lnTo>
                    <a:lnTo>
                      <a:pt x="108" y="60"/>
                    </a:lnTo>
                    <a:lnTo>
                      <a:pt x="104" y="60"/>
                    </a:lnTo>
                    <a:lnTo>
                      <a:pt x="92" y="57"/>
                    </a:lnTo>
                    <a:lnTo>
                      <a:pt x="54" y="47"/>
                    </a:lnTo>
                    <a:lnTo>
                      <a:pt x="0" y="30"/>
                    </a:lnTo>
                    <a:close/>
                  </a:path>
                </a:pathLst>
              </a:custGeom>
              <a:solidFill>
                <a:srgbClr val="EA662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7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046663" y="1652588"/>
                <a:ext cx="182563" cy="95250"/>
              </a:xfrm>
              <a:custGeom>
                <a:avLst/>
                <a:gdLst>
                  <a:gd name="T0" fmla="*/ 0 w 115"/>
                  <a:gd name="T1" fmla="*/ 75604693 h 60"/>
                  <a:gd name="T2" fmla="*/ 0 w 115"/>
                  <a:gd name="T3" fmla="*/ 75604693 h 60"/>
                  <a:gd name="T4" fmla="*/ 5040327 w 115"/>
                  <a:gd name="T5" fmla="*/ 42843452 h 60"/>
                  <a:gd name="T6" fmla="*/ 12601609 w 115"/>
                  <a:gd name="T7" fmla="*/ 5040313 h 60"/>
                  <a:gd name="T8" fmla="*/ 12601609 w 115"/>
                  <a:gd name="T9" fmla="*/ 5040313 h 60"/>
                  <a:gd name="T10" fmla="*/ 15120981 w 115"/>
                  <a:gd name="T11" fmla="*/ 0 h 60"/>
                  <a:gd name="T12" fmla="*/ 22682262 w 115"/>
                  <a:gd name="T13" fmla="*/ 0 h 60"/>
                  <a:gd name="T14" fmla="*/ 45362937 w 115"/>
                  <a:gd name="T15" fmla="*/ 5040313 h 60"/>
                  <a:gd name="T16" fmla="*/ 93246830 w 115"/>
                  <a:gd name="T17" fmla="*/ 12601575 h 60"/>
                  <a:gd name="T18" fmla="*/ 93246830 w 115"/>
                  <a:gd name="T19" fmla="*/ 12601575 h 60"/>
                  <a:gd name="T20" fmla="*/ 166330774 w 115"/>
                  <a:gd name="T21" fmla="*/ 27722518 h 60"/>
                  <a:gd name="T22" fmla="*/ 206653373 w 115"/>
                  <a:gd name="T23" fmla="*/ 32762829 h 60"/>
                  <a:gd name="T24" fmla="*/ 234376004 w 115"/>
                  <a:gd name="T25" fmla="*/ 37803140 h 60"/>
                  <a:gd name="T26" fmla="*/ 234376004 w 115"/>
                  <a:gd name="T27" fmla="*/ 37803140 h 60"/>
                  <a:gd name="T28" fmla="*/ 249496979 w 115"/>
                  <a:gd name="T29" fmla="*/ 40322502 h 60"/>
                  <a:gd name="T30" fmla="*/ 267137322 w 115"/>
                  <a:gd name="T31" fmla="*/ 45362813 h 60"/>
                  <a:gd name="T32" fmla="*/ 282258297 w 115"/>
                  <a:gd name="T33" fmla="*/ 52924086 h 60"/>
                  <a:gd name="T34" fmla="*/ 289819579 w 115"/>
                  <a:gd name="T35" fmla="*/ 60483759 h 60"/>
                  <a:gd name="T36" fmla="*/ 289819579 w 115"/>
                  <a:gd name="T37" fmla="*/ 60483759 h 60"/>
                  <a:gd name="T38" fmla="*/ 289819579 w 115"/>
                  <a:gd name="T39" fmla="*/ 75604693 h 60"/>
                  <a:gd name="T40" fmla="*/ 284779254 w 115"/>
                  <a:gd name="T41" fmla="*/ 100806249 h 60"/>
                  <a:gd name="T42" fmla="*/ 277217972 w 115"/>
                  <a:gd name="T43" fmla="*/ 151209386 h 60"/>
                  <a:gd name="T44" fmla="*/ 277217972 w 115"/>
                  <a:gd name="T45" fmla="*/ 151209386 h 60"/>
                  <a:gd name="T46" fmla="*/ 272177647 w 115"/>
                  <a:gd name="T47" fmla="*/ 151209386 h 60"/>
                  <a:gd name="T48" fmla="*/ 262096997 w 115"/>
                  <a:gd name="T49" fmla="*/ 151209386 h 60"/>
                  <a:gd name="T50" fmla="*/ 231855048 w 115"/>
                  <a:gd name="T51" fmla="*/ 143649713 h 60"/>
                  <a:gd name="T52" fmla="*/ 136088824 w 115"/>
                  <a:gd name="T53" fmla="*/ 118448157 h 60"/>
                  <a:gd name="T54" fmla="*/ 0 w 115"/>
                  <a:gd name="T55" fmla="*/ 75604693 h 60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w 115"/>
                  <a:gd name="T85" fmla="*/ 0 h 60"/>
                  <a:gd name="T86" fmla="*/ 115 w 115"/>
                  <a:gd name="T87" fmla="*/ 60 h 60"/>
                </a:gdLst>
                <a:ahLst/>
                <a:cxnLst>
                  <a:cxn ang="T56">
                    <a:pos x="T0" y="T1"/>
                  </a:cxn>
                  <a:cxn ang="T57">
                    <a:pos x="T2" y="T3"/>
                  </a:cxn>
                  <a:cxn ang="T58">
                    <a:pos x="T4" y="T5"/>
                  </a:cxn>
                  <a:cxn ang="T59">
                    <a:pos x="T6" y="T7"/>
                  </a:cxn>
                  <a:cxn ang="T60">
                    <a:pos x="T8" y="T9"/>
                  </a:cxn>
                  <a:cxn ang="T61">
                    <a:pos x="T10" y="T11"/>
                  </a:cxn>
                  <a:cxn ang="T62">
                    <a:pos x="T12" y="T13"/>
                  </a:cxn>
                  <a:cxn ang="T63">
                    <a:pos x="T14" y="T15"/>
                  </a:cxn>
                  <a:cxn ang="T64">
                    <a:pos x="T16" y="T17"/>
                  </a:cxn>
                  <a:cxn ang="T65">
                    <a:pos x="T18" y="T19"/>
                  </a:cxn>
                  <a:cxn ang="T66">
                    <a:pos x="T20" y="T21"/>
                  </a:cxn>
                  <a:cxn ang="T67">
                    <a:pos x="T22" y="T23"/>
                  </a:cxn>
                  <a:cxn ang="T68">
                    <a:pos x="T24" y="T25"/>
                  </a:cxn>
                  <a:cxn ang="T69">
                    <a:pos x="T26" y="T27"/>
                  </a:cxn>
                  <a:cxn ang="T70">
                    <a:pos x="T28" y="T29"/>
                  </a:cxn>
                  <a:cxn ang="T71">
                    <a:pos x="T30" y="T31"/>
                  </a:cxn>
                  <a:cxn ang="T72">
                    <a:pos x="T32" y="T33"/>
                  </a:cxn>
                  <a:cxn ang="T73">
                    <a:pos x="T34" y="T35"/>
                  </a:cxn>
                  <a:cxn ang="T74">
                    <a:pos x="T36" y="T37"/>
                  </a:cxn>
                  <a:cxn ang="T75">
                    <a:pos x="T38" y="T39"/>
                  </a:cxn>
                  <a:cxn ang="T76">
                    <a:pos x="T40" y="T41"/>
                  </a:cxn>
                  <a:cxn ang="T77">
                    <a:pos x="T42" y="T43"/>
                  </a:cxn>
                  <a:cxn ang="T78">
                    <a:pos x="T44" y="T45"/>
                  </a:cxn>
                  <a:cxn ang="T79">
                    <a:pos x="T46" y="T47"/>
                  </a:cxn>
                  <a:cxn ang="T80">
                    <a:pos x="T48" y="T49"/>
                  </a:cxn>
                  <a:cxn ang="T81">
                    <a:pos x="T50" y="T51"/>
                  </a:cxn>
                  <a:cxn ang="T82">
                    <a:pos x="T52" y="T53"/>
                  </a:cxn>
                  <a:cxn ang="T83">
                    <a:pos x="T54" y="T55"/>
                  </a:cxn>
                </a:cxnLst>
                <a:rect l="T84" t="T85" r="T86" b="T87"/>
                <a:pathLst>
                  <a:path w="115" h="60">
                    <a:moveTo>
                      <a:pt x="0" y="30"/>
                    </a:moveTo>
                    <a:lnTo>
                      <a:pt x="0" y="30"/>
                    </a:lnTo>
                    <a:lnTo>
                      <a:pt x="2" y="17"/>
                    </a:lnTo>
                    <a:lnTo>
                      <a:pt x="5" y="2"/>
                    </a:lnTo>
                    <a:lnTo>
                      <a:pt x="6" y="0"/>
                    </a:lnTo>
                    <a:lnTo>
                      <a:pt x="9" y="0"/>
                    </a:lnTo>
                    <a:lnTo>
                      <a:pt x="18" y="2"/>
                    </a:lnTo>
                    <a:lnTo>
                      <a:pt x="37" y="5"/>
                    </a:lnTo>
                    <a:lnTo>
                      <a:pt x="66" y="11"/>
                    </a:lnTo>
                    <a:lnTo>
                      <a:pt x="82" y="13"/>
                    </a:lnTo>
                    <a:lnTo>
                      <a:pt x="93" y="15"/>
                    </a:lnTo>
                    <a:lnTo>
                      <a:pt x="99" y="16"/>
                    </a:lnTo>
                    <a:lnTo>
                      <a:pt x="106" y="18"/>
                    </a:lnTo>
                    <a:lnTo>
                      <a:pt x="112" y="21"/>
                    </a:lnTo>
                    <a:lnTo>
                      <a:pt x="115" y="24"/>
                    </a:lnTo>
                    <a:lnTo>
                      <a:pt x="115" y="30"/>
                    </a:lnTo>
                    <a:lnTo>
                      <a:pt x="113" y="40"/>
                    </a:lnTo>
                    <a:lnTo>
                      <a:pt x="110" y="60"/>
                    </a:lnTo>
                    <a:lnTo>
                      <a:pt x="108" y="60"/>
                    </a:lnTo>
                    <a:lnTo>
                      <a:pt x="104" y="60"/>
                    </a:lnTo>
                    <a:lnTo>
                      <a:pt x="92" y="57"/>
                    </a:lnTo>
                    <a:lnTo>
                      <a:pt x="54" y="47"/>
                    </a:lnTo>
                    <a:lnTo>
                      <a:pt x="0" y="3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8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4481513" y="2582863"/>
                <a:ext cx="466725" cy="676275"/>
              </a:xfrm>
              <a:custGeom>
                <a:avLst/>
                <a:gdLst>
                  <a:gd name="T0" fmla="*/ 0 w 294"/>
                  <a:gd name="T1" fmla="*/ 120967515 h 426"/>
                  <a:gd name="T2" fmla="*/ 20161248 w 294"/>
                  <a:gd name="T3" fmla="*/ 63004707 h 426"/>
                  <a:gd name="T4" fmla="*/ 30241875 w 294"/>
                  <a:gd name="T5" fmla="*/ 45362812 h 426"/>
                  <a:gd name="T6" fmla="*/ 73083732 w 294"/>
                  <a:gd name="T7" fmla="*/ 17640301 h 426"/>
                  <a:gd name="T8" fmla="*/ 103325594 w 294"/>
                  <a:gd name="T9" fmla="*/ 0 h 426"/>
                  <a:gd name="T10" fmla="*/ 163810932 w 294"/>
                  <a:gd name="T11" fmla="*/ 85685313 h 426"/>
                  <a:gd name="T12" fmla="*/ 186491535 w 294"/>
                  <a:gd name="T13" fmla="*/ 120967515 h 426"/>
                  <a:gd name="T14" fmla="*/ 206652776 w 294"/>
                  <a:gd name="T15" fmla="*/ 146169070 h 426"/>
                  <a:gd name="T16" fmla="*/ 231854378 w 294"/>
                  <a:gd name="T17" fmla="*/ 158769054 h 426"/>
                  <a:gd name="T18" fmla="*/ 262096240 w 294"/>
                  <a:gd name="T19" fmla="*/ 163810953 h 426"/>
                  <a:gd name="T20" fmla="*/ 355342777 w 294"/>
                  <a:gd name="T21" fmla="*/ 173891575 h 426"/>
                  <a:gd name="T22" fmla="*/ 453628135 w 294"/>
                  <a:gd name="T23" fmla="*/ 191531870 h 426"/>
                  <a:gd name="T24" fmla="*/ 468749066 w 294"/>
                  <a:gd name="T25" fmla="*/ 199093130 h 426"/>
                  <a:gd name="T26" fmla="*/ 554434343 w 294"/>
                  <a:gd name="T27" fmla="*/ 299897813 h 426"/>
                  <a:gd name="T28" fmla="*/ 599797137 w 294"/>
                  <a:gd name="T29" fmla="*/ 365423445 h 426"/>
                  <a:gd name="T30" fmla="*/ 622477740 w 294"/>
                  <a:gd name="T31" fmla="*/ 418346016 h 426"/>
                  <a:gd name="T32" fmla="*/ 640119620 w 294"/>
                  <a:gd name="T33" fmla="*/ 491431320 h 426"/>
                  <a:gd name="T34" fmla="*/ 695563035 w 294"/>
                  <a:gd name="T35" fmla="*/ 740925924 h 426"/>
                  <a:gd name="T36" fmla="*/ 710683966 w 294"/>
                  <a:gd name="T37" fmla="*/ 814011228 h 426"/>
                  <a:gd name="T38" fmla="*/ 730845207 w 294"/>
                  <a:gd name="T39" fmla="*/ 897175765 h 426"/>
                  <a:gd name="T40" fmla="*/ 740925828 w 294"/>
                  <a:gd name="T41" fmla="*/ 940019203 h 426"/>
                  <a:gd name="T42" fmla="*/ 655240551 w 294"/>
                  <a:gd name="T43" fmla="*/ 1045865735 h 426"/>
                  <a:gd name="T44" fmla="*/ 640119620 w 294"/>
                  <a:gd name="T45" fmla="*/ 1073586652 h 426"/>
                  <a:gd name="T46" fmla="*/ 635079310 w 294"/>
                  <a:gd name="T47" fmla="*/ 1073586652 h 426"/>
                  <a:gd name="T48" fmla="*/ 612397119 w 294"/>
                  <a:gd name="T49" fmla="*/ 1063506030 h 426"/>
                  <a:gd name="T50" fmla="*/ 488910308 w 294"/>
                  <a:gd name="T51" fmla="*/ 992941675 h 426"/>
                  <a:gd name="T52" fmla="*/ 456147497 w 294"/>
                  <a:gd name="T53" fmla="*/ 970261069 h 426"/>
                  <a:gd name="T54" fmla="*/ 378023380 w 294"/>
                  <a:gd name="T55" fmla="*/ 509071615 h 426"/>
                  <a:gd name="T56" fmla="*/ 357862138 w 294"/>
                  <a:gd name="T57" fmla="*/ 451108832 h 426"/>
                  <a:gd name="T58" fmla="*/ 307459034 w 294"/>
                  <a:gd name="T59" fmla="*/ 325100956 h 426"/>
                  <a:gd name="T60" fmla="*/ 274696223 w 294"/>
                  <a:gd name="T61" fmla="*/ 264617223 h 426"/>
                  <a:gd name="T62" fmla="*/ 262096240 w 294"/>
                  <a:gd name="T63" fmla="*/ 246975341 h 426"/>
                  <a:gd name="T64" fmla="*/ 231854378 w 294"/>
                  <a:gd name="T65" fmla="*/ 236894719 h 426"/>
                  <a:gd name="T66" fmla="*/ 153728723 w 294"/>
                  <a:gd name="T67" fmla="*/ 209173802 h 426"/>
                  <a:gd name="T68" fmla="*/ 131048120 w 294"/>
                  <a:gd name="T69" fmla="*/ 189012508 h 426"/>
                  <a:gd name="T70" fmla="*/ 110886879 w 294"/>
                  <a:gd name="T71" fmla="*/ 166330314 h 426"/>
                  <a:gd name="T72" fmla="*/ 85685302 w 294"/>
                  <a:gd name="T73" fmla="*/ 143648121 h 426"/>
                  <a:gd name="T74" fmla="*/ 45362806 w 294"/>
                  <a:gd name="T75" fmla="*/ 128528775 h 426"/>
                  <a:gd name="T76" fmla="*/ 0 w 294"/>
                  <a:gd name="T77" fmla="*/ 120967515 h 42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294"/>
                  <a:gd name="T118" fmla="*/ 0 h 426"/>
                  <a:gd name="T119" fmla="*/ 294 w 294"/>
                  <a:gd name="T120" fmla="*/ 426 h 426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294" h="426">
                    <a:moveTo>
                      <a:pt x="0" y="48"/>
                    </a:moveTo>
                    <a:lnTo>
                      <a:pt x="0" y="48"/>
                    </a:lnTo>
                    <a:lnTo>
                      <a:pt x="4" y="35"/>
                    </a:lnTo>
                    <a:lnTo>
                      <a:pt x="8" y="25"/>
                    </a:lnTo>
                    <a:lnTo>
                      <a:pt x="12" y="18"/>
                    </a:lnTo>
                    <a:lnTo>
                      <a:pt x="18" y="13"/>
                    </a:lnTo>
                    <a:lnTo>
                      <a:pt x="29" y="7"/>
                    </a:lnTo>
                    <a:lnTo>
                      <a:pt x="41" y="0"/>
                    </a:lnTo>
                    <a:lnTo>
                      <a:pt x="54" y="18"/>
                    </a:lnTo>
                    <a:lnTo>
                      <a:pt x="65" y="34"/>
                    </a:lnTo>
                    <a:lnTo>
                      <a:pt x="74" y="48"/>
                    </a:lnTo>
                    <a:lnTo>
                      <a:pt x="76" y="54"/>
                    </a:lnTo>
                    <a:lnTo>
                      <a:pt x="82" y="58"/>
                    </a:lnTo>
                    <a:lnTo>
                      <a:pt x="87" y="61"/>
                    </a:lnTo>
                    <a:lnTo>
                      <a:pt x="92" y="63"/>
                    </a:lnTo>
                    <a:lnTo>
                      <a:pt x="100" y="65"/>
                    </a:lnTo>
                    <a:lnTo>
                      <a:pt x="104" y="65"/>
                    </a:lnTo>
                    <a:lnTo>
                      <a:pt x="141" y="69"/>
                    </a:lnTo>
                    <a:lnTo>
                      <a:pt x="169" y="73"/>
                    </a:lnTo>
                    <a:lnTo>
                      <a:pt x="180" y="76"/>
                    </a:lnTo>
                    <a:lnTo>
                      <a:pt x="186" y="79"/>
                    </a:lnTo>
                    <a:lnTo>
                      <a:pt x="199" y="93"/>
                    </a:lnTo>
                    <a:lnTo>
                      <a:pt x="220" y="119"/>
                    </a:lnTo>
                    <a:lnTo>
                      <a:pt x="229" y="132"/>
                    </a:lnTo>
                    <a:lnTo>
                      <a:pt x="238" y="145"/>
                    </a:lnTo>
                    <a:lnTo>
                      <a:pt x="244" y="157"/>
                    </a:lnTo>
                    <a:lnTo>
                      <a:pt x="247" y="166"/>
                    </a:lnTo>
                    <a:lnTo>
                      <a:pt x="254" y="195"/>
                    </a:lnTo>
                    <a:lnTo>
                      <a:pt x="265" y="244"/>
                    </a:lnTo>
                    <a:lnTo>
                      <a:pt x="276" y="294"/>
                    </a:lnTo>
                    <a:lnTo>
                      <a:pt x="282" y="323"/>
                    </a:lnTo>
                    <a:lnTo>
                      <a:pt x="285" y="340"/>
                    </a:lnTo>
                    <a:lnTo>
                      <a:pt x="290" y="356"/>
                    </a:lnTo>
                    <a:lnTo>
                      <a:pt x="294" y="373"/>
                    </a:lnTo>
                    <a:lnTo>
                      <a:pt x="274" y="397"/>
                    </a:lnTo>
                    <a:lnTo>
                      <a:pt x="260" y="415"/>
                    </a:lnTo>
                    <a:lnTo>
                      <a:pt x="255" y="422"/>
                    </a:lnTo>
                    <a:lnTo>
                      <a:pt x="254" y="426"/>
                    </a:lnTo>
                    <a:lnTo>
                      <a:pt x="252" y="426"/>
                    </a:lnTo>
                    <a:lnTo>
                      <a:pt x="251" y="424"/>
                    </a:lnTo>
                    <a:lnTo>
                      <a:pt x="243" y="422"/>
                    </a:lnTo>
                    <a:lnTo>
                      <a:pt x="219" y="409"/>
                    </a:lnTo>
                    <a:lnTo>
                      <a:pt x="194" y="394"/>
                    </a:lnTo>
                    <a:lnTo>
                      <a:pt x="181" y="385"/>
                    </a:lnTo>
                    <a:lnTo>
                      <a:pt x="167" y="300"/>
                    </a:lnTo>
                    <a:lnTo>
                      <a:pt x="150" y="202"/>
                    </a:lnTo>
                    <a:lnTo>
                      <a:pt x="142" y="179"/>
                    </a:lnTo>
                    <a:lnTo>
                      <a:pt x="129" y="146"/>
                    </a:lnTo>
                    <a:lnTo>
                      <a:pt x="122" y="129"/>
                    </a:lnTo>
                    <a:lnTo>
                      <a:pt x="115" y="115"/>
                    </a:lnTo>
                    <a:lnTo>
                      <a:pt x="109" y="105"/>
                    </a:lnTo>
                    <a:lnTo>
                      <a:pt x="106" y="101"/>
                    </a:lnTo>
                    <a:lnTo>
                      <a:pt x="104" y="98"/>
                    </a:lnTo>
                    <a:lnTo>
                      <a:pt x="92" y="94"/>
                    </a:lnTo>
                    <a:lnTo>
                      <a:pt x="76" y="89"/>
                    </a:lnTo>
                    <a:lnTo>
                      <a:pt x="61" y="83"/>
                    </a:lnTo>
                    <a:lnTo>
                      <a:pt x="56" y="79"/>
                    </a:lnTo>
                    <a:lnTo>
                      <a:pt x="52" y="75"/>
                    </a:lnTo>
                    <a:lnTo>
                      <a:pt x="44" y="66"/>
                    </a:lnTo>
                    <a:lnTo>
                      <a:pt x="39" y="61"/>
                    </a:lnTo>
                    <a:lnTo>
                      <a:pt x="34" y="57"/>
                    </a:lnTo>
                    <a:lnTo>
                      <a:pt x="26" y="53"/>
                    </a:lnTo>
                    <a:lnTo>
                      <a:pt x="18" y="51"/>
                    </a:lnTo>
                    <a:lnTo>
                      <a:pt x="9" y="49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9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4586288" y="1690688"/>
                <a:ext cx="847725" cy="1876425"/>
              </a:xfrm>
              <a:custGeom>
                <a:avLst/>
                <a:gdLst>
                  <a:gd name="T0" fmla="*/ 10080623 w 534"/>
                  <a:gd name="T1" fmla="*/ 1358364848 h 1182"/>
                  <a:gd name="T2" fmla="*/ 57962798 w 534"/>
                  <a:gd name="T3" fmla="*/ 1345763278 h 1182"/>
                  <a:gd name="T4" fmla="*/ 70564368 w 534"/>
                  <a:gd name="T5" fmla="*/ 1305440795 h 1182"/>
                  <a:gd name="T6" fmla="*/ 133567476 w 534"/>
                  <a:gd name="T7" fmla="*/ 1197073327 h 1182"/>
                  <a:gd name="T8" fmla="*/ 168849647 w 534"/>
                  <a:gd name="T9" fmla="*/ 1161791154 h 1182"/>
                  <a:gd name="T10" fmla="*/ 244454350 w 534"/>
                  <a:gd name="T11" fmla="*/ 1146670223 h 1182"/>
                  <a:gd name="T12" fmla="*/ 302418711 w 534"/>
                  <a:gd name="T13" fmla="*/ 1139110551 h 1182"/>
                  <a:gd name="T14" fmla="*/ 357862123 w 534"/>
                  <a:gd name="T15" fmla="*/ 1081146188 h 1182"/>
                  <a:gd name="T16" fmla="*/ 420865306 w 534"/>
                  <a:gd name="T17" fmla="*/ 977820618 h 1182"/>
                  <a:gd name="T18" fmla="*/ 524192459 w 534"/>
                  <a:gd name="T19" fmla="*/ 748485502 h 1182"/>
                  <a:gd name="T20" fmla="*/ 612397093 w 534"/>
                  <a:gd name="T21" fmla="*/ 496469981 h 1182"/>
                  <a:gd name="T22" fmla="*/ 723283918 w 534"/>
                  <a:gd name="T23" fmla="*/ 0 h 1182"/>
                  <a:gd name="T24" fmla="*/ 841732200 w 534"/>
                  <a:gd name="T25" fmla="*/ 22682197 h 1182"/>
                  <a:gd name="T26" fmla="*/ 987901195 w 534"/>
                  <a:gd name="T27" fmla="*/ 68043422 h 1182"/>
                  <a:gd name="T28" fmla="*/ 997981816 w 534"/>
                  <a:gd name="T29" fmla="*/ 206652777 h 1182"/>
                  <a:gd name="T30" fmla="*/ 957659334 w 534"/>
                  <a:gd name="T31" fmla="*/ 380542742 h 1182"/>
                  <a:gd name="T32" fmla="*/ 882054681 w 534"/>
                  <a:gd name="T33" fmla="*/ 778727364 h 1182"/>
                  <a:gd name="T34" fmla="*/ 866933751 w 534"/>
                  <a:gd name="T35" fmla="*/ 824090158 h 1182"/>
                  <a:gd name="T36" fmla="*/ 791328899 w 534"/>
                  <a:gd name="T37" fmla="*/ 1000501221 h 1182"/>
                  <a:gd name="T38" fmla="*/ 720764556 w 534"/>
                  <a:gd name="T39" fmla="*/ 1214715208 h 1182"/>
                  <a:gd name="T40" fmla="*/ 791328899 w 534"/>
                  <a:gd name="T41" fmla="*/ 1280239243 h 1182"/>
                  <a:gd name="T42" fmla="*/ 856853130 w 534"/>
                  <a:gd name="T43" fmla="*/ 1360884210 h 1182"/>
                  <a:gd name="T44" fmla="*/ 864412802 w 534"/>
                  <a:gd name="T45" fmla="*/ 1386085762 h 1182"/>
                  <a:gd name="T46" fmla="*/ 879533732 w 534"/>
                  <a:gd name="T47" fmla="*/ 1612899731 h 1182"/>
                  <a:gd name="T48" fmla="*/ 897175612 w 534"/>
                  <a:gd name="T49" fmla="*/ 1650701265 h 1182"/>
                  <a:gd name="T50" fmla="*/ 962699644 w 534"/>
                  <a:gd name="T51" fmla="*/ 1764109440 h 1182"/>
                  <a:gd name="T52" fmla="*/ 997981816 w 534"/>
                  <a:gd name="T53" fmla="*/ 1796870664 h 1182"/>
                  <a:gd name="T54" fmla="*/ 1096267071 w 534"/>
                  <a:gd name="T55" fmla="*/ 1905238132 h 1182"/>
                  <a:gd name="T56" fmla="*/ 1126508932 w 534"/>
                  <a:gd name="T57" fmla="*/ 1963200908 h 1182"/>
                  <a:gd name="T58" fmla="*/ 1313001997 w 534"/>
                  <a:gd name="T59" fmla="*/ 2147483647 h 1182"/>
                  <a:gd name="T60" fmla="*/ 1345763219 w 534"/>
                  <a:gd name="T61" fmla="*/ 2147483647 h 1182"/>
                  <a:gd name="T62" fmla="*/ 1333163237 w 534"/>
                  <a:gd name="T63" fmla="*/ 2147483647 h 1182"/>
                  <a:gd name="T64" fmla="*/ 1260077946 w 534"/>
                  <a:gd name="T65" fmla="*/ 2147483647 h 1182"/>
                  <a:gd name="T66" fmla="*/ 1149191121 w 534"/>
                  <a:gd name="T67" fmla="*/ 2147483647 h 1182"/>
                  <a:gd name="T68" fmla="*/ 1053425228 w 534"/>
                  <a:gd name="T69" fmla="*/ 2147483647 h 1182"/>
                  <a:gd name="T70" fmla="*/ 851812820 w 534"/>
                  <a:gd name="T71" fmla="*/ 2147483647 h 1182"/>
                  <a:gd name="T72" fmla="*/ 796369209 w 534"/>
                  <a:gd name="T73" fmla="*/ 2147483647 h 1182"/>
                  <a:gd name="T74" fmla="*/ 735885487 w 534"/>
                  <a:gd name="T75" fmla="*/ 2147483647 h 1182"/>
                  <a:gd name="T76" fmla="*/ 675401765 w 534"/>
                  <a:gd name="T77" fmla="*/ 2147483647 h 1182"/>
                  <a:gd name="T78" fmla="*/ 662801783 w 534"/>
                  <a:gd name="T79" fmla="*/ 2147483647 h 1182"/>
                  <a:gd name="T80" fmla="*/ 655240524 w 534"/>
                  <a:gd name="T81" fmla="*/ 2147483647 h 1182"/>
                  <a:gd name="T82" fmla="*/ 630038973 w 534"/>
                  <a:gd name="T83" fmla="*/ 2147483647 h 1182"/>
                  <a:gd name="T84" fmla="*/ 559474630 w 534"/>
                  <a:gd name="T85" fmla="*/ 2147483647 h 1182"/>
                  <a:gd name="T86" fmla="*/ 514111838 w 534"/>
                  <a:gd name="T87" fmla="*/ 2147483647 h 1182"/>
                  <a:gd name="T88" fmla="*/ 544353700 w 534"/>
                  <a:gd name="T89" fmla="*/ 2147483647 h 1182"/>
                  <a:gd name="T90" fmla="*/ 546873061 w 534"/>
                  <a:gd name="T91" fmla="*/ 2142132721 h 1182"/>
                  <a:gd name="T92" fmla="*/ 521671510 w 534"/>
                  <a:gd name="T93" fmla="*/ 1857354389 h 1182"/>
                  <a:gd name="T94" fmla="*/ 488910287 w 534"/>
                  <a:gd name="T95" fmla="*/ 1696064456 h 1182"/>
                  <a:gd name="T96" fmla="*/ 435986237 w 534"/>
                  <a:gd name="T97" fmla="*/ 1519653194 h 1182"/>
                  <a:gd name="T98" fmla="*/ 385583035 w 534"/>
                  <a:gd name="T99" fmla="*/ 1411287314 h 1182"/>
                  <a:gd name="T100" fmla="*/ 332660572 w 534"/>
                  <a:gd name="T101" fmla="*/ 1358364848 h 1182"/>
                  <a:gd name="T102" fmla="*/ 284776832 w 534"/>
                  <a:gd name="T103" fmla="*/ 1348284227 h 1182"/>
                  <a:gd name="T104" fmla="*/ 231854368 w 534"/>
                  <a:gd name="T105" fmla="*/ 1368445469 h 1182"/>
                  <a:gd name="T106" fmla="*/ 118446545 w 534"/>
                  <a:gd name="T107" fmla="*/ 1439009815 h 1182"/>
                  <a:gd name="T108" fmla="*/ 57962798 w 534"/>
                  <a:gd name="T109" fmla="*/ 1464211367 h 1182"/>
                  <a:gd name="T110" fmla="*/ 42841855 w 534"/>
                  <a:gd name="T111" fmla="*/ 1441529176 h 1182"/>
                  <a:gd name="T112" fmla="*/ 0 w 534"/>
                  <a:gd name="T113" fmla="*/ 1358364848 h 1182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w 534"/>
                  <a:gd name="T172" fmla="*/ 0 h 1182"/>
                  <a:gd name="T173" fmla="*/ 534 w 534"/>
                  <a:gd name="T174" fmla="*/ 1182 h 1182"/>
                </a:gdLst>
                <a:ahLst/>
                <a:cxnLst>
                  <a:cxn ang="T114">
                    <a:pos x="T0" y="T1"/>
                  </a:cxn>
                  <a:cxn ang="T115">
                    <a:pos x="T2" y="T3"/>
                  </a:cxn>
                  <a:cxn ang="T116">
                    <a:pos x="T4" y="T5"/>
                  </a:cxn>
                  <a:cxn ang="T117">
                    <a:pos x="T6" y="T7"/>
                  </a:cxn>
                  <a:cxn ang="T118">
                    <a:pos x="T8" y="T9"/>
                  </a:cxn>
                  <a:cxn ang="T119">
                    <a:pos x="T10" y="T11"/>
                  </a:cxn>
                  <a:cxn ang="T120">
                    <a:pos x="T12" y="T13"/>
                  </a:cxn>
                  <a:cxn ang="T121">
                    <a:pos x="T14" y="T15"/>
                  </a:cxn>
                  <a:cxn ang="T122">
                    <a:pos x="T16" y="T17"/>
                  </a:cxn>
                  <a:cxn ang="T123">
                    <a:pos x="T18" y="T19"/>
                  </a:cxn>
                  <a:cxn ang="T124">
                    <a:pos x="T20" y="T21"/>
                  </a:cxn>
                  <a:cxn ang="T125">
                    <a:pos x="T22" y="T23"/>
                  </a:cxn>
                  <a:cxn ang="T126">
                    <a:pos x="T24" y="T25"/>
                  </a:cxn>
                  <a:cxn ang="T127">
                    <a:pos x="T26" y="T27"/>
                  </a:cxn>
                  <a:cxn ang="T128">
                    <a:pos x="T28" y="T29"/>
                  </a:cxn>
                  <a:cxn ang="T129">
                    <a:pos x="T30" y="T31"/>
                  </a:cxn>
                  <a:cxn ang="T130">
                    <a:pos x="T32" y="T33"/>
                  </a:cxn>
                  <a:cxn ang="T131">
                    <a:pos x="T34" y="T35"/>
                  </a:cxn>
                  <a:cxn ang="T132">
                    <a:pos x="T36" y="T37"/>
                  </a:cxn>
                  <a:cxn ang="T133">
                    <a:pos x="T38" y="T39"/>
                  </a:cxn>
                  <a:cxn ang="T134">
                    <a:pos x="T40" y="T41"/>
                  </a:cxn>
                  <a:cxn ang="T135">
                    <a:pos x="T42" y="T43"/>
                  </a:cxn>
                  <a:cxn ang="T136">
                    <a:pos x="T44" y="T45"/>
                  </a:cxn>
                  <a:cxn ang="T137">
                    <a:pos x="T46" y="T47"/>
                  </a:cxn>
                  <a:cxn ang="T138">
                    <a:pos x="T48" y="T49"/>
                  </a:cxn>
                  <a:cxn ang="T139">
                    <a:pos x="T50" y="T51"/>
                  </a:cxn>
                  <a:cxn ang="T140">
                    <a:pos x="T52" y="T53"/>
                  </a:cxn>
                  <a:cxn ang="T141">
                    <a:pos x="T54" y="T55"/>
                  </a:cxn>
                  <a:cxn ang="T142">
                    <a:pos x="T56" y="T57"/>
                  </a:cxn>
                  <a:cxn ang="T143">
                    <a:pos x="T58" y="T59"/>
                  </a:cxn>
                  <a:cxn ang="T144">
                    <a:pos x="T60" y="T61"/>
                  </a:cxn>
                  <a:cxn ang="T145">
                    <a:pos x="T62" y="T63"/>
                  </a:cxn>
                  <a:cxn ang="T146">
                    <a:pos x="T64" y="T65"/>
                  </a:cxn>
                  <a:cxn ang="T147">
                    <a:pos x="T66" y="T67"/>
                  </a:cxn>
                  <a:cxn ang="T148">
                    <a:pos x="T68" y="T69"/>
                  </a:cxn>
                  <a:cxn ang="T149">
                    <a:pos x="T70" y="T71"/>
                  </a:cxn>
                  <a:cxn ang="T150">
                    <a:pos x="T72" y="T73"/>
                  </a:cxn>
                  <a:cxn ang="T151">
                    <a:pos x="T74" y="T75"/>
                  </a:cxn>
                  <a:cxn ang="T152">
                    <a:pos x="T76" y="T77"/>
                  </a:cxn>
                  <a:cxn ang="T153">
                    <a:pos x="T78" y="T79"/>
                  </a:cxn>
                  <a:cxn ang="T154">
                    <a:pos x="T80" y="T81"/>
                  </a:cxn>
                  <a:cxn ang="T155">
                    <a:pos x="T82" y="T83"/>
                  </a:cxn>
                  <a:cxn ang="T156">
                    <a:pos x="T84" y="T85"/>
                  </a:cxn>
                  <a:cxn ang="T157">
                    <a:pos x="T86" y="T87"/>
                  </a:cxn>
                  <a:cxn ang="T158">
                    <a:pos x="T88" y="T89"/>
                  </a:cxn>
                  <a:cxn ang="T159">
                    <a:pos x="T90" y="T91"/>
                  </a:cxn>
                  <a:cxn ang="T160">
                    <a:pos x="T92" y="T93"/>
                  </a:cxn>
                  <a:cxn ang="T161">
                    <a:pos x="T94" y="T95"/>
                  </a:cxn>
                  <a:cxn ang="T162">
                    <a:pos x="T96" y="T97"/>
                  </a:cxn>
                  <a:cxn ang="T163">
                    <a:pos x="T98" y="T99"/>
                  </a:cxn>
                  <a:cxn ang="T164">
                    <a:pos x="T100" y="T101"/>
                  </a:cxn>
                  <a:cxn ang="T165">
                    <a:pos x="T102" y="T103"/>
                  </a:cxn>
                  <a:cxn ang="T166">
                    <a:pos x="T104" y="T105"/>
                  </a:cxn>
                  <a:cxn ang="T167">
                    <a:pos x="T106" y="T107"/>
                  </a:cxn>
                  <a:cxn ang="T168">
                    <a:pos x="T108" y="T109"/>
                  </a:cxn>
                  <a:cxn ang="T169">
                    <a:pos x="T110" y="T111"/>
                  </a:cxn>
                  <a:cxn ang="T170">
                    <a:pos x="T112" y="T113"/>
                  </a:cxn>
                </a:cxnLst>
                <a:rect l="T171" t="T172" r="T173" b="T174"/>
                <a:pathLst>
                  <a:path w="534" h="1182">
                    <a:moveTo>
                      <a:pt x="0" y="539"/>
                    </a:moveTo>
                    <a:lnTo>
                      <a:pt x="0" y="539"/>
                    </a:lnTo>
                    <a:lnTo>
                      <a:pt x="4" y="539"/>
                    </a:lnTo>
                    <a:lnTo>
                      <a:pt x="12" y="539"/>
                    </a:lnTo>
                    <a:lnTo>
                      <a:pt x="19" y="536"/>
                    </a:lnTo>
                    <a:lnTo>
                      <a:pt x="23" y="534"/>
                    </a:lnTo>
                    <a:lnTo>
                      <a:pt x="25" y="531"/>
                    </a:lnTo>
                    <a:lnTo>
                      <a:pt x="28" y="518"/>
                    </a:lnTo>
                    <a:lnTo>
                      <a:pt x="40" y="496"/>
                    </a:lnTo>
                    <a:lnTo>
                      <a:pt x="47" y="486"/>
                    </a:lnTo>
                    <a:lnTo>
                      <a:pt x="53" y="475"/>
                    </a:lnTo>
                    <a:lnTo>
                      <a:pt x="61" y="466"/>
                    </a:lnTo>
                    <a:lnTo>
                      <a:pt x="67" y="461"/>
                    </a:lnTo>
                    <a:lnTo>
                      <a:pt x="75" y="459"/>
                    </a:lnTo>
                    <a:lnTo>
                      <a:pt x="83" y="456"/>
                    </a:lnTo>
                    <a:lnTo>
                      <a:pt x="97" y="455"/>
                    </a:lnTo>
                    <a:lnTo>
                      <a:pt x="110" y="453"/>
                    </a:lnTo>
                    <a:lnTo>
                      <a:pt x="120" y="452"/>
                    </a:lnTo>
                    <a:lnTo>
                      <a:pt x="125" y="448"/>
                    </a:lnTo>
                    <a:lnTo>
                      <a:pt x="131" y="443"/>
                    </a:lnTo>
                    <a:lnTo>
                      <a:pt x="142" y="429"/>
                    </a:lnTo>
                    <a:lnTo>
                      <a:pt x="155" y="408"/>
                    </a:lnTo>
                    <a:lnTo>
                      <a:pt x="167" y="388"/>
                    </a:lnTo>
                    <a:lnTo>
                      <a:pt x="178" y="364"/>
                    </a:lnTo>
                    <a:lnTo>
                      <a:pt x="193" y="333"/>
                    </a:lnTo>
                    <a:lnTo>
                      <a:pt x="208" y="297"/>
                    </a:lnTo>
                    <a:lnTo>
                      <a:pt x="224" y="258"/>
                    </a:lnTo>
                    <a:lnTo>
                      <a:pt x="237" y="218"/>
                    </a:lnTo>
                    <a:lnTo>
                      <a:pt x="243" y="197"/>
                    </a:lnTo>
                    <a:lnTo>
                      <a:pt x="248" y="177"/>
                    </a:lnTo>
                    <a:lnTo>
                      <a:pt x="287" y="0"/>
                    </a:lnTo>
                    <a:lnTo>
                      <a:pt x="300" y="2"/>
                    </a:lnTo>
                    <a:lnTo>
                      <a:pt x="334" y="9"/>
                    </a:lnTo>
                    <a:lnTo>
                      <a:pt x="353" y="13"/>
                    </a:lnTo>
                    <a:lnTo>
                      <a:pt x="372" y="19"/>
                    </a:lnTo>
                    <a:lnTo>
                      <a:pt x="392" y="27"/>
                    </a:lnTo>
                    <a:lnTo>
                      <a:pt x="407" y="34"/>
                    </a:lnTo>
                    <a:lnTo>
                      <a:pt x="396" y="82"/>
                    </a:lnTo>
                    <a:lnTo>
                      <a:pt x="387" y="121"/>
                    </a:lnTo>
                    <a:lnTo>
                      <a:pt x="380" y="151"/>
                    </a:lnTo>
                    <a:lnTo>
                      <a:pt x="375" y="184"/>
                    </a:lnTo>
                    <a:lnTo>
                      <a:pt x="365" y="234"/>
                    </a:lnTo>
                    <a:lnTo>
                      <a:pt x="350" y="309"/>
                    </a:lnTo>
                    <a:lnTo>
                      <a:pt x="348" y="315"/>
                    </a:lnTo>
                    <a:lnTo>
                      <a:pt x="344" y="327"/>
                    </a:lnTo>
                    <a:lnTo>
                      <a:pt x="334" y="353"/>
                    </a:lnTo>
                    <a:lnTo>
                      <a:pt x="314" y="397"/>
                    </a:lnTo>
                    <a:lnTo>
                      <a:pt x="308" y="415"/>
                    </a:lnTo>
                    <a:lnTo>
                      <a:pt x="297" y="444"/>
                    </a:lnTo>
                    <a:lnTo>
                      <a:pt x="286" y="482"/>
                    </a:lnTo>
                    <a:lnTo>
                      <a:pt x="295" y="490"/>
                    </a:lnTo>
                    <a:lnTo>
                      <a:pt x="314" y="508"/>
                    </a:lnTo>
                    <a:lnTo>
                      <a:pt x="325" y="518"/>
                    </a:lnTo>
                    <a:lnTo>
                      <a:pt x="334" y="530"/>
                    </a:lnTo>
                    <a:lnTo>
                      <a:pt x="340" y="540"/>
                    </a:lnTo>
                    <a:lnTo>
                      <a:pt x="343" y="545"/>
                    </a:lnTo>
                    <a:lnTo>
                      <a:pt x="343" y="550"/>
                    </a:lnTo>
                    <a:lnTo>
                      <a:pt x="345" y="598"/>
                    </a:lnTo>
                    <a:lnTo>
                      <a:pt x="348" y="623"/>
                    </a:lnTo>
                    <a:lnTo>
                      <a:pt x="349" y="640"/>
                    </a:lnTo>
                    <a:lnTo>
                      <a:pt x="352" y="646"/>
                    </a:lnTo>
                    <a:lnTo>
                      <a:pt x="356" y="655"/>
                    </a:lnTo>
                    <a:lnTo>
                      <a:pt x="366" y="676"/>
                    </a:lnTo>
                    <a:lnTo>
                      <a:pt x="376" y="694"/>
                    </a:lnTo>
                    <a:lnTo>
                      <a:pt x="382" y="700"/>
                    </a:lnTo>
                    <a:lnTo>
                      <a:pt x="384" y="703"/>
                    </a:lnTo>
                    <a:lnTo>
                      <a:pt x="396" y="713"/>
                    </a:lnTo>
                    <a:lnTo>
                      <a:pt x="415" y="733"/>
                    </a:lnTo>
                    <a:lnTo>
                      <a:pt x="424" y="744"/>
                    </a:lnTo>
                    <a:lnTo>
                      <a:pt x="435" y="756"/>
                    </a:lnTo>
                    <a:lnTo>
                      <a:pt x="442" y="768"/>
                    </a:lnTo>
                    <a:lnTo>
                      <a:pt x="447" y="779"/>
                    </a:lnTo>
                    <a:lnTo>
                      <a:pt x="466" y="818"/>
                    </a:lnTo>
                    <a:lnTo>
                      <a:pt x="494" y="878"/>
                    </a:lnTo>
                    <a:lnTo>
                      <a:pt x="521" y="936"/>
                    </a:lnTo>
                    <a:lnTo>
                      <a:pt x="530" y="958"/>
                    </a:lnTo>
                    <a:lnTo>
                      <a:pt x="534" y="969"/>
                    </a:lnTo>
                    <a:lnTo>
                      <a:pt x="534" y="973"/>
                    </a:lnTo>
                    <a:lnTo>
                      <a:pt x="533" y="977"/>
                    </a:lnTo>
                    <a:lnTo>
                      <a:pt x="529" y="986"/>
                    </a:lnTo>
                    <a:lnTo>
                      <a:pt x="522" y="995"/>
                    </a:lnTo>
                    <a:lnTo>
                      <a:pt x="512" y="1006"/>
                    </a:lnTo>
                    <a:lnTo>
                      <a:pt x="500" y="1015"/>
                    </a:lnTo>
                    <a:lnTo>
                      <a:pt x="488" y="1024"/>
                    </a:lnTo>
                    <a:lnTo>
                      <a:pt x="472" y="1030"/>
                    </a:lnTo>
                    <a:lnTo>
                      <a:pt x="456" y="1034"/>
                    </a:lnTo>
                    <a:lnTo>
                      <a:pt x="438" y="1037"/>
                    </a:lnTo>
                    <a:lnTo>
                      <a:pt x="418" y="1039"/>
                    </a:lnTo>
                    <a:lnTo>
                      <a:pt x="375" y="1042"/>
                    </a:lnTo>
                    <a:lnTo>
                      <a:pt x="354" y="1044"/>
                    </a:lnTo>
                    <a:lnTo>
                      <a:pt x="338" y="1047"/>
                    </a:lnTo>
                    <a:lnTo>
                      <a:pt x="325" y="1051"/>
                    </a:lnTo>
                    <a:lnTo>
                      <a:pt x="319" y="1052"/>
                    </a:lnTo>
                    <a:lnTo>
                      <a:pt x="316" y="1055"/>
                    </a:lnTo>
                    <a:lnTo>
                      <a:pt x="301" y="1070"/>
                    </a:lnTo>
                    <a:lnTo>
                      <a:pt x="292" y="1081"/>
                    </a:lnTo>
                    <a:lnTo>
                      <a:pt x="283" y="1094"/>
                    </a:lnTo>
                    <a:lnTo>
                      <a:pt x="274" y="1107"/>
                    </a:lnTo>
                    <a:lnTo>
                      <a:pt x="268" y="1119"/>
                    </a:lnTo>
                    <a:lnTo>
                      <a:pt x="264" y="1135"/>
                    </a:lnTo>
                    <a:lnTo>
                      <a:pt x="263" y="1141"/>
                    </a:lnTo>
                    <a:lnTo>
                      <a:pt x="263" y="1149"/>
                    </a:lnTo>
                    <a:lnTo>
                      <a:pt x="261" y="1157"/>
                    </a:lnTo>
                    <a:lnTo>
                      <a:pt x="260" y="1162"/>
                    </a:lnTo>
                    <a:lnTo>
                      <a:pt x="257" y="1167"/>
                    </a:lnTo>
                    <a:lnTo>
                      <a:pt x="253" y="1171"/>
                    </a:lnTo>
                    <a:lnTo>
                      <a:pt x="250" y="1175"/>
                    </a:lnTo>
                    <a:lnTo>
                      <a:pt x="244" y="1178"/>
                    </a:lnTo>
                    <a:lnTo>
                      <a:pt x="234" y="1180"/>
                    </a:lnTo>
                    <a:lnTo>
                      <a:pt x="222" y="1182"/>
                    </a:lnTo>
                    <a:lnTo>
                      <a:pt x="213" y="1182"/>
                    </a:lnTo>
                    <a:lnTo>
                      <a:pt x="204" y="1180"/>
                    </a:lnTo>
                    <a:lnTo>
                      <a:pt x="210" y="1130"/>
                    </a:lnTo>
                    <a:lnTo>
                      <a:pt x="213" y="1074"/>
                    </a:lnTo>
                    <a:lnTo>
                      <a:pt x="216" y="1006"/>
                    </a:lnTo>
                    <a:lnTo>
                      <a:pt x="219" y="929"/>
                    </a:lnTo>
                    <a:lnTo>
                      <a:pt x="219" y="889"/>
                    </a:lnTo>
                    <a:lnTo>
                      <a:pt x="217" y="850"/>
                    </a:lnTo>
                    <a:lnTo>
                      <a:pt x="215" y="810"/>
                    </a:lnTo>
                    <a:lnTo>
                      <a:pt x="212" y="773"/>
                    </a:lnTo>
                    <a:lnTo>
                      <a:pt x="207" y="737"/>
                    </a:lnTo>
                    <a:lnTo>
                      <a:pt x="200" y="703"/>
                    </a:lnTo>
                    <a:lnTo>
                      <a:pt x="194" y="673"/>
                    </a:lnTo>
                    <a:lnTo>
                      <a:pt x="186" y="646"/>
                    </a:lnTo>
                    <a:lnTo>
                      <a:pt x="180" y="623"/>
                    </a:lnTo>
                    <a:lnTo>
                      <a:pt x="173" y="603"/>
                    </a:lnTo>
                    <a:lnTo>
                      <a:pt x="166" y="585"/>
                    </a:lnTo>
                    <a:lnTo>
                      <a:pt x="159" y="571"/>
                    </a:lnTo>
                    <a:lnTo>
                      <a:pt x="153" y="560"/>
                    </a:lnTo>
                    <a:lnTo>
                      <a:pt x="146" y="550"/>
                    </a:lnTo>
                    <a:lnTo>
                      <a:pt x="140" y="544"/>
                    </a:lnTo>
                    <a:lnTo>
                      <a:pt x="132" y="539"/>
                    </a:lnTo>
                    <a:lnTo>
                      <a:pt x="125" y="536"/>
                    </a:lnTo>
                    <a:lnTo>
                      <a:pt x="119" y="535"/>
                    </a:lnTo>
                    <a:lnTo>
                      <a:pt x="113" y="535"/>
                    </a:lnTo>
                    <a:lnTo>
                      <a:pt x="106" y="536"/>
                    </a:lnTo>
                    <a:lnTo>
                      <a:pt x="100" y="539"/>
                    </a:lnTo>
                    <a:lnTo>
                      <a:pt x="92" y="543"/>
                    </a:lnTo>
                    <a:lnTo>
                      <a:pt x="67" y="558"/>
                    </a:lnTo>
                    <a:lnTo>
                      <a:pt x="47" y="571"/>
                    </a:lnTo>
                    <a:lnTo>
                      <a:pt x="32" y="580"/>
                    </a:lnTo>
                    <a:lnTo>
                      <a:pt x="27" y="581"/>
                    </a:lnTo>
                    <a:lnTo>
                      <a:pt x="23" y="581"/>
                    </a:lnTo>
                    <a:lnTo>
                      <a:pt x="21" y="578"/>
                    </a:lnTo>
                    <a:lnTo>
                      <a:pt x="17" y="572"/>
                    </a:lnTo>
                    <a:lnTo>
                      <a:pt x="9" y="558"/>
                    </a:lnTo>
                    <a:lnTo>
                      <a:pt x="0" y="539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0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3227388" y="2366963"/>
                <a:ext cx="2017713" cy="2493963"/>
              </a:xfrm>
              <a:custGeom>
                <a:avLst/>
                <a:gdLst>
                  <a:gd name="T0" fmla="*/ 2147483647 w 1271"/>
                  <a:gd name="T1" fmla="*/ 2147483647 h 1571"/>
                  <a:gd name="T2" fmla="*/ 2147483647 w 1271"/>
                  <a:gd name="T3" fmla="*/ 2147483647 h 1571"/>
                  <a:gd name="T4" fmla="*/ 2147483647 w 1271"/>
                  <a:gd name="T5" fmla="*/ 2147483647 h 1571"/>
                  <a:gd name="T6" fmla="*/ 2147483647 w 1271"/>
                  <a:gd name="T7" fmla="*/ 2147483647 h 1571"/>
                  <a:gd name="T8" fmla="*/ 2147483647 w 1271"/>
                  <a:gd name="T9" fmla="*/ 2147483647 h 1571"/>
                  <a:gd name="T10" fmla="*/ 2147483647 w 1271"/>
                  <a:gd name="T11" fmla="*/ 2101810874 h 1571"/>
                  <a:gd name="T12" fmla="*/ 2147483647 w 1271"/>
                  <a:gd name="T13" fmla="*/ 2021165883 h 1571"/>
                  <a:gd name="T14" fmla="*/ 2147483647 w 1271"/>
                  <a:gd name="T15" fmla="*/ 1988404649 h 1571"/>
                  <a:gd name="T16" fmla="*/ 2147483647 w 1271"/>
                  <a:gd name="T17" fmla="*/ 1998485273 h 1571"/>
                  <a:gd name="T18" fmla="*/ 2147483647 w 1271"/>
                  <a:gd name="T19" fmla="*/ 2011085259 h 1571"/>
                  <a:gd name="T20" fmla="*/ 2147483647 w 1271"/>
                  <a:gd name="T21" fmla="*/ 1640622728 h 1571"/>
                  <a:gd name="T22" fmla="*/ 2091730196 w 1271"/>
                  <a:gd name="T23" fmla="*/ 1111389974 h 1571"/>
                  <a:gd name="T24" fmla="*/ 1791832437 w 1271"/>
                  <a:gd name="T25" fmla="*/ 567036086 h 1571"/>
                  <a:gd name="T26" fmla="*/ 1791832437 w 1271"/>
                  <a:gd name="T27" fmla="*/ 330141325 h 1571"/>
                  <a:gd name="T28" fmla="*/ 1658262983 w 1271"/>
                  <a:gd name="T29" fmla="*/ 272176944 h 1571"/>
                  <a:gd name="T30" fmla="*/ 1522174564 w 1271"/>
                  <a:gd name="T31" fmla="*/ 312499440 h 1571"/>
                  <a:gd name="T32" fmla="*/ 1413808654 w 1271"/>
                  <a:gd name="T33" fmla="*/ 420867040 h 1571"/>
                  <a:gd name="T34" fmla="*/ 1247478364 w 1271"/>
                  <a:gd name="T35" fmla="*/ 511592654 h 1571"/>
                  <a:gd name="T36" fmla="*/ 874495290 w 1271"/>
                  <a:gd name="T37" fmla="*/ 561995774 h 1571"/>
                  <a:gd name="T38" fmla="*/ 612398877 w 1271"/>
                  <a:gd name="T39" fmla="*/ 395665381 h 1571"/>
                  <a:gd name="T40" fmla="*/ 312499432 w 1271"/>
                  <a:gd name="T41" fmla="*/ 0 h 1571"/>
                  <a:gd name="T42" fmla="*/ 95765949 w 1271"/>
                  <a:gd name="T43" fmla="*/ 211693201 h 1571"/>
                  <a:gd name="T44" fmla="*/ 55443455 w 1271"/>
                  <a:gd name="T45" fmla="*/ 141128784 h 1571"/>
                  <a:gd name="T46" fmla="*/ 7561265 w 1271"/>
                  <a:gd name="T47" fmla="*/ 262096320 h 1571"/>
                  <a:gd name="T48" fmla="*/ 234375392 w 1271"/>
                  <a:gd name="T49" fmla="*/ 529232953 h 1571"/>
                  <a:gd name="T50" fmla="*/ 599797304 w 1271"/>
                  <a:gd name="T51" fmla="*/ 894656561 h 1571"/>
                  <a:gd name="T52" fmla="*/ 990422462 w 1271"/>
                  <a:gd name="T53" fmla="*/ 987901538 h 1571"/>
                  <a:gd name="T54" fmla="*/ 1421368328 w 1271"/>
                  <a:gd name="T55" fmla="*/ 1068546529 h 1571"/>
                  <a:gd name="T56" fmla="*/ 1542335812 w 1271"/>
                  <a:gd name="T57" fmla="*/ 1227317149 h 1571"/>
                  <a:gd name="T58" fmla="*/ 1597779241 w 1271"/>
                  <a:gd name="T59" fmla="*/ 1388607131 h 1571"/>
                  <a:gd name="T60" fmla="*/ 1552416435 w 1271"/>
                  <a:gd name="T61" fmla="*/ 2116931810 h 1571"/>
                  <a:gd name="T62" fmla="*/ 1625501750 w 1271"/>
                  <a:gd name="T63" fmla="*/ 2147483647 h 1571"/>
                  <a:gd name="T64" fmla="*/ 1653222671 w 1271"/>
                  <a:gd name="T65" fmla="*/ 2147483647 h 1571"/>
                  <a:gd name="T66" fmla="*/ 1580138944 w 1271"/>
                  <a:gd name="T67" fmla="*/ 2147483647 h 1571"/>
                  <a:gd name="T68" fmla="*/ 1489413331 w 1271"/>
                  <a:gd name="T69" fmla="*/ 2147483647 h 1571"/>
                  <a:gd name="T70" fmla="*/ 1449090837 w 1271"/>
                  <a:gd name="T71" fmla="*/ 2147483647 h 1571"/>
                  <a:gd name="T72" fmla="*/ 1265118662 w 1271"/>
                  <a:gd name="T73" fmla="*/ 2147483647 h 1571"/>
                  <a:gd name="T74" fmla="*/ 1078627125 w 1271"/>
                  <a:gd name="T75" fmla="*/ 2147483647 h 1571"/>
                  <a:gd name="T76" fmla="*/ 929938720 w 1271"/>
                  <a:gd name="T77" fmla="*/ 2147483647 h 1571"/>
                  <a:gd name="T78" fmla="*/ 824091974 w 1271"/>
                  <a:gd name="T79" fmla="*/ 2147483647 h 1571"/>
                  <a:gd name="T80" fmla="*/ 703124490 w 1271"/>
                  <a:gd name="T81" fmla="*/ 2147483647 h 1571"/>
                  <a:gd name="T82" fmla="*/ 758567920 w 1271"/>
                  <a:gd name="T83" fmla="*/ 2147483647 h 1571"/>
                  <a:gd name="T84" fmla="*/ 869454978 w 1271"/>
                  <a:gd name="T85" fmla="*/ 2147483647 h 1571"/>
                  <a:gd name="T86" fmla="*/ 947579018 w 1271"/>
                  <a:gd name="T87" fmla="*/ 2147483647 h 1571"/>
                  <a:gd name="T88" fmla="*/ 1071067451 w 1271"/>
                  <a:gd name="T89" fmla="*/ 2147483647 h 1571"/>
                  <a:gd name="T90" fmla="*/ 1456650511 w 1271"/>
                  <a:gd name="T91" fmla="*/ 2147483647 h 1571"/>
                  <a:gd name="T92" fmla="*/ 1663303295 w 1271"/>
                  <a:gd name="T93" fmla="*/ 2147483647 h 1571"/>
                  <a:gd name="T94" fmla="*/ 1842235555 w 1271"/>
                  <a:gd name="T95" fmla="*/ 2147483647 h 1571"/>
                  <a:gd name="T96" fmla="*/ 1978323974 w 1271"/>
                  <a:gd name="T97" fmla="*/ 2147483647 h 1571"/>
                  <a:gd name="T98" fmla="*/ 2053928651 w 1271"/>
                  <a:gd name="T99" fmla="*/ 2147483647 h 1571"/>
                  <a:gd name="T100" fmla="*/ 2147483647 w 1271"/>
                  <a:gd name="T101" fmla="*/ 2147483647 h 1571"/>
                  <a:gd name="T102" fmla="*/ 2147483647 w 1271"/>
                  <a:gd name="T103" fmla="*/ 2147483647 h 1571"/>
                  <a:gd name="T104" fmla="*/ 2147483647 w 1271"/>
                  <a:gd name="T105" fmla="*/ 2147483647 h 1571"/>
                  <a:gd name="T106" fmla="*/ 2147483647 w 1271"/>
                  <a:gd name="T107" fmla="*/ 2147483647 h 1571"/>
                  <a:gd name="T108" fmla="*/ 2147483647 w 1271"/>
                  <a:gd name="T109" fmla="*/ 2147483647 h 1571"/>
                  <a:gd name="T110" fmla="*/ 2147483647 w 1271"/>
                  <a:gd name="T111" fmla="*/ 2147483647 h 1571"/>
                  <a:gd name="T112" fmla="*/ 2147483647 w 1271"/>
                  <a:gd name="T113" fmla="*/ 2147483647 h 1571"/>
                  <a:gd name="T114" fmla="*/ 2147483647 w 1271"/>
                  <a:gd name="T115" fmla="*/ 2147483647 h 1571"/>
                  <a:gd name="T116" fmla="*/ 2147483647 w 1271"/>
                  <a:gd name="T117" fmla="*/ 2147483647 h 1571"/>
                  <a:gd name="T118" fmla="*/ 2147483647 w 1271"/>
                  <a:gd name="T119" fmla="*/ 2147483647 h 1571"/>
                  <a:gd name="T120" fmla="*/ 2147483647 w 1271"/>
                  <a:gd name="T121" fmla="*/ 2147483647 h 1571"/>
                  <a:gd name="T122" fmla="*/ 2147483647 w 1271"/>
                  <a:gd name="T123" fmla="*/ 2147483647 h 1571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w 1271"/>
                  <a:gd name="T187" fmla="*/ 0 h 1571"/>
                  <a:gd name="T188" fmla="*/ 1271 w 1271"/>
                  <a:gd name="T189" fmla="*/ 1571 h 1571"/>
                </a:gdLst>
                <a:ahLst/>
                <a:cxnLst>
                  <a:cxn ang="T124">
                    <a:pos x="T0" y="T1"/>
                  </a:cxn>
                  <a:cxn ang="T125">
                    <a:pos x="T2" y="T3"/>
                  </a:cxn>
                  <a:cxn ang="T126">
                    <a:pos x="T4" y="T5"/>
                  </a:cxn>
                  <a:cxn ang="T127">
                    <a:pos x="T6" y="T7"/>
                  </a:cxn>
                  <a:cxn ang="T128">
                    <a:pos x="T8" y="T9"/>
                  </a:cxn>
                  <a:cxn ang="T129">
                    <a:pos x="T10" y="T11"/>
                  </a:cxn>
                  <a:cxn ang="T130">
                    <a:pos x="T12" y="T13"/>
                  </a:cxn>
                  <a:cxn ang="T131">
                    <a:pos x="T14" y="T15"/>
                  </a:cxn>
                  <a:cxn ang="T132">
                    <a:pos x="T16" y="T17"/>
                  </a:cxn>
                  <a:cxn ang="T133">
                    <a:pos x="T18" y="T19"/>
                  </a:cxn>
                  <a:cxn ang="T134">
                    <a:pos x="T20" y="T21"/>
                  </a:cxn>
                  <a:cxn ang="T135">
                    <a:pos x="T22" y="T23"/>
                  </a:cxn>
                  <a:cxn ang="T136">
                    <a:pos x="T24" y="T25"/>
                  </a:cxn>
                  <a:cxn ang="T137">
                    <a:pos x="T26" y="T27"/>
                  </a:cxn>
                  <a:cxn ang="T138">
                    <a:pos x="T28" y="T29"/>
                  </a:cxn>
                  <a:cxn ang="T139">
                    <a:pos x="T30" y="T31"/>
                  </a:cxn>
                  <a:cxn ang="T140">
                    <a:pos x="T32" y="T33"/>
                  </a:cxn>
                  <a:cxn ang="T141">
                    <a:pos x="T34" y="T35"/>
                  </a:cxn>
                  <a:cxn ang="T142">
                    <a:pos x="T36" y="T37"/>
                  </a:cxn>
                  <a:cxn ang="T143">
                    <a:pos x="T38" y="T39"/>
                  </a:cxn>
                  <a:cxn ang="T144">
                    <a:pos x="T40" y="T41"/>
                  </a:cxn>
                  <a:cxn ang="T145">
                    <a:pos x="T42" y="T43"/>
                  </a:cxn>
                  <a:cxn ang="T146">
                    <a:pos x="T44" y="T45"/>
                  </a:cxn>
                  <a:cxn ang="T147">
                    <a:pos x="T46" y="T47"/>
                  </a:cxn>
                  <a:cxn ang="T148">
                    <a:pos x="T48" y="T49"/>
                  </a:cxn>
                  <a:cxn ang="T149">
                    <a:pos x="T50" y="T51"/>
                  </a:cxn>
                  <a:cxn ang="T150">
                    <a:pos x="T52" y="T53"/>
                  </a:cxn>
                  <a:cxn ang="T151">
                    <a:pos x="T54" y="T55"/>
                  </a:cxn>
                  <a:cxn ang="T152">
                    <a:pos x="T56" y="T57"/>
                  </a:cxn>
                  <a:cxn ang="T153">
                    <a:pos x="T58" y="T59"/>
                  </a:cxn>
                  <a:cxn ang="T154">
                    <a:pos x="T60" y="T61"/>
                  </a:cxn>
                  <a:cxn ang="T155">
                    <a:pos x="T62" y="T63"/>
                  </a:cxn>
                  <a:cxn ang="T156">
                    <a:pos x="T64" y="T65"/>
                  </a:cxn>
                  <a:cxn ang="T157">
                    <a:pos x="T66" y="T67"/>
                  </a:cxn>
                  <a:cxn ang="T158">
                    <a:pos x="T68" y="T69"/>
                  </a:cxn>
                  <a:cxn ang="T159">
                    <a:pos x="T70" y="T71"/>
                  </a:cxn>
                  <a:cxn ang="T160">
                    <a:pos x="T72" y="T73"/>
                  </a:cxn>
                  <a:cxn ang="T161">
                    <a:pos x="T74" y="T75"/>
                  </a:cxn>
                  <a:cxn ang="T162">
                    <a:pos x="T76" y="T77"/>
                  </a:cxn>
                  <a:cxn ang="T163">
                    <a:pos x="T78" y="T79"/>
                  </a:cxn>
                  <a:cxn ang="T164">
                    <a:pos x="T80" y="T81"/>
                  </a:cxn>
                  <a:cxn ang="T165">
                    <a:pos x="T82" y="T83"/>
                  </a:cxn>
                  <a:cxn ang="T166">
                    <a:pos x="T84" y="T85"/>
                  </a:cxn>
                  <a:cxn ang="T167">
                    <a:pos x="T86" y="T87"/>
                  </a:cxn>
                  <a:cxn ang="T168">
                    <a:pos x="T88" y="T89"/>
                  </a:cxn>
                  <a:cxn ang="T169">
                    <a:pos x="T90" y="T91"/>
                  </a:cxn>
                  <a:cxn ang="T170">
                    <a:pos x="T92" y="T93"/>
                  </a:cxn>
                  <a:cxn ang="T171">
                    <a:pos x="T94" y="T95"/>
                  </a:cxn>
                  <a:cxn ang="T172">
                    <a:pos x="T96" y="T97"/>
                  </a:cxn>
                  <a:cxn ang="T173">
                    <a:pos x="T98" y="T99"/>
                  </a:cxn>
                  <a:cxn ang="T174">
                    <a:pos x="T100" y="T101"/>
                  </a:cxn>
                  <a:cxn ang="T175">
                    <a:pos x="T102" y="T103"/>
                  </a:cxn>
                  <a:cxn ang="T176">
                    <a:pos x="T104" y="T105"/>
                  </a:cxn>
                  <a:cxn ang="T177">
                    <a:pos x="T106" y="T107"/>
                  </a:cxn>
                  <a:cxn ang="T178">
                    <a:pos x="T108" y="T109"/>
                  </a:cxn>
                  <a:cxn ang="T179">
                    <a:pos x="T110" y="T111"/>
                  </a:cxn>
                  <a:cxn ang="T180">
                    <a:pos x="T112" y="T113"/>
                  </a:cxn>
                  <a:cxn ang="T181">
                    <a:pos x="T114" y="T115"/>
                  </a:cxn>
                  <a:cxn ang="T182">
                    <a:pos x="T116" y="T117"/>
                  </a:cxn>
                  <a:cxn ang="T183">
                    <a:pos x="T118" y="T119"/>
                  </a:cxn>
                  <a:cxn ang="T184">
                    <a:pos x="T120" y="T121"/>
                  </a:cxn>
                  <a:cxn ang="T185">
                    <a:pos x="T122" y="T123"/>
                  </a:cxn>
                </a:cxnLst>
                <a:rect l="T186" t="T187" r="T188" b="T189"/>
                <a:pathLst>
                  <a:path w="1271" h="1571">
                    <a:moveTo>
                      <a:pt x="1269" y="1319"/>
                    </a:moveTo>
                    <a:lnTo>
                      <a:pt x="1269" y="1319"/>
                    </a:lnTo>
                    <a:lnTo>
                      <a:pt x="1261" y="1291"/>
                    </a:lnTo>
                    <a:lnTo>
                      <a:pt x="1257" y="1273"/>
                    </a:lnTo>
                    <a:lnTo>
                      <a:pt x="1254" y="1257"/>
                    </a:lnTo>
                    <a:lnTo>
                      <a:pt x="1244" y="1203"/>
                    </a:lnTo>
                    <a:lnTo>
                      <a:pt x="1238" y="1168"/>
                    </a:lnTo>
                    <a:lnTo>
                      <a:pt x="1231" y="1140"/>
                    </a:lnTo>
                    <a:lnTo>
                      <a:pt x="1226" y="1127"/>
                    </a:lnTo>
                    <a:lnTo>
                      <a:pt x="1218" y="1111"/>
                    </a:lnTo>
                    <a:lnTo>
                      <a:pt x="1209" y="1094"/>
                    </a:lnTo>
                    <a:lnTo>
                      <a:pt x="1199" y="1077"/>
                    </a:lnTo>
                    <a:lnTo>
                      <a:pt x="1179" y="1049"/>
                    </a:lnTo>
                    <a:lnTo>
                      <a:pt x="1166" y="1031"/>
                    </a:lnTo>
                    <a:lnTo>
                      <a:pt x="1155" y="1015"/>
                    </a:lnTo>
                    <a:lnTo>
                      <a:pt x="1141" y="992"/>
                    </a:lnTo>
                    <a:lnTo>
                      <a:pt x="1126" y="968"/>
                    </a:lnTo>
                    <a:lnTo>
                      <a:pt x="1121" y="959"/>
                    </a:lnTo>
                    <a:lnTo>
                      <a:pt x="1119" y="952"/>
                    </a:lnTo>
                    <a:lnTo>
                      <a:pt x="1117" y="943"/>
                    </a:lnTo>
                    <a:lnTo>
                      <a:pt x="1116" y="933"/>
                    </a:lnTo>
                    <a:lnTo>
                      <a:pt x="1116" y="922"/>
                    </a:lnTo>
                    <a:lnTo>
                      <a:pt x="1116" y="911"/>
                    </a:lnTo>
                    <a:lnTo>
                      <a:pt x="1119" y="899"/>
                    </a:lnTo>
                    <a:lnTo>
                      <a:pt x="1119" y="886"/>
                    </a:lnTo>
                    <a:lnTo>
                      <a:pt x="1119" y="873"/>
                    </a:lnTo>
                    <a:lnTo>
                      <a:pt x="1116" y="863"/>
                    </a:lnTo>
                    <a:lnTo>
                      <a:pt x="1115" y="858"/>
                    </a:lnTo>
                    <a:lnTo>
                      <a:pt x="1111" y="855"/>
                    </a:lnTo>
                    <a:lnTo>
                      <a:pt x="1100" y="849"/>
                    </a:lnTo>
                    <a:lnTo>
                      <a:pt x="1090" y="843"/>
                    </a:lnTo>
                    <a:lnTo>
                      <a:pt x="1082" y="842"/>
                    </a:lnTo>
                    <a:lnTo>
                      <a:pt x="1078" y="841"/>
                    </a:lnTo>
                    <a:lnTo>
                      <a:pt x="1077" y="840"/>
                    </a:lnTo>
                    <a:lnTo>
                      <a:pt x="1075" y="834"/>
                    </a:lnTo>
                    <a:lnTo>
                      <a:pt x="1073" y="828"/>
                    </a:lnTo>
                    <a:lnTo>
                      <a:pt x="1075" y="821"/>
                    </a:lnTo>
                    <a:lnTo>
                      <a:pt x="1076" y="816"/>
                    </a:lnTo>
                    <a:lnTo>
                      <a:pt x="1076" y="810"/>
                    </a:lnTo>
                    <a:lnTo>
                      <a:pt x="1073" y="805"/>
                    </a:lnTo>
                    <a:lnTo>
                      <a:pt x="1072" y="802"/>
                    </a:lnTo>
                    <a:lnTo>
                      <a:pt x="1069" y="801"/>
                    </a:lnTo>
                    <a:lnTo>
                      <a:pt x="1062" y="799"/>
                    </a:lnTo>
                    <a:lnTo>
                      <a:pt x="1059" y="798"/>
                    </a:lnTo>
                    <a:lnTo>
                      <a:pt x="1058" y="794"/>
                    </a:lnTo>
                    <a:lnTo>
                      <a:pt x="1056" y="789"/>
                    </a:lnTo>
                    <a:lnTo>
                      <a:pt x="1053" y="781"/>
                    </a:lnTo>
                    <a:lnTo>
                      <a:pt x="1049" y="774"/>
                    </a:lnTo>
                    <a:lnTo>
                      <a:pt x="1045" y="776"/>
                    </a:lnTo>
                    <a:lnTo>
                      <a:pt x="1037" y="784"/>
                    </a:lnTo>
                    <a:lnTo>
                      <a:pt x="1029" y="789"/>
                    </a:lnTo>
                    <a:lnTo>
                      <a:pt x="1022" y="793"/>
                    </a:lnTo>
                    <a:lnTo>
                      <a:pt x="1010" y="797"/>
                    </a:lnTo>
                    <a:lnTo>
                      <a:pt x="997" y="799"/>
                    </a:lnTo>
                    <a:lnTo>
                      <a:pt x="981" y="801"/>
                    </a:lnTo>
                    <a:lnTo>
                      <a:pt x="965" y="801"/>
                    </a:lnTo>
                    <a:lnTo>
                      <a:pt x="945" y="799"/>
                    </a:lnTo>
                    <a:lnTo>
                      <a:pt x="927" y="798"/>
                    </a:lnTo>
                    <a:lnTo>
                      <a:pt x="896" y="794"/>
                    </a:lnTo>
                    <a:lnTo>
                      <a:pt x="883" y="792"/>
                    </a:lnTo>
                    <a:lnTo>
                      <a:pt x="884" y="758"/>
                    </a:lnTo>
                    <a:lnTo>
                      <a:pt x="884" y="718"/>
                    </a:lnTo>
                    <a:lnTo>
                      <a:pt x="883" y="651"/>
                    </a:lnTo>
                    <a:lnTo>
                      <a:pt x="881" y="621"/>
                    </a:lnTo>
                    <a:lnTo>
                      <a:pt x="875" y="584"/>
                    </a:lnTo>
                    <a:lnTo>
                      <a:pt x="865" y="518"/>
                    </a:lnTo>
                    <a:lnTo>
                      <a:pt x="861" y="505"/>
                    </a:lnTo>
                    <a:lnTo>
                      <a:pt x="852" y="487"/>
                    </a:lnTo>
                    <a:lnTo>
                      <a:pt x="830" y="441"/>
                    </a:lnTo>
                    <a:lnTo>
                      <a:pt x="788" y="365"/>
                    </a:lnTo>
                    <a:lnTo>
                      <a:pt x="745" y="291"/>
                    </a:lnTo>
                    <a:lnTo>
                      <a:pt x="723" y="250"/>
                    </a:lnTo>
                    <a:lnTo>
                      <a:pt x="715" y="234"/>
                    </a:lnTo>
                    <a:lnTo>
                      <a:pt x="711" y="225"/>
                    </a:lnTo>
                    <a:lnTo>
                      <a:pt x="709" y="210"/>
                    </a:lnTo>
                    <a:lnTo>
                      <a:pt x="709" y="189"/>
                    </a:lnTo>
                    <a:lnTo>
                      <a:pt x="709" y="166"/>
                    </a:lnTo>
                    <a:lnTo>
                      <a:pt x="711" y="146"/>
                    </a:lnTo>
                    <a:lnTo>
                      <a:pt x="711" y="139"/>
                    </a:lnTo>
                    <a:lnTo>
                      <a:pt x="711" y="131"/>
                    </a:lnTo>
                    <a:lnTo>
                      <a:pt x="709" y="118"/>
                    </a:lnTo>
                    <a:lnTo>
                      <a:pt x="706" y="109"/>
                    </a:lnTo>
                    <a:lnTo>
                      <a:pt x="705" y="105"/>
                    </a:lnTo>
                    <a:lnTo>
                      <a:pt x="689" y="106"/>
                    </a:lnTo>
                    <a:lnTo>
                      <a:pt x="658" y="108"/>
                    </a:lnTo>
                    <a:lnTo>
                      <a:pt x="627" y="109"/>
                    </a:lnTo>
                    <a:lnTo>
                      <a:pt x="613" y="112"/>
                    </a:lnTo>
                    <a:lnTo>
                      <a:pt x="609" y="113"/>
                    </a:lnTo>
                    <a:lnTo>
                      <a:pt x="605" y="115"/>
                    </a:lnTo>
                    <a:lnTo>
                      <a:pt x="604" y="119"/>
                    </a:lnTo>
                    <a:lnTo>
                      <a:pt x="604" y="124"/>
                    </a:lnTo>
                    <a:lnTo>
                      <a:pt x="608" y="137"/>
                    </a:lnTo>
                    <a:lnTo>
                      <a:pt x="613" y="154"/>
                    </a:lnTo>
                    <a:lnTo>
                      <a:pt x="590" y="161"/>
                    </a:lnTo>
                    <a:lnTo>
                      <a:pt x="573" y="165"/>
                    </a:lnTo>
                    <a:lnTo>
                      <a:pt x="561" y="167"/>
                    </a:lnTo>
                    <a:lnTo>
                      <a:pt x="534" y="170"/>
                    </a:lnTo>
                    <a:lnTo>
                      <a:pt x="519" y="174"/>
                    </a:lnTo>
                    <a:lnTo>
                      <a:pt x="513" y="176"/>
                    </a:lnTo>
                    <a:lnTo>
                      <a:pt x="510" y="179"/>
                    </a:lnTo>
                    <a:lnTo>
                      <a:pt x="503" y="188"/>
                    </a:lnTo>
                    <a:lnTo>
                      <a:pt x="495" y="203"/>
                    </a:lnTo>
                    <a:lnTo>
                      <a:pt x="488" y="223"/>
                    </a:lnTo>
                    <a:lnTo>
                      <a:pt x="441" y="221"/>
                    </a:lnTo>
                    <a:lnTo>
                      <a:pt x="402" y="221"/>
                    </a:lnTo>
                    <a:lnTo>
                      <a:pt x="370" y="221"/>
                    </a:lnTo>
                    <a:lnTo>
                      <a:pt x="347" y="223"/>
                    </a:lnTo>
                    <a:lnTo>
                      <a:pt x="327" y="220"/>
                    </a:lnTo>
                    <a:lnTo>
                      <a:pt x="319" y="219"/>
                    </a:lnTo>
                    <a:lnTo>
                      <a:pt x="313" y="216"/>
                    </a:lnTo>
                    <a:lnTo>
                      <a:pt x="307" y="212"/>
                    </a:lnTo>
                    <a:lnTo>
                      <a:pt x="301" y="209"/>
                    </a:lnTo>
                    <a:lnTo>
                      <a:pt x="243" y="157"/>
                    </a:lnTo>
                    <a:lnTo>
                      <a:pt x="206" y="122"/>
                    </a:lnTo>
                    <a:lnTo>
                      <a:pt x="191" y="106"/>
                    </a:lnTo>
                    <a:lnTo>
                      <a:pt x="181" y="93"/>
                    </a:lnTo>
                    <a:lnTo>
                      <a:pt x="163" y="68"/>
                    </a:lnTo>
                    <a:lnTo>
                      <a:pt x="145" y="37"/>
                    </a:lnTo>
                    <a:lnTo>
                      <a:pt x="124" y="0"/>
                    </a:lnTo>
                    <a:lnTo>
                      <a:pt x="123" y="0"/>
                    </a:lnTo>
                    <a:lnTo>
                      <a:pt x="84" y="42"/>
                    </a:lnTo>
                    <a:lnTo>
                      <a:pt x="56" y="70"/>
                    </a:lnTo>
                    <a:lnTo>
                      <a:pt x="44" y="79"/>
                    </a:lnTo>
                    <a:lnTo>
                      <a:pt x="38" y="84"/>
                    </a:lnTo>
                    <a:lnTo>
                      <a:pt x="34" y="83"/>
                    </a:lnTo>
                    <a:lnTo>
                      <a:pt x="30" y="80"/>
                    </a:lnTo>
                    <a:lnTo>
                      <a:pt x="27" y="77"/>
                    </a:lnTo>
                    <a:lnTo>
                      <a:pt x="25" y="71"/>
                    </a:lnTo>
                    <a:lnTo>
                      <a:pt x="22" y="61"/>
                    </a:lnTo>
                    <a:lnTo>
                      <a:pt x="22" y="56"/>
                    </a:lnTo>
                    <a:lnTo>
                      <a:pt x="12" y="70"/>
                    </a:lnTo>
                    <a:lnTo>
                      <a:pt x="4" y="83"/>
                    </a:lnTo>
                    <a:lnTo>
                      <a:pt x="1" y="90"/>
                    </a:lnTo>
                    <a:lnTo>
                      <a:pt x="0" y="96"/>
                    </a:lnTo>
                    <a:lnTo>
                      <a:pt x="1" y="99"/>
                    </a:lnTo>
                    <a:lnTo>
                      <a:pt x="3" y="104"/>
                    </a:lnTo>
                    <a:lnTo>
                      <a:pt x="10" y="115"/>
                    </a:lnTo>
                    <a:lnTo>
                      <a:pt x="21" y="131"/>
                    </a:lnTo>
                    <a:lnTo>
                      <a:pt x="35" y="148"/>
                    </a:lnTo>
                    <a:lnTo>
                      <a:pt x="66" y="183"/>
                    </a:lnTo>
                    <a:lnTo>
                      <a:pt x="80" y="198"/>
                    </a:lnTo>
                    <a:lnTo>
                      <a:pt x="93" y="210"/>
                    </a:lnTo>
                    <a:lnTo>
                      <a:pt x="107" y="224"/>
                    </a:lnTo>
                    <a:lnTo>
                      <a:pt x="127" y="243"/>
                    </a:lnTo>
                    <a:lnTo>
                      <a:pt x="173" y="293"/>
                    </a:lnTo>
                    <a:lnTo>
                      <a:pt x="216" y="335"/>
                    </a:lnTo>
                    <a:lnTo>
                      <a:pt x="230" y="349"/>
                    </a:lnTo>
                    <a:lnTo>
                      <a:pt x="235" y="353"/>
                    </a:lnTo>
                    <a:lnTo>
                      <a:pt x="238" y="355"/>
                    </a:lnTo>
                    <a:lnTo>
                      <a:pt x="252" y="357"/>
                    </a:lnTo>
                    <a:lnTo>
                      <a:pt x="275" y="362"/>
                    </a:lnTo>
                    <a:lnTo>
                      <a:pt x="343" y="382"/>
                    </a:lnTo>
                    <a:lnTo>
                      <a:pt x="365" y="387"/>
                    </a:lnTo>
                    <a:lnTo>
                      <a:pt x="393" y="392"/>
                    </a:lnTo>
                    <a:lnTo>
                      <a:pt x="456" y="401"/>
                    </a:lnTo>
                    <a:lnTo>
                      <a:pt x="512" y="406"/>
                    </a:lnTo>
                    <a:lnTo>
                      <a:pt x="543" y="410"/>
                    </a:lnTo>
                    <a:lnTo>
                      <a:pt x="550" y="412"/>
                    </a:lnTo>
                    <a:lnTo>
                      <a:pt x="556" y="417"/>
                    </a:lnTo>
                    <a:lnTo>
                      <a:pt x="564" y="424"/>
                    </a:lnTo>
                    <a:lnTo>
                      <a:pt x="570" y="432"/>
                    </a:lnTo>
                    <a:lnTo>
                      <a:pt x="583" y="450"/>
                    </a:lnTo>
                    <a:lnTo>
                      <a:pt x="591" y="463"/>
                    </a:lnTo>
                    <a:lnTo>
                      <a:pt x="595" y="467"/>
                    </a:lnTo>
                    <a:lnTo>
                      <a:pt x="600" y="472"/>
                    </a:lnTo>
                    <a:lnTo>
                      <a:pt x="612" y="487"/>
                    </a:lnTo>
                    <a:lnTo>
                      <a:pt x="618" y="494"/>
                    </a:lnTo>
                    <a:lnTo>
                      <a:pt x="623" y="502"/>
                    </a:lnTo>
                    <a:lnTo>
                      <a:pt x="628" y="511"/>
                    </a:lnTo>
                    <a:lnTo>
                      <a:pt x="631" y="521"/>
                    </a:lnTo>
                    <a:lnTo>
                      <a:pt x="632" y="534"/>
                    </a:lnTo>
                    <a:lnTo>
                      <a:pt x="634" y="551"/>
                    </a:lnTo>
                    <a:lnTo>
                      <a:pt x="634" y="591"/>
                    </a:lnTo>
                    <a:lnTo>
                      <a:pt x="631" y="675"/>
                    </a:lnTo>
                    <a:lnTo>
                      <a:pt x="630" y="696"/>
                    </a:lnTo>
                    <a:lnTo>
                      <a:pt x="627" y="724"/>
                    </a:lnTo>
                    <a:lnTo>
                      <a:pt x="621" y="785"/>
                    </a:lnTo>
                    <a:lnTo>
                      <a:pt x="616" y="840"/>
                    </a:lnTo>
                    <a:lnTo>
                      <a:pt x="614" y="858"/>
                    </a:lnTo>
                    <a:lnTo>
                      <a:pt x="616" y="864"/>
                    </a:lnTo>
                    <a:lnTo>
                      <a:pt x="617" y="867"/>
                    </a:lnTo>
                    <a:lnTo>
                      <a:pt x="621" y="869"/>
                    </a:lnTo>
                    <a:lnTo>
                      <a:pt x="627" y="871"/>
                    </a:lnTo>
                    <a:lnTo>
                      <a:pt x="645" y="873"/>
                    </a:lnTo>
                    <a:lnTo>
                      <a:pt x="670" y="876"/>
                    </a:lnTo>
                    <a:lnTo>
                      <a:pt x="665" y="906"/>
                    </a:lnTo>
                    <a:lnTo>
                      <a:pt x="662" y="927"/>
                    </a:lnTo>
                    <a:lnTo>
                      <a:pt x="660" y="940"/>
                    </a:lnTo>
                    <a:lnTo>
                      <a:pt x="656" y="953"/>
                    </a:lnTo>
                    <a:lnTo>
                      <a:pt x="654" y="962"/>
                    </a:lnTo>
                    <a:lnTo>
                      <a:pt x="654" y="970"/>
                    </a:lnTo>
                    <a:lnTo>
                      <a:pt x="654" y="977"/>
                    </a:lnTo>
                    <a:lnTo>
                      <a:pt x="653" y="988"/>
                    </a:lnTo>
                    <a:lnTo>
                      <a:pt x="645" y="1019"/>
                    </a:lnTo>
                    <a:lnTo>
                      <a:pt x="627" y="1084"/>
                    </a:lnTo>
                    <a:lnTo>
                      <a:pt x="606" y="1178"/>
                    </a:lnTo>
                    <a:lnTo>
                      <a:pt x="596" y="1230"/>
                    </a:lnTo>
                    <a:lnTo>
                      <a:pt x="592" y="1249"/>
                    </a:lnTo>
                    <a:lnTo>
                      <a:pt x="592" y="1259"/>
                    </a:lnTo>
                    <a:lnTo>
                      <a:pt x="591" y="1264"/>
                    </a:lnTo>
                    <a:lnTo>
                      <a:pt x="591" y="1269"/>
                    </a:lnTo>
                    <a:lnTo>
                      <a:pt x="587" y="1277"/>
                    </a:lnTo>
                    <a:lnTo>
                      <a:pt x="583" y="1281"/>
                    </a:lnTo>
                    <a:lnTo>
                      <a:pt x="581" y="1282"/>
                    </a:lnTo>
                    <a:lnTo>
                      <a:pt x="578" y="1283"/>
                    </a:lnTo>
                    <a:lnTo>
                      <a:pt x="575" y="1283"/>
                    </a:lnTo>
                    <a:lnTo>
                      <a:pt x="572" y="1282"/>
                    </a:lnTo>
                    <a:lnTo>
                      <a:pt x="568" y="1279"/>
                    </a:lnTo>
                    <a:lnTo>
                      <a:pt x="556" y="1269"/>
                    </a:lnTo>
                    <a:lnTo>
                      <a:pt x="546" y="1259"/>
                    </a:lnTo>
                    <a:lnTo>
                      <a:pt x="537" y="1251"/>
                    </a:lnTo>
                    <a:lnTo>
                      <a:pt x="502" y="1225"/>
                    </a:lnTo>
                    <a:lnTo>
                      <a:pt x="480" y="1209"/>
                    </a:lnTo>
                    <a:lnTo>
                      <a:pt x="471" y="1204"/>
                    </a:lnTo>
                    <a:lnTo>
                      <a:pt x="466" y="1202"/>
                    </a:lnTo>
                    <a:lnTo>
                      <a:pt x="460" y="1202"/>
                    </a:lnTo>
                    <a:lnTo>
                      <a:pt x="451" y="1203"/>
                    </a:lnTo>
                    <a:lnTo>
                      <a:pt x="428" y="1208"/>
                    </a:lnTo>
                    <a:lnTo>
                      <a:pt x="402" y="1215"/>
                    </a:lnTo>
                    <a:lnTo>
                      <a:pt x="392" y="1218"/>
                    </a:lnTo>
                    <a:lnTo>
                      <a:pt x="384" y="1222"/>
                    </a:lnTo>
                    <a:lnTo>
                      <a:pt x="379" y="1226"/>
                    </a:lnTo>
                    <a:lnTo>
                      <a:pt x="374" y="1234"/>
                    </a:lnTo>
                    <a:lnTo>
                      <a:pt x="369" y="1243"/>
                    </a:lnTo>
                    <a:lnTo>
                      <a:pt x="363" y="1253"/>
                    </a:lnTo>
                    <a:lnTo>
                      <a:pt x="354" y="1273"/>
                    </a:lnTo>
                    <a:lnTo>
                      <a:pt x="349" y="1290"/>
                    </a:lnTo>
                    <a:lnTo>
                      <a:pt x="347" y="1299"/>
                    </a:lnTo>
                    <a:lnTo>
                      <a:pt x="341" y="1309"/>
                    </a:lnTo>
                    <a:lnTo>
                      <a:pt x="327" y="1337"/>
                    </a:lnTo>
                    <a:lnTo>
                      <a:pt x="300" y="1385"/>
                    </a:lnTo>
                    <a:lnTo>
                      <a:pt x="296" y="1393"/>
                    </a:lnTo>
                    <a:lnTo>
                      <a:pt x="292" y="1403"/>
                    </a:lnTo>
                    <a:lnTo>
                      <a:pt x="286" y="1429"/>
                    </a:lnTo>
                    <a:lnTo>
                      <a:pt x="281" y="1455"/>
                    </a:lnTo>
                    <a:lnTo>
                      <a:pt x="279" y="1467"/>
                    </a:lnTo>
                    <a:lnTo>
                      <a:pt x="279" y="1474"/>
                    </a:lnTo>
                    <a:lnTo>
                      <a:pt x="282" y="1495"/>
                    </a:lnTo>
                    <a:lnTo>
                      <a:pt x="287" y="1521"/>
                    </a:lnTo>
                    <a:lnTo>
                      <a:pt x="294" y="1547"/>
                    </a:lnTo>
                    <a:lnTo>
                      <a:pt x="297" y="1557"/>
                    </a:lnTo>
                    <a:lnTo>
                      <a:pt x="301" y="1562"/>
                    </a:lnTo>
                    <a:lnTo>
                      <a:pt x="305" y="1566"/>
                    </a:lnTo>
                    <a:lnTo>
                      <a:pt x="312" y="1569"/>
                    </a:lnTo>
                    <a:lnTo>
                      <a:pt x="319" y="1570"/>
                    </a:lnTo>
                    <a:lnTo>
                      <a:pt x="327" y="1571"/>
                    </a:lnTo>
                    <a:lnTo>
                      <a:pt x="340" y="1570"/>
                    </a:lnTo>
                    <a:lnTo>
                      <a:pt x="345" y="1569"/>
                    </a:lnTo>
                    <a:lnTo>
                      <a:pt x="349" y="1568"/>
                    </a:lnTo>
                    <a:lnTo>
                      <a:pt x="356" y="1560"/>
                    </a:lnTo>
                    <a:lnTo>
                      <a:pt x="365" y="1547"/>
                    </a:lnTo>
                    <a:lnTo>
                      <a:pt x="372" y="1531"/>
                    </a:lnTo>
                    <a:lnTo>
                      <a:pt x="376" y="1518"/>
                    </a:lnTo>
                    <a:lnTo>
                      <a:pt x="383" y="1500"/>
                    </a:lnTo>
                    <a:lnTo>
                      <a:pt x="394" y="1471"/>
                    </a:lnTo>
                    <a:lnTo>
                      <a:pt x="413" y="1428"/>
                    </a:lnTo>
                    <a:lnTo>
                      <a:pt x="416" y="1423"/>
                    </a:lnTo>
                    <a:lnTo>
                      <a:pt x="420" y="1418"/>
                    </a:lnTo>
                    <a:lnTo>
                      <a:pt x="425" y="1415"/>
                    </a:lnTo>
                    <a:lnTo>
                      <a:pt x="429" y="1415"/>
                    </a:lnTo>
                    <a:lnTo>
                      <a:pt x="432" y="1415"/>
                    </a:lnTo>
                    <a:lnTo>
                      <a:pt x="469" y="1428"/>
                    </a:lnTo>
                    <a:lnTo>
                      <a:pt x="522" y="1446"/>
                    </a:lnTo>
                    <a:lnTo>
                      <a:pt x="578" y="1468"/>
                    </a:lnTo>
                    <a:lnTo>
                      <a:pt x="608" y="1478"/>
                    </a:lnTo>
                    <a:lnTo>
                      <a:pt x="621" y="1482"/>
                    </a:lnTo>
                    <a:lnTo>
                      <a:pt x="631" y="1484"/>
                    </a:lnTo>
                    <a:lnTo>
                      <a:pt x="640" y="1484"/>
                    </a:lnTo>
                    <a:lnTo>
                      <a:pt x="650" y="1482"/>
                    </a:lnTo>
                    <a:lnTo>
                      <a:pt x="660" y="1480"/>
                    </a:lnTo>
                    <a:lnTo>
                      <a:pt x="670" y="1476"/>
                    </a:lnTo>
                    <a:lnTo>
                      <a:pt x="691" y="1468"/>
                    </a:lnTo>
                    <a:lnTo>
                      <a:pt x="711" y="1459"/>
                    </a:lnTo>
                    <a:lnTo>
                      <a:pt x="716" y="1455"/>
                    </a:lnTo>
                    <a:lnTo>
                      <a:pt x="722" y="1453"/>
                    </a:lnTo>
                    <a:lnTo>
                      <a:pt x="731" y="1442"/>
                    </a:lnTo>
                    <a:lnTo>
                      <a:pt x="740" y="1432"/>
                    </a:lnTo>
                    <a:lnTo>
                      <a:pt x="749" y="1420"/>
                    </a:lnTo>
                    <a:lnTo>
                      <a:pt x="762" y="1399"/>
                    </a:lnTo>
                    <a:lnTo>
                      <a:pt x="766" y="1390"/>
                    </a:lnTo>
                    <a:lnTo>
                      <a:pt x="776" y="1397"/>
                    </a:lnTo>
                    <a:lnTo>
                      <a:pt x="785" y="1405"/>
                    </a:lnTo>
                    <a:lnTo>
                      <a:pt x="788" y="1407"/>
                    </a:lnTo>
                    <a:lnTo>
                      <a:pt x="790" y="1411"/>
                    </a:lnTo>
                    <a:lnTo>
                      <a:pt x="802" y="1438"/>
                    </a:lnTo>
                    <a:lnTo>
                      <a:pt x="810" y="1459"/>
                    </a:lnTo>
                    <a:lnTo>
                      <a:pt x="812" y="1469"/>
                    </a:lnTo>
                    <a:lnTo>
                      <a:pt x="815" y="1480"/>
                    </a:lnTo>
                    <a:lnTo>
                      <a:pt x="817" y="1490"/>
                    </a:lnTo>
                    <a:lnTo>
                      <a:pt x="822" y="1502"/>
                    </a:lnTo>
                    <a:lnTo>
                      <a:pt x="829" y="1513"/>
                    </a:lnTo>
                    <a:lnTo>
                      <a:pt x="837" y="1524"/>
                    </a:lnTo>
                    <a:lnTo>
                      <a:pt x="846" y="1533"/>
                    </a:lnTo>
                    <a:lnTo>
                      <a:pt x="853" y="1540"/>
                    </a:lnTo>
                    <a:lnTo>
                      <a:pt x="860" y="1546"/>
                    </a:lnTo>
                    <a:lnTo>
                      <a:pt x="866" y="1547"/>
                    </a:lnTo>
                    <a:lnTo>
                      <a:pt x="877" y="1546"/>
                    </a:lnTo>
                    <a:lnTo>
                      <a:pt x="888" y="1542"/>
                    </a:lnTo>
                    <a:lnTo>
                      <a:pt x="894" y="1539"/>
                    </a:lnTo>
                    <a:lnTo>
                      <a:pt x="897" y="1537"/>
                    </a:lnTo>
                    <a:lnTo>
                      <a:pt x="900" y="1533"/>
                    </a:lnTo>
                    <a:lnTo>
                      <a:pt x="901" y="1529"/>
                    </a:lnTo>
                    <a:lnTo>
                      <a:pt x="900" y="1516"/>
                    </a:lnTo>
                    <a:lnTo>
                      <a:pt x="896" y="1495"/>
                    </a:lnTo>
                    <a:lnTo>
                      <a:pt x="892" y="1473"/>
                    </a:lnTo>
                    <a:lnTo>
                      <a:pt x="890" y="1454"/>
                    </a:lnTo>
                    <a:lnTo>
                      <a:pt x="888" y="1436"/>
                    </a:lnTo>
                    <a:lnTo>
                      <a:pt x="887" y="1416"/>
                    </a:lnTo>
                    <a:lnTo>
                      <a:pt x="886" y="1407"/>
                    </a:lnTo>
                    <a:lnTo>
                      <a:pt x="887" y="1399"/>
                    </a:lnTo>
                    <a:lnTo>
                      <a:pt x="888" y="1393"/>
                    </a:lnTo>
                    <a:lnTo>
                      <a:pt x="890" y="1392"/>
                    </a:lnTo>
                    <a:lnTo>
                      <a:pt x="892" y="1390"/>
                    </a:lnTo>
                    <a:lnTo>
                      <a:pt x="900" y="1389"/>
                    </a:lnTo>
                    <a:lnTo>
                      <a:pt x="916" y="1390"/>
                    </a:lnTo>
                    <a:lnTo>
                      <a:pt x="962" y="1396"/>
                    </a:lnTo>
                    <a:lnTo>
                      <a:pt x="1011" y="1402"/>
                    </a:lnTo>
                    <a:lnTo>
                      <a:pt x="1049" y="1409"/>
                    </a:lnTo>
                    <a:lnTo>
                      <a:pt x="1066" y="1411"/>
                    </a:lnTo>
                    <a:lnTo>
                      <a:pt x="1086" y="1412"/>
                    </a:lnTo>
                    <a:lnTo>
                      <a:pt x="1138" y="1415"/>
                    </a:lnTo>
                    <a:lnTo>
                      <a:pt x="1186" y="1415"/>
                    </a:lnTo>
                    <a:lnTo>
                      <a:pt x="1216" y="1415"/>
                    </a:lnTo>
                    <a:lnTo>
                      <a:pt x="1223" y="1412"/>
                    </a:lnTo>
                    <a:lnTo>
                      <a:pt x="1231" y="1409"/>
                    </a:lnTo>
                    <a:lnTo>
                      <a:pt x="1240" y="1402"/>
                    </a:lnTo>
                    <a:lnTo>
                      <a:pt x="1248" y="1396"/>
                    </a:lnTo>
                    <a:lnTo>
                      <a:pt x="1254" y="1388"/>
                    </a:lnTo>
                    <a:lnTo>
                      <a:pt x="1261" y="1381"/>
                    </a:lnTo>
                    <a:lnTo>
                      <a:pt x="1266" y="1374"/>
                    </a:lnTo>
                    <a:lnTo>
                      <a:pt x="1269" y="1368"/>
                    </a:lnTo>
                    <a:lnTo>
                      <a:pt x="1270" y="1357"/>
                    </a:lnTo>
                    <a:lnTo>
                      <a:pt x="1271" y="1343"/>
                    </a:lnTo>
                    <a:lnTo>
                      <a:pt x="1270" y="1330"/>
                    </a:lnTo>
                    <a:lnTo>
                      <a:pt x="1269" y="1319"/>
                    </a:lnTo>
                    <a:close/>
                    <a:moveTo>
                      <a:pt x="953" y="1247"/>
                    </a:moveTo>
                    <a:lnTo>
                      <a:pt x="953" y="1247"/>
                    </a:lnTo>
                    <a:lnTo>
                      <a:pt x="934" y="1247"/>
                    </a:lnTo>
                    <a:lnTo>
                      <a:pt x="906" y="1243"/>
                    </a:lnTo>
                    <a:lnTo>
                      <a:pt x="879" y="1240"/>
                    </a:lnTo>
                    <a:lnTo>
                      <a:pt x="869" y="1240"/>
                    </a:lnTo>
                    <a:lnTo>
                      <a:pt x="860" y="1240"/>
                    </a:lnTo>
                    <a:lnTo>
                      <a:pt x="896" y="1163"/>
                    </a:lnTo>
                    <a:lnTo>
                      <a:pt x="900" y="1154"/>
                    </a:lnTo>
                    <a:lnTo>
                      <a:pt x="903" y="1151"/>
                    </a:lnTo>
                    <a:lnTo>
                      <a:pt x="906" y="1149"/>
                    </a:lnTo>
                    <a:lnTo>
                      <a:pt x="910" y="1147"/>
                    </a:lnTo>
                    <a:lnTo>
                      <a:pt x="914" y="1149"/>
                    </a:lnTo>
                    <a:lnTo>
                      <a:pt x="918" y="1151"/>
                    </a:lnTo>
                    <a:lnTo>
                      <a:pt x="922" y="1158"/>
                    </a:lnTo>
                    <a:lnTo>
                      <a:pt x="935" y="1176"/>
                    </a:lnTo>
                    <a:lnTo>
                      <a:pt x="954" y="1200"/>
                    </a:lnTo>
                    <a:lnTo>
                      <a:pt x="981" y="1234"/>
                    </a:lnTo>
                    <a:lnTo>
                      <a:pt x="983" y="1237"/>
                    </a:lnTo>
                    <a:lnTo>
                      <a:pt x="983" y="1239"/>
                    </a:lnTo>
                    <a:lnTo>
                      <a:pt x="980" y="1242"/>
                    </a:lnTo>
                    <a:lnTo>
                      <a:pt x="976" y="1243"/>
                    </a:lnTo>
                    <a:lnTo>
                      <a:pt x="966" y="1246"/>
                    </a:lnTo>
                    <a:lnTo>
                      <a:pt x="953" y="1247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4" name="Group 3出自【趣你的PPT】(微信:qunideppt)：最优质的PPT资源库"/>
          <p:cNvGrpSpPr/>
          <p:nvPr/>
        </p:nvGrpSpPr>
        <p:grpSpPr>
          <a:xfrm>
            <a:off x="5352451" y="1912882"/>
            <a:ext cx="2525026" cy="3399690"/>
            <a:chOff x="7175609" y="924714"/>
            <a:chExt cx="2525026" cy="3399690"/>
          </a:xfrm>
        </p:grpSpPr>
        <p:grpSp>
          <p:nvGrpSpPr>
            <p:cNvPr id="54" name="组合 53"/>
            <p:cNvGrpSpPr/>
            <p:nvPr/>
          </p:nvGrpSpPr>
          <p:grpSpPr>
            <a:xfrm>
              <a:off x="7640917" y="2264687"/>
              <a:ext cx="1674628" cy="1674627"/>
              <a:chOff x="7640917" y="2264687"/>
              <a:chExt cx="1674628" cy="1674627"/>
            </a:xfrm>
          </p:grpSpPr>
          <p:sp>
            <p:nvSpPr>
              <p:cNvPr id="55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 rot="21275257">
                <a:off x="7640917" y="2264687"/>
                <a:ext cx="1674628" cy="1674627"/>
              </a:xfrm>
              <a:prstGeom prst="ellipse">
                <a:avLst/>
              </a:prstGeom>
              <a:solidFill>
                <a:srgbClr val="7CC8E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Gulim" panose="020B0600000101010101" pitchFamily="34" charset="-127"/>
                    <a:ea typeface="Gulim" panose="020B0600000101010101" pitchFamily="34" charset="-127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Gulim" panose="020B0600000101010101" pitchFamily="34" charset="-127"/>
                    <a:ea typeface="Gulim" panose="020B0600000101010101" pitchFamily="34" charset="-127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Gulim" panose="020B0600000101010101" pitchFamily="34" charset="-127"/>
                    <a:ea typeface="Gulim" panose="020B0600000101010101" pitchFamily="34" charset="-127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Gulim" panose="020B0600000101010101" pitchFamily="34" charset="-127"/>
                    <a:ea typeface="Gulim" panose="020B0600000101010101" pitchFamily="34" charset="-127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Gulim" panose="020B0600000101010101" pitchFamily="34" charset="-127"/>
                    <a:ea typeface="Gulim" panose="020B0600000101010101" pitchFamily="34" charset="-127"/>
                  </a:defRPr>
                </a:lvl5pPr>
                <a:lvl6pPr marL="2514600" indent="-228600" eaLnBrk="0" fontAlgn="base" latinLnBrk="1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Gulim" panose="020B0600000101010101" pitchFamily="34" charset="-127"/>
                    <a:ea typeface="Gulim" panose="020B0600000101010101" pitchFamily="34" charset="-127"/>
                  </a:defRPr>
                </a:lvl6pPr>
                <a:lvl7pPr marL="2971800" indent="-228600" eaLnBrk="0" fontAlgn="base" latinLnBrk="1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Gulim" panose="020B0600000101010101" pitchFamily="34" charset="-127"/>
                    <a:ea typeface="Gulim" panose="020B0600000101010101" pitchFamily="34" charset="-127"/>
                  </a:defRPr>
                </a:lvl7pPr>
                <a:lvl8pPr marL="3429000" indent="-228600" eaLnBrk="0" fontAlgn="base" latinLnBrk="1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Gulim" panose="020B0600000101010101" pitchFamily="34" charset="-127"/>
                    <a:ea typeface="Gulim" panose="020B0600000101010101" pitchFamily="34" charset="-127"/>
                  </a:defRPr>
                </a:lvl8pPr>
                <a:lvl9pPr marL="3886200" indent="-228600" eaLnBrk="0" fontAlgn="base" latinLnBrk="1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Gulim" panose="020B0600000101010101" pitchFamily="34" charset="-127"/>
                    <a:ea typeface="Gulim" panose="020B0600000101010101" pitchFamily="34" charset="-127"/>
                  </a:defRPr>
                </a:lvl9pPr>
              </a:lstStyle>
              <a:p>
                <a:pPr eaLnBrk="1" hangingPunct="1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56" name="组合 55"/>
              <p:cNvGrpSpPr/>
              <p:nvPr/>
            </p:nvGrpSpPr>
            <p:grpSpPr>
              <a:xfrm>
                <a:off x="7798426" y="2443077"/>
                <a:ext cx="1384323" cy="1238035"/>
                <a:chOff x="3238353" y="2234347"/>
                <a:chExt cx="1384323" cy="1238035"/>
              </a:xfrm>
            </p:grpSpPr>
            <p:sp>
              <p:nvSpPr>
                <p:cNvPr id="57" name="出自【趣你的PPT】(微信:qunideppt)：最优质的PPT资源库"/>
                <p:cNvSpPr txBox="1"/>
                <p:nvPr/>
              </p:nvSpPr>
              <p:spPr>
                <a:xfrm>
                  <a:off x="3519786" y="2234347"/>
                  <a:ext cx="1102890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sz="2400" b="1" dirty="0" smtClean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标题</a:t>
                  </a:r>
                  <a:endParaRPr lang="zh-CN" altLang="en-US" sz="2400" b="1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58" name="出自【趣你的PPT】(微信:qunideppt)：最优质的PPT资源库"/>
                <p:cNvSpPr txBox="1"/>
                <p:nvPr/>
              </p:nvSpPr>
              <p:spPr>
                <a:xfrm>
                  <a:off x="3258932" y="2697533"/>
                  <a:ext cx="1363744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sz="1100" dirty="0" smtClean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单击此处添加标题</a:t>
                  </a:r>
                  <a:endParaRPr lang="zh-CN" altLang="en-US" sz="11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59" name="出自【趣你的PPT】(微信:qunideppt)：最优质的PPT资源库"/>
                <p:cNvSpPr txBox="1"/>
                <p:nvPr/>
              </p:nvSpPr>
              <p:spPr>
                <a:xfrm>
                  <a:off x="3248209" y="2949092"/>
                  <a:ext cx="1374467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sz="1100" dirty="0" smtClean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单击此处添加标题</a:t>
                  </a:r>
                  <a:endParaRPr lang="zh-CN" altLang="en-US" sz="11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60" name="出自【趣你的PPT】(微信:qunideppt)：最优质的PPT资源库"/>
                <p:cNvSpPr txBox="1"/>
                <p:nvPr/>
              </p:nvSpPr>
              <p:spPr>
                <a:xfrm>
                  <a:off x="3238353" y="3200650"/>
                  <a:ext cx="1331677" cy="2717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sz="1100" dirty="0" smtClean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单击此处添加标题</a:t>
                  </a:r>
                  <a:endParaRPr lang="zh-CN" altLang="en-US" sz="11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grpSp>
          <p:nvGrpSpPr>
            <p:cNvPr id="3" name="组合 2"/>
            <p:cNvGrpSpPr/>
            <p:nvPr/>
          </p:nvGrpSpPr>
          <p:grpSpPr>
            <a:xfrm>
              <a:off x="7175609" y="924714"/>
              <a:ext cx="2525026" cy="3399690"/>
              <a:chOff x="7175609" y="924714"/>
              <a:chExt cx="2525026" cy="3399690"/>
            </a:xfrm>
          </p:grpSpPr>
          <p:sp>
            <p:nvSpPr>
              <p:cNvPr id="40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 rot="21275257">
                <a:off x="7257302" y="1879597"/>
                <a:ext cx="2443333" cy="2444807"/>
              </a:xfrm>
              <a:custGeom>
                <a:avLst/>
                <a:gdLst>
                  <a:gd name="T0" fmla="*/ 1706 w 1816"/>
                  <a:gd name="T1" fmla="*/ 792 h 1816"/>
                  <a:gd name="T2" fmla="*/ 1774 w 1816"/>
                  <a:gd name="T3" fmla="*/ 626 h 1816"/>
                  <a:gd name="T4" fmla="*/ 1578 w 1816"/>
                  <a:gd name="T5" fmla="*/ 460 h 1816"/>
                  <a:gd name="T6" fmla="*/ 1498 w 1816"/>
                  <a:gd name="T7" fmla="*/ 216 h 1816"/>
                  <a:gd name="T8" fmla="*/ 1318 w 1816"/>
                  <a:gd name="T9" fmla="*/ 214 h 1816"/>
                  <a:gd name="T10" fmla="*/ 1150 w 1816"/>
                  <a:gd name="T11" fmla="*/ 138 h 1816"/>
                  <a:gd name="T12" fmla="*/ 978 w 1816"/>
                  <a:gd name="T13" fmla="*/ 104 h 1816"/>
                  <a:gd name="T14" fmla="*/ 792 w 1816"/>
                  <a:gd name="T15" fmla="*/ 110 h 1816"/>
                  <a:gd name="T16" fmla="*/ 626 w 1816"/>
                  <a:gd name="T17" fmla="*/ 42 h 1816"/>
                  <a:gd name="T18" fmla="*/ 460 w 1816"/>
                  <a:gd name="T19" fmla="*/ 236 h 1816"/>
                  <a:gd name="T20" fmla="*/ 216 w 1816"/>
                  <a:gd name="T21" fmla="*/ 316 h 1816"/>
                  <a:gd name="T22" fmla="*/ 214 w 1816"/>
                  <a:gd name="T23" fmla="*/ 496 h 1816"/>
                  <a:gd name="T24" fmla="*/ 138 w 1816"/>
                  <a:gd name="T25" fmla="*/ 666 h 1816"/>
                  <a:gd name="T26" fmla="*/ 104 w 1816"/>
                  <a:gd name="T27" fmla="*/ 836 h 1816"/>
                  <a:gd name="T28" fmla="*/ 108 w 1816"/>
                  <a:gd name="T29" fmla="*/ 1022 h 1816"/>
                  <a:gd name="T30" fmla="*/ 42 w 1816"/>
                  <a:gd name="T31" fmla="*/ 1190 h 1816"/>
                  <a:gd name="T32" fmla="*/ 236 w 1816"/>
                  <a:gd name="T33" fmla="*/ 1356 h 1816"/>
                  <a:gd name="T34" fmla="*/ 316 w 1816"/>
                  <a:gd name="T35" fmla="*/ 1600 h 1816"/>
                  <a:gd name="T36" fmla="*/ 496 w 1816"/>
                  <a:gd name="T37" fmla="*/ 1602 h 1816"/>
                  <a:gd name="T38" fmla="*/ 666 w 1816"/>
                  <a:gd name="T39" fmla="*/ 1678 h 1816"/>
                  <a:gd name="T40" fmla="*/ 836 w 1816"/>
                  <a:gd name="T41" fmla="*/ 1712 h 1816"/>
                  <a:gd name="T42" fmla="*/ 1022 w 1816"/>
                  <a:gd name="T43" fmla="*/ 1706 h 1816"/>
                  <a:gd name="T44" fmla="*/ 1188 w 1816"/>
                  <a:gd name="T45" fmla="*/ 1774 h 1816"/>
                  <a:gd name="T46" fmla="*/ 1356 w 1816"/>
                  <a:gd name="T47" fmla="*/ 1578 h 1816"/>
                  <a:gd name="T48" fmla="*/ 1600 w 1816"/>
                  <a:gd name="T49" fmla="*/ 1500 h 1816"/>
                  <a:gd name="T50" fmla="*/ 1602 w 1816"/>
                  <a:gd name="T51" fmla="*/ 1320 h 1816"/>
                  <a:gd name="T52" fmla="*/ 1678 w 1816"/>
                  <a:gd name="T53" fmla="*/ 1150 h 1816"/>
                  <a:gd name="T54" fmla="*/ 1710 w 1816"/>
                  <a:gd name="T55" fmla="*/ 978 h 1816"/>
                  <a:gd name="T56" fmla="*/ 872 w 1816"/>
                  <a:gd name="T57" fmla="*/ 1612 h 1816"/>
                  <a:gd name="T58" fmla="*/ 730 w 1816"/>
                  <a:gd name="T59" fmla="*/ 1592 h 1816"/>
                  <a:gd name="T60" fmla="*/ 602 w 1816"/>
                  <a:gd name="T61" fmla="*/ 1544 h 1816"/>
                  <a:gd name="T62" fmla="*/ 484 w 1816"/>
                  <a:gd name="T63" fmla="*/ 1474 h 1816"/>
                  <a:gd name="T64" fmla="*/ 384 w 1816"/>
                  <a:gd name="T65" fmla="*/ 1382 h 1816"/>
                  <a:gd name="T66" fmla="*/ 304 w 1816"/>
                  <a:gd name="T67" fmla="*/ 1274 h 1816"/>
                  <a:gd name="T68" fmla="*/ 244 w 1816"/>
                  <a:gd name="T69" fmla="*/ 1150 h 1816"/>
                  <a:gd name="T70" fmla="*/ 210 w 1816"/>
                  <a:gd name="T71" fmla="*/ 1016 h 1816"/>
                  <a:gd name="T72" fmla="*/ 202 w 1816"/>
                  <a:gd name="T73" fmla="*/ 872 h 1816"/>
                  <a:gd name="T74" fmla="*/ 224 w 1816"/>
                  <a:gd name="T75" fmla="*/ 732 h 1816"/>
                  <a:gd name="T76" fmla="*/ 272 w 1816"/>
                  <a:gd name="T77" fmla="*/ 602 h 1816"/>
                  <a:gd name="T78" fmla="*/ 342 w 1816"/>
                  <a:gd name="T79" fmla="*/ 486 h 1816"/>
                  <a:gd name="T80" fmla="*/ 432 w 1816"/>
                  <a:gd name="T81" fmla="*/ 386 h 1816"/>
                  <a:gd name="T82" fmla="*/ 542 w 1816"/>
                  <a:gd name="T83" fmla="*/ 304 h 1816"/>
                  <a:gd name="T84" fmla="*/ 664 w 1816"/>
                  <a:gd name="T85" fmla="*/ 244 h 1816"/>
                  <a:gd name="T86" fmla="*/ 800 w 1816"/>
                  <a:gd name="T87" fmla="*/ 210 h 1816"/>
                  <a:gd name="T88" fmla="*/ 944 w 1816"/>
                  <a:gd name="T89" fmla="*/ 202 h 1816"/>
                  <a:gd name="T90" fmla="*/ 1084 w 1816"/>
                  <a:gd name="T91" fmla="*/ 224 h 1816"/>
                  <a:gd name="T92" fmla="*/ 1214 w 1816"/>
                  <a:gd name="T93" fmla="*/ 272 h 1816"/>
                  <a:gd name="T94" fmla="*/ 1330 w 1816"/>
                  <a:gd name="T95" fmla="*/ 342 h 1816"/>
                  <a:gd name="T96" fmla="*/ 1430 w 1816"/>
                  <a:gd name="T97" fmla="*/ 432 h 1816"/>
                  <a:gd name="T98" fmla="*/ 1512 w 1816"/>
                  <a:gd name="T99" fmla="*/ 542 h 1816"/>
                  <a:gd name="T100" fmla="*/ 1570 w 1816"/>
                  <a:gd name="T101" fmla="*/ 664 h 1816"/>
                  <a:gd name="T102" fmla="*/ 1606 w 1816"/>
                  <a:gd name="T103" fmla="*/ 800 h 1816"/>
                  <a:gd name="T104" fmla="*/ 1612 w 1816"/>
                  <a:gd name="T105" fmla="*/ 944 h 1816"/>
                  <a:gd name="T106" fmla="*/ 1592 w 1816"/>
                  <a:gd name="T107" fmla="*/ 1084 h 1816"/>
                  <a:gd name="T108" fmla="*/ 1544 w 1816"/>
                  <a:gd name="T109" fmla="*/ 1214 h 1816"/>
                  <a:gd name="T110" fmla="*/ 1474 w 1816"/>
                  <a:gd name="T111" fmla="*/ 1330 h 1816"/>
                  <a:gd name="T112" fmla="*/ 1382 w 1816"/>
                  <a:gd name="T113" fmla="*/ 1430 h 1816"/>
                  <a:gd name="T114" fmla="*/ 1274 w 1816"/>
                  <a:gd name="T115" fmla="*/ 1512 h 1816"/>
                  <a:gd name="T116" fmla="*/ 1150 w 1816"/>
                  <a:gd name="T117" fmla="*/ 1570 h 1816"/>
                  <a:gd name="T118" fmla="*/ 1014 w 1816"/>
                  <a:gd name="T119" fmla="*/ 1606 h 181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w 1816"/>
                  <a:gd name="T181" fmla="*/ 0 h 1816"/>
                  <a:gd name="T182" fmla="*/ 1816 w 1816"/>
                  <a:gd name="T183" fmla="*/ 1816 h 181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T180" t="T181" r="T182" b="T183"/>
                <a:pathLst>
                  <a:path w="1816" h="1816">
                    <a:moveTo>
                      <a:pt x="1816" y="978"/>
                    </a:moveTo>
                    <a:lnTo>
                      <a:pt x="1816" y="836"/>
                    </a:lnTo>
                    <a:lnTo>
                      <a:pt x="1710" y="836"/>
                    </a:lnTo>
                    <a:lnTo>
                      <a:pt x="1706" y="792"/>
                    </a:lnTo>
                    <a:lnTo>
                      <a:pt x="1698" y="750"/>
                    </a:lnTo>
                    <a:lnTo>
                      <a:pt x="1688" y="708"/>
                    </a:lnTo>
                    <a:lnTo>
                      <a:pt x="1678" y="666"/>
                    </a:lnTo>
                    <a:lnTo>
                      <a:pt x="1774" y="626"/>
                    </a:lnTo>
                    <a:lnTo>
                      <a:pt x="1718" y="494"/>
                    </a:lnTo>
                    <a:lnTo>
                      <a:pt x="1622" y="534"/>
                    </a:lnTo>
                    <a:lnTo>
                      <a:pt x="1602" y="496"/>
                    </a:lnTo>
                    <a:lnTo>
                      <a:pt x="1578" y="460"/>
                    </a:lnTo>
                    <a:lnTo>
                      <a:pt x="1552" y="424"/>
                    </a:lnTo>
                    <a:lnTo>
                      <a:pt x="1526" y="390"/>
                    </a:lnTo>
                    <a:lnTo>
                      <a:pt x="1600" y="316"/>
                    </a:lnTo>
                    <a:lnTo>
                      <a:pt x="1498" y="216"/>
                    </a:lnTo>
                    <a:lnTo>
                      <a:pt x="1426" y="290"/>
                    </a:lnTo>
                    <a:lnTo>
                      <a:pt x="1392" y="262"/>
                    </a:lnTo>
                    <a:lnTo>
                      <a:pt x="1356" y="236"/>
                    </a:lnTo>
                    <a:lnTo>
                      <a:pt x="1318" y="214"/>
                    </a:lnTo>
                    <a:lnTo>
                      <a:pt x="1280" y="192"/>
                    </a:lnTo>
                    <a:lnTo>
                      <a:pt x="1320" y="96"/>
                    </a:lnTo>
                    <a:lnTo>
                      <a:pt x="1188" y="42"/>
                    </a:lnTo>
                    <a:lnTo>
                      <a:pt x="1150" y="138"/>
                    </a:lnTo>
                    <a:lnTo>
                      <a:pt x="1108" y="126"/>
                    </a:lnTo>
                    <a:lnTo>
                      <a:pt x="1066" y="116"/>
                    </a:lnTo>
                    <a:lnTo>
                      <a:pt x="1022" y="110"/>
                    </a:lnTo>
                    <a:lnTo>
                      <a:pt x="978" y="104"/>
                    </a:lnTo>
                    <a:lnTo>
                      <a:pt x="978" y="0"/>
                    </a:lnTo>
                    <a:lnTo>
                      <a:pt x="836" y="0"/>
                    </a:lnTo>
                    <a:lnTo>
                      <a:pt x="836" y="104"/>
                    </a:lnTo>
                    <a:lnTo>
                      <a:pt x="792" y="110"/>
                    </a:lnTo>
                    <a:lnTo>
                      <a:pt x="750" y="116"/>
                    </a:lnTo>
                    <a:lnTo>
                      <a:pt x="706" y="126"/>
                    </a:lnTo>
                    <a:lnTo>
                      <a:pt x="666" y="138"/>
                    </a:lnTo>
                    <a:lnTo>
                      <a:pt x="626" y="42"/>
                    </a:lnTo>
                    <a:lnTo>
                      <a:pt x="494" y="96"/>
                    </a:lnTo>
                    <a:lnTo>
                      <a:pt x="534" y="192"/>
                    </a:lnTo>
                    <a:lnTo>
                      <a:pt x="496" y="214"/>
                    </a:lnTo>
                    <a:lnTo>
                      <a:pt x="460" y="236"/>
                    </a:lnTo>
                    <a:lnTo>
                      <a:pt x="424" y="262"/>
                    </a:lnTo>
                    <a:lnTo>
                      <a:pt x="390" y="290"/>
                    </a:lnTo>
                    <a:lnTo>
                      <a:pt x="316" y="216"/>
                    </a:lnTo>
                    <a:lnTo>
                      <a:pt x="216" y="316"/>
                    </a:lnTo>
                    <a:lnTo>
                      <a:pt x="288" y="390"/>
                    </a:lnTo>
                    <a:lnTo>
                      <a:pt x="262" y="424"/>
                    </a:lnTo>
                    <a:lnTo>
                      <a:pt x="236" y="460"/>
                    </a:lnTo>
                    <a:lnTo>
                      <a:pt x="214" y="496"/>
                    </a:lnTo>
                    <a:lnTo>
                      <a:pt x="192" y="534"/>
                    </a:lnTo>
                    <a:lnTo>
                      <a:pt x="96" y="494"/>
                    </a:lnTo>
                    <a:lnTo>
                      <a:pt x="42" y="626"/>
                    </a:lnTo>
                    <a:lnTo>
                      <a:pt x="138" y="666"/>
                    </a:lnTo>
                    <a:lnTo>
                      <a:pt x="126" y="708"/>
                    </a:lnTo>
                    <a:lnTo>
                      <a:pt x="116" y="750"/>
                    </a:lnTo>
                    <a:lnTo>
                      <a:pt x="108" y="792"/>
                    </a:lnTo>
                    <a:lnTo>
                      <a:pt x="104" y="836"/>
                    </a:lnTo>
                    <a:lnTo>
                      <a:pt x="0" y="836"/>
                    </a:lnTo>
                    <a:lnTo>
                      <a:pt x="0" y="978"/>
                    </a:lnTo>
                    <a:lnTo>
                      <a:pt x="104" y="978"/>
                    </a:lnTo>
                    <a:lnTo>
                      <a:pt x="108" y="1022"/>
                    </a:lnTo>
                    <a:lnTo>
                      <a:pt x="116" y="1066"/>
                    </a:lnTo>
                    <a:lnTo>
                      <a:pt x="126" y="1108"/>
                    </a:lnTo>
                    <a:lnTo>
                      <a:pt x="138" y="1150"/>
                    </a:lnTo>
                    <a:lnTo>
                      <a:pt x="42" y="1190"/>
                    </a:lnTo>
                    <a:lnTo>
                      <a:pt x="96" y="1320"/>
                    </a:lnTo>
                    <a:lnTo>
                      <a:pt x="192" y="1280"/>
                    </a:lnTo>
                    <a:lnTo>
                      <a:pt x="214" y="1320"/>
                    </a:lnTo>
                    <a:lnTo>
                      <a:pt x="236" y="1356"/>
                    </a:lnTo>
                    <a:lnTo>
                      <a:pt x="262" y="1392"/>
                    </a:lnTo>
                    <a:lnTo>
                      <a:pt x="288" y="1426"/>
                    </a:lnTo>
                    <a:lnTo>
                      <a:pt x="216" y="1500"/>
                    </a:lnTo>
                    <a:lnTo>
                      <a:pt x="316" y="1600"/>
                    </a:lnTo>
                    <a:lnTo>
                      <a:pt x="390" y="1526"/>
                    </a:lnTo>
                    <a:lnTo>
                      <a:pt x="424" y="1554"/>
                    </a:lnTo>
                    <a:lnTo>
                      <a:pt x="460" y="1578"/>
                    </a:lnTo>
                    <a:lnTo>
                      <a:pt x="496" y="1602"/>
                    </a:lnTo>
                    <a:lnTo>
                      <a:pt x="534" y="1622"/>
                    </a:lnTo>
                    <a:lnTo>
                      <a:pt x="494" y="1718"/>
                    </a:lnTo>
                    <a:lnTo>
                      <a:pt x="626" y="1774"/>
                    </a:lnTo>
                    <a:lnTo>
                      <a:pt x="666" y="1678"/>
                    </a:lnTo>
                    <a:lnTo>
                      <a:pt x="706" y="1690"/>
                    </a:lnTo>
                    <a:lnTo>
                      <a:pt x="750" y="1698"/>
                    </a:lnTo>
                    <a:lnTo>
                      <a:pt x="792" y="1706"/>
                    </a:lnTo>
                    <a:lnTo>
                      <a:pt x="836" y="1712"/>
                    </a:lnTo>
                    <a:lnTo>
                      <a:pt x="836" y="1816"/>
                    </a:lnTo>
                    <a:lnTo>
                      <a:pt x="978" y="1816"/>
                    </a:lnTo>
                    <a:lnTo>
                      <a:pt x="978" y="1712"/>
                    </a:lnTo>
                    <a:lnTo>
                      <a:pt x="1022" y="1706"/>
                    </a:lnTo>
                    <a:lnTo>
                      <a:pt x="1066" y="1698"/>
                    </a:lnTo>
                    <a:lnTo>
                      <a:pt x="1108" y="1690"/>
                    </a:lnTo>
                    <a:lnTo>
                      <a:pt x="1150" y="1678"/>
                    </a:lnTo>
                    <a:lnTo>
                      <a:pt x="1188" y="1774"/>
                    </a:lnTo>
                    <a:lnTo>
                      <a:pt x="1320" y="1718"/>
                    </a:lnTo>
                    <a:lnTo>
                      <a:pt x="1280" y="1622"/>
                    </a:lnTo>
                    <a:lnTo>
                      <a:pt x="1318" y="1602"/>
                    </a:lnTo>
                    <a:lnTo>
                      <a:pt x="1356" y="1578"/>
                    </a:lnTo>
                    <a:lnTo>
                      <a:pt x="1392" y="1554"/>
                    </a:lnTo>
                    <a:lnTo>
                      <a:pt x="1426" y="1526"/>
                    </a:lnTo>
                    <a:lnTo>
                      <a:pt x="1498" y="1600"/>
                    </a:lnTo>
                    <a:lnTo>
                      <a:pt x="1600" y="1500"/>
                    </a:lnTo>
                    <a:lnTo>
                      <a:pt x="1526" y="1426"/>
                    </a:lnTo>
                    <a:lnTo>
                      <a:pt x="1552" y="1392"/>
                    </a:lnTo>
                    <a:lnTo>
                      <a:pt x="1578" y="1356"/>
                    </a:lnTo>
                    <a:lnTo>
                      <a:pt x="1602" y="1320"/>
                    </a:lnTo>
                    <a:lnTo>
                      <a:pt x="1622" y="1280"/>
                    </a:lnTo>
                    <a:lnTo>
                      <a:pt x="1718" y="1320"/>
                    </a:lnTo>
                    <a:lnTo>
                      <a:pt x="1774" y="1190"/>
                    </a:lnTo>
                    <a:lnTo>
                      <a:pt x="1678" y="1150"/>
                    </a:lnTo>
                    <a:lnTo>
                      <a:pt x="1688" y="1108"/>
                    </a:lnTo>
                    <a:lnTo>
                      <a:pt x="1698" y="1066"/>
                    </a:lnTo>
                    <a:lnTo>
                      <a:pt x="1706" y="1022"/>
                    </a:lnTo>
                    <a:lnTo>
                      <a:pt x="1710" y="978"/>
                    </a:lnTo>
                    <a:lnTo>
                      <a:pt x="1816" y="978"/>
                    </a:lnTo>
                    <a:close/>
                    <a:moveTo>
                      <a:pt x="908" y="1614"/>
                    </a:moveTo>
                    <a:lnTo>
                      <a:pt x="908" y="1614"/>
                    </a:lnTo>
                    <a:lnTo>
                      <a:pt x="872" y="1612"/>
                    </a:lnTo>
                    <a:lnTo>
                      <a:pt x="836" y="1610"/>
                    </a:lnTo>
                    <a:lnTo>
                      <a:pt x="800" y="1606"/>
                    </a:lnTo>
                    <a:lnTo>
                      <a:pt x="766" y="1600"/>
                    </a:lnTo>
                    <a:lnTo>
                      <a:pt x="730" y="1592"/>
                    </a:lnTo>
                    <a:lnTo>
                      <a:pt x="698" y="1582"/>
                    </a:lnTo>
                    <a:lnTo>
                      <a:pt x="664" y="1570"/>
                    </a:lnTo>
                    <a:lnTo>
                      <a:pt x="632" y="1558"/>
                    </a:lnTo>
                    <a:lnTo>
                      <a:pt x="602" y="1544"/>
                    </a:lnTo>
                    <a:lnTo>
                      <a:pt x="570" y="1528"/>
                    </a:lnTo>
                    <a:lnTo>
                      <a:pt x="542" y="1512"/>
                    </a:lnTo>
                    <a:lnTo>
                      <a:pt x="512" y="1492"/>
                    </a:lnTo>
                    <a:lnTo>
                      <a:pt x="484" y="1474"/>
                    </a:lnTo>
                    <a:lnTo>
                      <a:pt x="458" y="1452"/>
                    </a:lnTo>
                    <a:lnTo>
                      <a:pt x="432" y="1430"/>
                    </a:lnTo>
                    <a:lnTo>
                      <a:pt x="408" y="1406"/>
                    </a:lnTo>
                    <a:lnTo>
                      <a:pt x="384" y="1382"/>
                    </a:lnTo>
                    <a:lnTo>
                      <a:pt x="362" y="1356"/>
                    </a:lnTo>
                    <a:lnTo>
                      <a:pt x="342" y="1330"/>
                    </a:lnTo>
                    <a:lnTo>
                      <a:pt x="322" y="1302"/>
                    </a:lnTo>
                    <a:lnTo>
                      <a:pt x="304" y="1274"/>
                    </a:lnTo>
                    <a:lnTo>
                      <a:pt x="286" y="1244"/>
                    </a:lnTo>
                    <a:lnTo>
                      <a:pt x="272" y="1214"/>
                    </a:lnTo>
                    <a:lnTo>
                      <a:pt x="256" y="1182"/>
                    </a:lnTo>
                    <a:lnTo>
                      <a:pt x="244" y="1150"/>
                    </a:lnTo>
                    <a:lnTo>
                      <a:pt x="234" y="1118"/>
                    </a:lnTo>
                    <a:lnTo>
                      <a:pt x="224" y="1084"/>
                    </a:lnTo>
                    <a:lnTo>
                      <a:pt x="216" y="1050"/>
                    </a:lnTo>
                    <a:lnTo>
                      <a:pt x="210" y="1016"/>
                    </a:lnTo>
                    <a:lnTo>
                      <a:pt x="206" y="980"/>
                    </a:lnTo>
                    <a:lnTo>
                      <a:pt x="202" y="944"/>
                    </a:lnTo>
                    <a:lnTo>
                      <a:pt x="202" y="908"/>
                    </a:lnTo>
                    <a:lnTo>
                      <a:pt x="202" y="872"/>
                    </a:lnTo>
                    <a:lnTo>
                      <a:pt x="206" y="836"/>
                    </a:lnTo>
                    <a:lnTo>
                      <a:pt x="210" y="800"/>
                    </a:lnTo>
                    <a:lnTo>
                      <a:pt x="216" y="766"/>
                    </a:lnTo>
                    <a:lnTo>
                      <a:pt x="224" y="732"/>
                    </a:lnTo>
                    <a:lnTo>
                      <a:pt x="234" y="698"/>
                    </a:lnTo>
                    <a:lnTo>
                      <a:pt x="244" y="664"/>
                    </a:lnTo>
                    <a:lnTo>
                      <a:pt x="256" y="632"/>
                    </a:lnTo>
                    <a:lnTo>
                      <a:pt x="272" y="602"/>
                    </a:lnTo>
                    <a:lnTo>
                      <a:pt x="286" y="572"/>
                    </a:lnTo>
                    <a:lnTo>
                      <a:pt x="304" y="542"/>
                    </a:lnTo>
                    <a:lnTo>
                      <a:pt x="322" y="512"/>
                    </a:lnTo>
                    <a:lnTo>
                      <a:pt x="342" y="486"/>
                    </a:lnTo>
                    <a:lnTo>
                      <a:pt x="362" y="458"/>
                    </a:lnTo>
                    <a:lnTo>
                      <a:pt x="384" y="432"/>
                    </a:lnTo>
                    <a:lnTo>
                      <a:pt x="408" y="408"/>
                    </a:lnTo>
                    <a:lnTo>
                      <a:pt x="432" y="386"/>
                    </a:lnTo>
                    <a:lnTo>
                      <a:pt x="458" y="362"/>
                    </a:lnTo>
                    <a:lnTo>
                      <a:pt x="484" y="342"/>
                    </a:lnTo>
                    <a:lnTo>
                      <a:pt x="512" y="322"/>
                    </a:lnTo>
                    <a:lnTo>
                      <a:pt x="542" y="304"/>
                    </a:lnTo>
                    <a:lnTo>
                      <a:pt x="570" y="286"/>
                    </a:lnTo>
                    <a:lnTo>
                      <a:pt x="602" y="272"/>
                    </a:lnTo>
                    <a:lnTo>
                      <a:pt x="632" y="258"/>
                    </a:lnTo>
                    <a:lnTo>
                      <a:pt x="664" y="244"/>
                    </a:lnTo>
                    <a:lnTo>
                      <a:pt x="698" y="234"/>
                    </a:lnTo>
                    <a:lnTo>
                      <a:pt x="730" y="224"/>
                    </a:lnTo>
                    <a:lnTo>
                      <a:pt x="766" y="216"/>
                    </a:lnTo>
                    <a:lnTo>
                      <a:pt x="800" y="210"/>
                    </a:lnTo>
                    <a:lnTo>
                      <a:pt x="836" y="206"/>
                    </a:lnTo>
                    <a:lnTo>
                      <a:pt x="872" y="202"/>
                    </a:lnTo>
                    <a:lnTo>
                      <a:pt x="908" y="202"/>
                    </a:lnTo>
                    <a:lnTo>
                      <a:pt x="944" y="202"/>
                    </a:lnTo>
                    <a:lnTo>
                      <a:pt x="980" y="206"/>
                    </a:lnTo>
                    <a:lnTo>
                      <a:pt x="1014" y="210"/>
                    </a:lnTo>
                    <a:lnTo>
                      <a:pt x="1050" y="216"/>
                    </a:lnTo>
                    <a:lnTo>
                      <a:pt x="1084" y="224"/>
                    </a:lnTo>
                    <a:lnTo>
                      <a:pt x="1118" y="234"/>
                    </a:lnTo>
                    <a:lnTo>
                      <a:pt x="1150" y="244"/>
                    </a:lnTo>
                    <a:lnTo>
                      <a:pt x="1182" y="258"/>
                    </a:lnTo>
                    <a:lnTo>
                      <a:pt x="1214" y="272"/>
                    </a:lnTo>
                    <a:lnTo>
                      <a:pt x="1244" y="286"/>
                    </a:lnTo>
                    <a:lnTo>
                      <a:pt x="1274" y="304"/>
                    </a:lnTo>
                    <a:lnTo>
                      <a:pt x="1302" y="322"/>
                    </a:lnTo>
                    <a:lnTo>
                      <a:pt x="1330" y="342"/>
                    </a:lnTo>
                    <a:lnTo>
                      <a:pt x="1356" y="362"/>
                    </a:lnTo>
                    <a:lnTo>
                      <a:pt x="1382" y="386"/>
                    </a:lnTo>
                    <a:lnTo>
                      <a:pt x="1406" y="408"/>
                    </a:lnTo>
                    <a:lnTo>
                      <a:pt x="1430" y="432"/>
                    </a:lnTo>
                    <a:lnTo>
                      <a:pt x="1452" y="458"/>
                    </a:lnTo>
                    <a:lnTo>
                      <a:pt x="1474" y="486"/>
                    </a:lnTo>
                    <a:lnTo>
                      <a:pt x="1492" y="512"/>
                    </a:lnTo>
                    <a:lnTo>
                      <a:pt x="1512" y="542"/>
                    </a:lnTo>
                    <a:lnTo>
                      <a:pt x="1528" y="572"/>
                    </a:lnTo>
                    <a:lnTo>
                      <a:pt x="1544" y="602"/>
                    </a:lnTo>
                    <a:lnTo>
                      <a:pt x="1558" y="632"/>
                    </a:lnTo>
                    <a:lnTo>
                      <a:pt x="1570" y="664"/>
                    </a:lnTo>
                    <a:lnTo>
                      <a:pt x="1582" y="698"/>
                    </a:lnTo>
                    <a:lnTo>
                      <a:pt x="1592" y="732"/>
                    </a:lnTo>
                    <a:lnTo>
                      <a:pt x="1598" y="766"/>
                    </a:lnTo>
                    <a:lnTo>
                      <a:pt x="1606" y="800"/>
                    </a:lnTo>
                    <a:lnTo>
                      <a:pt x="1610" y="836"/>
                    </a:lnTo>
                    <a:lnTo>
                      <a:pt x="1612" y="872"/>
                    </a:lnTo>
                    <a:lnTo>
                      <a:pt x="1614" y="908"/>
                    </a:lnTo>
                    <a:lnTo>
                      <a:pt x="1612" y="944"/>
                    </a:lnTo>
                    <a:lnTo>
                      <a:pt x="1610" y="980"/>
                    </a:lnTo>
                    <a:lnTo>
                      <a:pt x="1606" y="1016"/>
                    </a:lnTo>
                    <a:lnTo>
                      <a:pt x="1598" y="1050"/>
                    </a:lnTo>
                    <a:lnTo>
                      <a:pt x="1592" y="1084"/>
                    </a:lnTo>
                    <a:lnTo>
                      <a:pt x="1582" y="1118"/>
                    </a:lnTo>
                    <a:lnTo>
                      <a:pt x="1570" y="1150"/>
                    </a:lnTo>
                    <a:lnTo>
                      <a:pt x="1558" y="1182"/>
                    </a:lnTo>
                    <a:lnTo>
                      <a:pt x="1544" y="1214"/>
                    </a:lnTo>
                    <a:lnTo>
                      <a:pt x="1528" y="1244"/>
                    </a:lnTo>
                    <a:lnTo>
                      <a:pt x="1512" y="1274"/>
                    </a:lnTo>
                    <a:lnTo>
                      <a:pt x="1492" y="1302"/>
                    </a:lnTo>
                    <a:lnTo>
                      <a:pt x="1474" y="1330"/>
                    </a:lnTo>
                    <a:lnTo>
                      <a:pt x="1452" y="1356"/>
                    </a:lnTo>
                    <a:lnTo>
                      <a:pt x="1430" y="1382"/>
                    </a:lnTo>
                    <a:lnTo>
                      <a:pt x="1406" y="1406"/>
                    </a:lnTo>
                    <a:lnTo>
                      <a:pt x="1382" y="1430"/>
                    </a:lnTo>
                    <a:lnTo>
                      <a:pt x="1356" y="1452"/>
                    </a:lnTo>
                    <a:lnTo>
                      <a:pt x="1330" y="1474"/>
                    </a:lnTo>
                    <a:lnTo>
                      <a:pt x="1302" y="1492"/>
                    </a:lnTo>
                    <a:lnTo>
                      <a:pt x="1274" y="1512"/>
                    </a:lnTo>
                    <a:lnTo>
                      <a:pt x="1244" y="1528"/>
                    </a:lnTo>
                    <a:lnTo>
                      <a:pt x="1214" y="1544"/>
                    </a:lnTo>
                    <a:lnTo>
                      <a:pt x="1182" y="1558"/>
                    </a:lnTo>
                    <a:lnTo>
                      <a:pt x="1150" y="1570"/>
                    </a:lnTo>
                    <a:lnTo>
                      <a:pt x="1118" y="1582"/>
                    </a:lnTo>
                    <a:lnTo>
                      <a:pt x="1084" y="1592"/>
                    </a:lnTo>
                    <a:lnTo>
                      <a:pt x="1050" y="1600"/>
                    </a:lnTo>
                    <a:lnTo>
                      <a:pt x="1014" y="1606"/>
                    </a:lnTo>
                    <a:lnTo>
                      <a:pt x="980" y="1610"/>
                    </a:lnTo>
                    <a:lnTo>
                      <a:pt x="944" y="1612"/>
                    </a:lnTo>
                    <a:lnTo>
                      <a:pt x="908" y="1614"/>
                    </a:lnTo>
                    <a:close/>
                  </a:path>
                </a:pathLst>
              </a:custGeom>
              <a:solidFill>
                <a:srgbClr val="7CC8EC"/>
              </a:solidFill>
              <a:ln>
                <a:noFill/>
              </a:ln>
              <a:extLst/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Gulim" panose="020B0600000101010101" pitchFamily="34" charset="-127"/>
                    <a:ea typeface="Gulim" panose="020B0600000101010101" pitchFamily="34" charset="-127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Gulim" panose="020B0600000101010101" pitchFamily="34" charset="-127"/>
                    <a:ea typeface="Gulim" panose="020B0600000101010101" pitchFamily="34" charset="-127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Gulim" panose="020B0600000101010101" pitchFamily="34" charset="-127"/>
                    <a:ea typeface="Gulim" panose="020B0600000101010101" pitchFamily="34" charset="-127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Gulim" panose="020B0600000101010101" pitchFamily="34" charset="-127"/>
                    <a:ea typeface="Gulim" panose="020B0600000101010101" pitchFamily="34" charset="-127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Gulim" panose="020B0600000101010101" pitchFamily="34" charset="-127"/>
                    <a:ea typeface="Gulim" panose="020B0600000101010101" pitchFamily="34" charset="-127"/>
                  </a:defRPr>
                </a:lvl5pPr>
                <a:lvl6pPr marL="2514600" indent="-228600" eaLnBrk="0" fontAlgn="base" latinLnBrk="1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Gulim" panose="020B0600000101010101" pitchFamily="34" charset="-127"/>
                    <a:ea typeface="Gulim" panose="020B0600000101010101" pitchFamily="34" charset="-127"/>
                  </a:defRPr>
                </a:lvl6pPr>
                <a:lvl7pPr marL="2971800" indent="-228600" eaLnBrk="0" fontAlgn="base" latinLnBrk="1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Gulim" panose="020B0600000101010101" pitchFamily="34" charset="-127"/>
                    <a:ea typeface="Gulim" panose="020B0600000101010101" pitchFamily="34" charset="-127"/>
                  </a:defRPr>
                </a:lvl7pPr>
                <a:lvl8pPr marL="3429000" indent="-228600" eaLnBrk="0" fontAlgn="base" latinLnBrk="1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Gulim" panose="020B0600000101010101" pitchFamily="34" charset="-127"/>
                    <a:ea typeface="Gulim" panose="020B0600000101010101" pitchFamily="34" charset="-127"/>
                  </a:defRPr>
                </a:lvl8pPr>
                <a:lvl9pPr marL="3886200" indent="-228600" eaLnBrk="0" fontAlgn="base" latinLnBrk="1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Gulim" panose="020B0600000101010101" pitchFamily="34" charset="-127"/>
                    <a:ea typeface="Gulim" panose="020B0600000101010101" pitchFamily="34" charset="-127"/>
                  </a:defRPr>
                </a:lvl9pPr>
              </a:lstStyle>
              <a:p>
                <a:pPr eaLnBrk="1" hangingPunct="1"/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81" name="组合 80"/>
              <p:cNvGrpSpPr/>
              <p:nvPr/>
            </p:nvGrpSpPr>
            <p:grpSpPr>
              <a:xfrm>
                <a:off x="7175609" y="924714"/>
                <a:ext cx="1245633" cy="1423689"/>
                <a:chOff x="4741863" y="103188"/>
                <a:chExt cx="5197475" cy="5940425"/>
              </a:xfrm>
            </p:grpSpPr>
            <p:sp>
              <p:nvSpPr>
                <p:cNvPr id="82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4741863" y="5202238"/>
                  <a:ext cx="890588" cy="841375"/>
                </a:xfrm>
                <a:custGeom>
                  <a:avLst/>
                  <a:gdLst>
                    <a:gd name="T0" fmla="*/ 0 w 237"/>
                    <a:gd name="T1" fmla="*/ 48 h 224"/>
                    <a:gd name="T2" fmla="*/ 22 w 237"/>
                    <a:gd name="T3" fmla="*/ 31 h 224"/>
                    <a:gd name="T4" fmla="*/ 75 w 237"/>
                    <a:gd name="T5" fmla="*/ 0 h 224"/>
                    <a:gd name="T6" fmla="*/ 170 w 237"/>
                    <a:gd name="T7" fmla="*/ 101 h 224"/>
                    <a:gd name="T8" fmla="*/ 170 w 237"/>
                    <a:gd name="T9" fmla="*/ 142 h 224"/>
                    <a:gd name="T10" fmla="*/ 237 w 237"/>
                    <a:gd name="T11" fmla="*/ 182 h 224"/>
                    <a:gd name="T12" fmla="*/ 237 w 237"/>
                    <a:gd name="T13" fmla="*/ 202 h 224"/>
                    <a:gd name="T14" fmla="*/ 118 w 237"/>
                    <a:gd name="T15" fmla="*/ 202 h 224"/>
                    <a:gd name="T16" fmla="*/ 86 w 237"/>
                    <a:gd name="T17" fmla="*/ 142 h 224"/>
                    <a:gd name="T18" fmla="*/ 66 w 237"/>
                    <a:gd name="T19" fmla="*/ 118 h 224"/>
                    <a:gd name="T20" fmla="*/ 51 w 237"/>
                    <a:gd name="T21" fmla="*/ 129 h 224"/>
                    <a:gd name="T22" fmla="*/ 0 w 237"/>
                    <a:gd name="T23" fmla="*/ 48 h 2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237" h="224">
                      <a:moveTo>
                        <a:pt x="0" y="48"/>
                      </a:moveTo>
                      <a:cubicBezTo>
                        <a:pt x="0" y="48"/>
                        <a:pt x="11" y="33"/>
                        <a:pt x="22" y="31"/>
                      </a:cubicBezTo>
                      <a:cubicBezTo>
                        <a:pt x="22" y="31"/>
                        <a:pt x="55" y="4"/>
                        <a:pt x="75" y="0"/>
                      </a:cubicBezTo>
                      <a:cubicBezTo>
                        <a:pt x="75" y="0"/>
                        <a:pt x="155" y="76"/>
                        <a:pt x="170" y="101"/>
                      </a:cubicBezTo>
                      <a:cubicBezTo>
                        <a:pt x="170" y="142"/>
                        <a:pt x="170" y="142"/>
                        <a:pt x="170" y="142"/>
                      </a:cubicBezTo>
                      <a:cubicBezTo>
                        <a:pt x="170" y="142"/>
                        <a:pt x="237" y="162"/>
                        <a:pt x="237" y="182"/>
                      </a:cubicBezTo>
                      <a:cubicBezTo>
                        <a:pt x="237" y="202"/>
                        <a:pt x="237" y="202"/>
                        <a:pt x="237" y="202"/>
                      </a:cubicBezTo>
                      <a:cubicBezTo>
                        <a:pt x="237" y="202"/>
                        <a:pt x="165" y="224"/>
                        <a:pt x="118" y="202"/>
                      </a:cubicBezTo>
                      <a:cubicBezTo>
                        <a:pt x="118" y="202"/>
                        <a:pt x="99" y="195"/>
                        <a:pt x="86" y="142"/>
                      </a:cubicBezTo>
                      <a:cubicBezTo>
                        <a:pt x="86" y="142"/>
                        <a:pt x="84" y="127"/>
                        <a:pt x="66" y="118"/>
                      </a:cubicBezTo>
                      <a:cubicBezTo>
                        <a:pt x="51" y="129"/>
                        <a:pt x="51" y="129"/>
                        <a:pt x="51" y="129"/>
                      </a:cubicBezTo>
                      <a:cubicBezTo>
                        <a:pt x="51" y="129"/>
                        <a:pt x="7" y="92"/>
                        <a:pt x="0" y="48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83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5022851" y="2200275"/>
                  <a:ext cx="1804988" cy="3422650"/>
                </a:xfrm>
                <a:custGeom>
                  <a:avLst/>
                  <a:gdLst>
                    <a:gd name="T0" fmla="*/ 0 w 480"/>
                    <a:gd name="T1" fmla="*/ 799 h 911"/>
                    <a:gd name="T2" fmla="*/ 26 w 480"/>
                    <a:gd name="T3" fmla="*/ 781 h 911"/>
                    <a:gd name="T4" fmla="*/ 26 w 480"/>
                    <a:gd name="T5" fmla="*/ 761 h 911"/>
                    <a:gd name="T6" fmla="*/ 41 w 480"/>
                    <a:gd name="T7" fmla="*/ 761 h 911"/>
                    <a:gd name="T8" fmla="*/ 66 w 480"/>
                    <a:gd name="T9" fmla="*/ 704 h 911"/>
                    <a:gd name="T10" fmla="*/ 210 w 480"/>
                    <a:gd name="T11" fmla="*/ 527 h 911"/>
                    <a:gd name="T12" fmla="*/ 263 w 480"/>
                    <a:gd name="T13" fmla="*/ 434 h 911"/>
                    <a:gd name="T14" fmla="*/ 237 w 480"/>
                    <a:gd name="T15" fmla="*/ 204 h 911"/>
                    <a:gd name="T16" fmla="*/ 206 w 480"/>
                    <a:gd name="T17" fmla="*/ 31 h 911"/>
                    <a:gd name="T18" fmla="*/ 480 w 480"/>
                    <a:gd name="T19" fmla="*/ 243 h 911"/>
                    <a:gd name="T20" fmla="*/ 426 w 480"/>
                    <a:gd name="T21" fmla="*/ 414 h 911"/>
                    <a:gd name="T22" fmla="*/ 359 w 480"/>
                    <a:gd name="T23" fmla="*/ 568 h 911"/>
                    <a:gd name="T24" fmla="*/ 136 w 480"/>
                    <a:gd name="T25" fmla="*/ 909 h 911"/>
                    <a:gd name="T26" fmla="*/ 0 w 480"/>
                    <a:gd name="T27" fmla="*/ 799 h 9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480" h="911">
                      <a:moveTo>
                        <a:pt x="0" y="799"/>
                      </a:moveTo>
                      <a:cubicBezTo>
                        <a:pt x="0" y="799"/>
                        <a:pt x="17" y="781"/>
                        <a:pt x="26" y="781"/>
                      </a:cubicBezTo>
                      <a:cubicBezTo>
                        <a:pt x="26" y="761"/>
                        <a:pt x="26" y="761"/>
                        <a:pt x="26" y="761"/>
                      </a:cubicBezTo>
                      <a:cubicBezTo>
                        <a:pt x="26" y="761"/>
                        <a:pt x="35" y="770"/>
                        <a:pt x="41" y="761"/>
                      </a:cubicBezTo>
                      <a:cubicBezTo>
                        <a:pt x="46" y="751"/>
                        <a:pt x="57" y="706"/>
                        <a:pt x="66" y="704"/>
                      </a:cubicBezTo>
                      <a:cubicBezTo>
                        <a:pt x="76" y="702"/>
                        <a:pt x="166" y="551"/>
                        <a:pt x="210" y="527"/>
                      </a:cubicBezTo>
                      <a:cubicBezTo>
                        <a:pt x="254" y="504"/>
                        <a:pt x="263" y="443"/>
                        <a:pt x="263" y="434"/>
                      </a:cubicBezTo>
                      <a:cubicBezTo>
                        <a:pt x="263" y="424"/>
                        <a:pt x="248" y="228"/>
                        <a:pt x="237" y="204"/>
                      </a:cubicBezTo>
                      <a:cubicBezTo>
                        <a:pt x="226" y="180"/>
                        <a:pt x="156" y="63"/>
                        <a:pt x="206" y="31"/>
                      </a:cubicBezTo>
                      <a:cubicBezTo>
                        <a:pt x="256" y="0"/>
                        <a:pt x="480" y="243"/>
                        <a:pt x="480" y="243"/>
                      </a:cubicBezTo>
                      <a:cubicBezTo>
                        <a:pt x="480" y="243"/>
                        <a:pt x="438" y="394"/>
                        <a:pt x="426" y="414"/>
                      </a:cubicBezTo>
                      <a:cubicBezTo>
                        <a:pt x="415" y="434"/>
                        <a:pt x="370" y="557"/>
                        <a:pt x="359" y="568"/>
                      </a:cubicBezTo>
                      <a:cubicBezTo>
                        <a:pt x="348" y="579"/>
                        <a:pt x="186" y="851"/>
                        <a:pt x="136" y="909"/>
                      </a:cubicBezTo>
                      <a:cubicBezTo>
                        <a:pt x="136" y="909"/>
                        <a:pt x="48" y="911"/>
                        <a:pt x="0" y="799"/>
                      </a:cubicBezTo>
                      <a:close/>
                    </a:path>
                  </a:pathLst>
                </a:custGeom>
                <a:solidFill>
                  <a:srgbClr val="26242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84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5022851" y="3363913"/>
                  <a:ext cx="1492250" cy="2133600"/>
                </a:xfrm>
                <a:custGeom>
                  <a:avLst/>
                  <a:gdLst>
                    <a:gd name="T0" fmla="*/ 289 w 397"/>
                    <a:gd name="T1" fmla="*/ 103 h 568"/>
                    <a:gd name="T2" fmla="*/ 365 w 397"/>
                    <a:gd name="T3" fmla="*/ 1 h 568"/>
                    <a:gd name="T4" fmla="*/ 259 w 397"/>
                    <a:gd name="T5" fmla="*/ 74 h 568"/>
                    <a:gd name="T6" fmla="*/ 263 w 397"/>
                    <a:gd name="T7" fmla="*/ 124 h 568"/>
                    <a:gd name="T8" fmla="*/ 210 w 397"/>
                    <a:gd name="T9" fmla="*/ 217 h 568"/>
                    <a:gd name="T10" fmla="*/ 66 w 397"/>
                    <a:gd name="T11" fmla="*/ 394 h 568"/>
                    <a:gd name="T12" fmla="*/ 41 w 397"/>
                    <a:gd name="T13" fmla="*/ 451 h 568"/>
                    <a:gd name="T14" fmla="*/ 26 w 397"/>
                    <a:gd name="T15" fmla="*/ 451 h 568"/>
                    <a:gd name="T16" fmla="*/ 26 w 397"/>
                    <a:gd name="T17" fmla="*/ 471 h 568"/>
                    <a:gd name="T18" fmla="*/ 0 w 397"/>
                    <a:gd name="T19" fmla="*/ 489 h 568"/>
                    <a:gd name="T20" fmla="*/ 57 w 397"/>
                    <a:gd name="T21" fmla="*/ 568 h 568"/>
                    <a:gd name="T22" fmla="*/ 94 w 397"/>
                    <a:gd name="T23" fmla="*/ 543 h 568"/>
                    <a:gd name="T24" fmla="*/ 85 w 397"/>
                    <a:gd name="T25" fmla="*/ 541 h 568"/>
                    <a:gd name="T26" fmla="*/ 52 w 397"/>
                    <a:gd name="T27" fmla="*/ 476 h 568"/>
                    <a:gd name="T28" fmla="*/ 122 w 397"/>
                    <a:gd name="T29" fmla="*/ 506 h 568"/>
                    <a:gd name="T30" fmla="*/ 94 w 397"/>
                    <a:gd name="T31" fmla="*/ 425 h 568"/>
                    <a:gd name="T32" fmla="*/ 162 w 397"/>
                    <a:gd name="T33" fmla="*/ 461 h 568"/>
                    <a:gd name="T34" fmla="*/ 135 w 397"/>
                    <a:gd name="T35" fmla="*/ 357 h 568"/>
                    <a:gd name="T36" fmla="*/ 251 w 397"/>
                    <a:gd name="T37" fmla="*/ 264 h 568"/>
                    <a:gd name="T38" fmla="*/ 389 w 397"/>
                    <a:gd name="T39" fmla="*/ 22 h 568"/>
                    <a:gd name="T40" fmla="*/ 289 w 397"/>
                    <a:gd name="T41" fmla="*/ 103 h 5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97" h="568">
                      <a:moveTo>
                        <a:pt x="289" y="103"/>
                      </a:moveTo>
                      <a:cubicBezTo>
                        <a:pt x="289" y="103"/>
                        <a:pt x="350" y="28"/>
                        <a:pt x="365" y="1"/>
                      </a:cubicBezTo>
                      <a:cubicBezTo>
                        <a:pt x="365" y="1"/>
                        <a:pt x="300" y="51"/>
                        <a:pt x="259" y="74"/>
                      </a:cubicBezTo>
                      <a:cubicBezTo>
                        <a:pt x="262" y="101"/>
                        <a:pt x="263" y="121"/>
                        <a:pt x="263" y="124"/>
                      </a:cubicBezTo>
                      <a:cubicBezTo>
                        <a:pt x="263" y="133"/>
                        <a:pt x="254" y="194"/>
                        <a:pt x="210" y="217"/>
                      </a:cubicBezTo>
                      <a:cubicBezTo>
                        <a:pt x="166" y="241"/>
                        <a:pt x="76" y="392"/>
                        <a:pt x="66" y="394"/>
                      </a:cubicBezTo>
                      <a:cubicBezTo>
                        <a:pt x="57" y="396"/>
                        <a:pt x="46" y="441"/>
                        <a:pt x="41" y="451"/>
                      </a:cubicBezTo>
                      <a:cubicBezTo>
                        <a:pt x="35" y="460"/>
                        <a:pt x="26" y="451"/>
                        <a:pt x="26" y="451"/>
                      </a:cubicBezTo>
                      <a:cubicBezTo>
                        <a:pt x="26" y="471"/>
                        <a:pt x="26" y="471"/>
                        <a:pt x="26" y="471"/>
                      </a:cubicBezTo>
                      <a:cubicBezTo>
                        <a:pt x="17" y="471"/>
                        <a:pt x="0" y="489"/>
                        <a:pt x="0" y="489"/>
                      </a:cubicBezTo>
                      <a:cubicBezTo>
                        <a:pt x="16" y="527"/>
                        <a:pt x="37" y="551"/>
                        <a:pt x="57" y="568"/>
                      </a:cubicBezTo>
                      <a:cubicBezTo>
                        <a:pt x="73" y="555"/>
                        <a:pt x="90" y="542"/>
                        <a:pt x="94" y="543"/>
                      </a:cubicBezTo>
                      <a:cubicBezTo>
                        <a:pt x="104" y="545"/>
                        <a:pt x="85" y="541"/>
                        <a:pt x="85" y="541"/>
                      </a:cubicBezTo>
                      <a:cubicBezTo>
                        <a:pt x="52" y="476"/>
                        <a:pt x="52" y="476"/>
                        <a:pt x="52" y="476"/>
                      </a:cubicBezTo>
                      <a:cubicBezTo>
                        <a:pt x="52" y="476"/>
                        <a:pt x="102" y="515"/>
                        <a:pt x="122" y="506"/>
                      </a:cubicBezTo>
                      <a:cubicBezTo>
                        <a:pt x="94" y="425"/>
                        <a:pt x="94" y="425"/>
                        <a:pt x="94" y="425"/>
                      </a:cubicBezTo>
                      <a:cubicBezTo>
                        <a:pt x="94" y="425"/>
                        <a:pt x="142" y="478"/>
                        <a:pt x="162" y="461"/>
                      </a:cubicBezTo>
                      <a:cubicBezTo>
                        <a:pt x="182" y="445"/>
                        <a:pt x="135" y="357"/>
                        <a:pt x="135" y="357"/>
                      </a:cubicBezTo>
                      <a:cubicBezTo>
                        <a:pt x="135" y="357"/>
                        <a:pt x="219" y="304"/>
                        <a:pt x="251" y="264"/>
                      </a:cubicBezTo>
                      <a:cubicBezTo>
                        <a:pt x="284" y="224"/>
                        <a:pt x="381" y="44"/>
                        <a:pt x="389" y="22"/>
                      </a:cubicBezTo>
                      <a:cubicBezTo>
                        <a:pt x="397" y="0"/>
                        <a:pt x="289" y="103"/>
                        <a:pt x="289" y="103"/>
                      </a:cubicBezTo>
                      <a:close/>
                    </a:path>
                  </a:pathLst>
                </a:custGeom>
                <a:solidFill>
                  <a:srgbClr val="4C494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85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5819776" y="2770188"/>
                  <a:ext cx="184150" cy="604838"/>
                </a:xfrm>
                <a:custGeom>
                  <a:avLst/>
                  <a:gdLst>
                    <a:gd name="T0" fmla="*/ 25 w 49"/>
                    <a:gd name="T1" fmla="*/ 52 h 161"/>
                    <a:gd name="T2" fmla="*/ 41 w 49"/>
                    <a:gd name="T3" fmla="*/ 161 h 161"/>
                    <a:gd name="T4" fmla="*/ 49 w 49"/>
                    <a:gd name="T5" fmla="*/ 108 h 161"/>
                    <a:gd name="T6" fmla="*/ 38 w 49"/>
                    <a:gd name="T7" fmla="*/ 15 h 161"/>
                    <a:gd name="T8" fmla="*/ 0 w 49"/>
                    <a:gd name="T9" fmla="*/ 0 h 161"/>
                    <a:gd name="T10" fmla="*/ 25 w 49"/>
                    <a:gd name="T11" fmla="*/ 52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9" h="161">
                      <a:moveTo>
                        <a:pt x="25" y="52"/>
                      </a:moveTo>
                      <a:cubicBezTo>
                        <a:pt x="30" y="63"/>
                        <a:pt x="36" y="112"/>
                        <a:pt x="41" y="161"/>
                      </a:cubicBezTo>
                      <a:cubicBezTo>
                        <a:pt x="46" y="140"/>
                        <a:pt x="49" y="120"/>
                        <a:pt x="49" y="108"/>
                      </a:cubicBezTo>
                      <a:cubicBezTo>
                        <a:pt x="49" y="70"/>
                        <a:pt x="38" y="15"/>
                        <a:pt x="38" y="15"/>
                      </a:cubicBezTo>
                      <a:cubicBezTo>
                        <a:pt x="38" y="15"/>
                        <a:pt x="21" y="5"/>
                        <a:pt x="0" y="0"/>
                      </a:cubicBezTo>
                      <a:cubicBezTo>
                        <a:pt x="10" y="24"/>
                        <a:pt x="21" y="44"/>
                        <a:pt x="25" y="52"/>
                      </a:cubicBezTo>
                      <a:close/>
                    </a:path>
                  </a:pathLst>
                </a:custGeom>
                <a:solidFill>
                  <a:srgbClr val="4C494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86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8916988" y="700088"/>
                  <a:ext cx="1022350" cy="1473200"/>
                </a:xfrm>
                <a:custGeom>
                  <a:avLst/>
                  <a:gdLst>
                    <a:gd name="T0" fmla="*/ 0 w 272"/>
                    <a:gd name="T1" fmla="*/ 357 h 392"/>
                    <a:gd name="T2" fmla="*/ 68 w 272"/>
                    <a:gd name="T3" fmla="*/ 383 h 392"/>
                    <a:gd name="T4" fmla="*/ 239 w 272"/>
                    <a:gd name="T5" fmla="*/ 209 h 392"/>
                    <a:gd name="T6" fmla="*/ 258 w 272"/>
                    <a:gd name="T7" fmla="*/ 103 h 392"/>
                    <a:gd name="T8" fmla="*/ 267 w 272"/>
                    <a:gd name="T9" fmla="*/ 30 h 392"/>
                    <a:gd name="T10" fmla="*/ 261 w 272"/>
                    <a:gd name="T11" fmla="*/ 26 h 392"/>
                    <a:gd name="T12" fmla="*/ 241 w 272"/>
                    <a:gd name="T13" fmla="*/ 87 h 392"/>
                    <a:gd name="T14" fmla="*/ 234 w 272"/>
                    <a:gd name="T15" fmla="*/ 87 h 392"/>
                    <a:gd name="T16" fmla="*/ 234 w 272"/>
                    <a:gd name="T17" fmla="*/ 43 h 392"/>
                    <a:gd name="T18" fmla="*/ 237 w 272"/>
                    <a:gd name="T19" fmla="*/ 13 h 392"/>
                    <a:gd name="T20" fmla="*/ 223 w 272"/>
                    <a:gd name="T21" fmla="*/ 13 h 392"/>
                    <a:gd name="T22" fmla="*/ 213 w 272"/>
                    <a:gd name="T23" fmla="*/ 48 h 392"/>
                    <a:gd name="T24" fmla="*/ 213 w 272"/>
                    <a:gd name="T25" fmla="*/ 87 h 392"/>
                    <a:gd name="T26" fmla="*/ 202 w 272"/>
                    <a:gd name="T27" fmla="*/ 57 h 392"/>
                    <a:gd name="T28" fmla="*/ 212 w 272"/>
                    <a:gd name="T29" fmla="*/ 4 h 392"/>
                    <a:gd name="T30" fmla="*/ 186 w 272"/>
                    <a:gd name="T31" fmla="*/ 57 h 392"/>
                    <a:gd name="T32" fmla="*/ 188 w 272"/>
                    <a:gd name="T33" fmla="*/ 87 h 392"/>
                    <a:gd name="T34" fmla="*/ 177 w 272"/>
                    <a:gd name="T35" fmla="*/ 68 h 392"/>
                    <a:gd name="T36" fmla="*/ 173 w 272"/>
                    <a:gd name="T37" fmla="*/ 19 h 392"/>
                    <a:gd name="T38" fmla="*/ 155 w 272"/>
                    <a:gd name="T39" fmla="*/ 80 h 392"/>
                    <a:gd name="T40" fmla="*/ 164 w 272"/>
                    <a:gd name="T41" fmla="*/ 109 h 392"/>
                    <a:gd name="T42" fmla="*/ 166 w 272"/>
                    <a:gd name="T43" fmla="*/ 116 h 392"/>
                    <a:gd name="T44" fmla="*/ 158 w 272"/>
                    <a:gd name="T45" fmla="*/ 147 h 392"/>
                    <a:gd name="T46" fmla="*/ 114 w 272"/>
                    <a:gd name="T47" fmla="*/ 116 h 392"/>
                    <a:gd name="T48" fmla="*/ 134 w 272"/>
                    <a:gd name="T49" fmla="*/ 151 h 392"/>
                    <a:gd name="T50" fmla="*/ 179 w 272"/>
                    <a:gd name="T51" fmla="*/ 186 h 392"/>
                    <a:gd name="T52" fmla="*/ 171 w 272"/>
                    <a:gd name="T53" fmla="*/ 194 h 392"/>
                    <a:gd name="T54" fmla="*/ 111 w 272"/>
                    <a:gd name="T55" fmla="*/ 247 h 392"/>
                    <a:gd name="T56" fmla="*/ 32 w 272"/>
                    <a:gd name="T57" fmla="*/ 274 h 392"/>
                    <a:gd name="T58" fmla="*/ 0 w 272"/>
                    <a:gd name="T59" fmla="*/ 357 h 3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272" h="392">
                      <a:moveTo>
                        <a:pt x="0" y="357"/>
                      </a:moveTo>
                      <a:cubicBezTo>
                        <a:pt x="0" y="357"/>
                        <a:pt x="23" y="392"/>
                        <a:pt x="68" y="383"/>
                      </a:cubicBezTo>
                      <a:cubicBezTo>
                        <a:pt x="68" y="383"/>
                        <a:pt x="234" y="253"/>
                        <a:pt x="239" y="209"/>
                      </a:cubicBezTo>
                      <a:cubicBezTo>
                        <a:pt x="239" y="209"/>
                        <a:pt x="263" y="138"/>
                        <a:pt x="258" y="103"/>
                      </a:cubicBezTo>
                      <a:cubicBezTo>
                        <a:pt x="258" y="103"/>
                        <a:pt x="272" y="34"/>
                        <a:pt x="267" y="30"/>
                      </a:cubicBezTo>
                      <a:cubicBezTo>
                        <a:pt x="261" y="26"/>
                        <a:pt x="261" y="26"/>
                        <a:pt x="261" y="26"/>
                      </a:cubicBezTo>
                      <a:cubicBezTo>
                        <a:pt x="261" y="26"/>
                        <a:pt x="245" y="73"/>
                        <a:pt x="241" y="87"/>
                      </a:cubicBezTo>
                      <a:cubicBezTo>
                        <a:pt x="234" y="87"/>
                        <a:pt x="234" y="87"/>
                        <a:pt x="234" y="87"/>
                      </a:cubicBezTo>
                      <a:cubicBezTo>
                        <a:pt x="234" y="43"/>
                        <a:pt x="234" y="43"/>
                        <a:pt x="234" y="43"/>
                      </a:cubicBezTo>
                      <a:cubicBezTo>
                        <a:pt x="234" y="43"/>
                        <a:pt x="243" y="17"/>
                        <a:pt x="237" y="13"/>
                      </a:cubicBezTo>
                      <a:cubicBezTo>
                        <a:pt x="232" y="10"/>
                        <a:pt x="223" y="13"/>
                        <a:pt x="223" y="13"/>
                      </a:cubicBezTo>
                      <a:cubicBezTo>
                        <a:pt x="213" y="48"/>
                        <a:pt x="213" y="48"/>
                        <a:pt x="213" y="48"/>
                      </a:cubicBezTo>
                      <a:cubicBezTo>
                        <a:pt x="213" y="48"/>
                        <a:pt x="217" y="89"/>
                        <a:pt x="213" y="87"/>
                      </a:cubicBezTo>
                      <a:cubicBezTo>
                        <a:pt x="210" y="85"/>
                        <a:pt x="202" y="57"/>
                        <a:pt x="202" y="57"/>
                      </a:cubicBezTo>
                      <a:cubicBezTo>
                        <a:pt x="202" y="57"/>
                        <a:pt x="217" y="8"/>
                        <a:pt x="212" y="4"/>
                      </a:cubicBezTo>
                      <a:cubicBezTo>
                        <a:pt x="206" y="0"/>
                        <a:pt x="193" y="6"/>
                        <a:pt x="186" y="57"/>
                      </a:cubicBezTo>
                      <a:cubicBezTo>
                        <a:pt x="188" y="87"/>
                        <a:pt x="188" y="87"/>
                        <a:pt x="188" y="87"/>
                      </a:cubicBezTo>
                      <a:cubicBezTo>
                        <a:pt x="177" y="68"/>
                        <a:pt x="177" y="68"/>
                        <a:pt x="177" y="68"/>
                      </a:cubicBezTo>
                      <a:cubicBezTo>
                        <a:pt x="177" y="68"/>
                        <a:pt x="182" y="19"/>
                        <a:pt x="173" y="19"/>
                      </a:cubicBezTo>
                      <a:cubicBezTo>
                        <a:pt x="164" y="19"/>
                        <a:pt x="155" y="48"/>
                        <a:pt x="155" y="80"/>
                      </a:cubicBezTo>
                      <a:cubicBezTo>
                        <a:pt x="155" y="80"/>
                        <a:pt x="162" y="101"/>
                        <a:pt x="164" y="109"/>
                      </a:cubicBezTo>
                      <a:cubicBezTo>
                        <a:pt x="166" y="116"/>
                        <a:pt x="166" y="116"/>
                        <a:pt x="166" y="116"/>
                      </a:cubicBezTo>
                      <a:cubicBezTo>
                        <a:pt x="166" y="116"/>
                        <a:pt x="167" y="142"/>
                        <a:pt x="158" y="147"/>
                      </a:cubicBezTo>
                      <a:cubicBezTo>
                        <a:pt x="158" y="147"/>
                        <a:pt x="125" y="109"/>
                        <a:pt x="114" y="116"/>
                      </a:cubicBezTo>
                      <a:cubicBezTo>
                        <a:pt x="114" y="116"/>
                        <a:pt x="108" y="127"/>
                        <a:pt x="134" y="151"/>
                      </a:cubicBezTo>
                      <a:cubicBezTo>
                        <a:pt x="134" y="151"/>
                        <a:pt x="153" y="186"/>
                        <a:pt x="179" y="186"/>
                      </a:cubicBezTo>
                      <a:cubicBezTo>
                        <a:pt x="171" y="194"/>
                        <a:pt x="171" y="194"/>
                        <a:pt x="171" y="194"/>
                      </a:cubicBezTo>
                      <a:cubicBezTo>
                        <a:pt x="171" y="194"/>
                        <a:pt x="133" y="236"/>
                        <a:pt x="111" y="247"/>
                      </a:cubicBezTo>
                      <a:cubicBezTo>
                        <a:pt x="89" y="258"/>
                        <a:pt x="41" y="267"/>
                        <a:pt x="32" y="274"/>
                      </a:cubicBezTo>
                      <a:cubicBezTo>
                        <a:pt x="22" y="282"/>
                        <a:pt x="0" y="357"/>
                        <a:pt x="0" y="357"/>
                      </a:cubicBezTo>
                      <a:close/>
                    </a:path>
                  </a:pathLst>
                </a:custGeom>
                <a:solidFill>
                  <a:srgbClr val="F8C29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87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5064126" y="377825"/>
                  <a:ext cx="1270000" cy="1525588"/>
                </a:xfrm>
                <a:custGeom>
                  <a:avLst/>
                  <a:gdLst>
                    <a:gd name="T0" fmla="*/ 180 w 338"/>
                    <a:gd name="T1" fmla="*/ 250 h 406"/>
                    <a:gd name="T2" fmla="*/ 261 w 338"/>
                    <a:gd name="T3" fmla="*/ 160 h 406"/>
                    <a:gd name="T4" fmla="*/ 338 w 338"/>
                    <a:gd name="T5" fmla="*/ 89 h 406"/>
                    <a:gd name="T6" fmla="*/ 295 w 338"/>
                    <a:gd name="T7" fmla="*/ 0 h 406"/>
                    <a:gd name="T8" fmla="*/ 212 w 338"/>
                    <a:gd name="T9" fmla="*/ 75 h 406"/>
                    <a:gd name="T10" fmla="*/ 103 w 338"/>
                    <a:gd name="T11" fmla="*/ 222 h 406"/>
                    <a:gd name="T12" fmla="*/ 63 w 338"/>
                    <a:gd name="T13" fmla="*/ 263 h 406"/>
                    <a:gd name="T14" fmla="*/ 19 w 338"/>
                    <a:gd name="T15" fmla="*/ 295 h 406"/>
                    <a:gd name="T16" fmla="*/ 19 w 338"/>
                    <a:gd name="T17" fmla="*/ 307 h 406"/>
                    <a:gd name="T18" fmla="*/ 4 w 338"/>
                    <a:gd name="T19" fmla="*/ 344 h 406"/>
                    <a:gd name="T20" fmla="*/ 32 w 338"/>
                    <a:gd name="T21" fmla="*/ 329 h 406"/>
                    <a:gd name="T22" fmla="*/ 63 w 338"/>
                    <a:gd name="T23" fmla="*/ 314 h 406"/>
                    <a:gd name="T24" fmla="*/ 21 w 338"/>
                    <a:gd name="T25" fmla="*/ 382 h 406"/>
                    <a:gd name="T26" fmla="*/ 47 w 338"/>
                    <a:gd name="T27" fmla="*/ 360 h 406"/>
                    <a:gd name="T28" fmla="*/ 84 w 338"/>
                    <a:gd name="T29" fmla="*/ 327 h 406"/>
                    <a:gd name="T30" fmla="*/ 87 w 338"/>
                    <a:gd name="T31" fmla="*/ 329 h 406"/>
                    <a:gd name="T32" fmla="*/ 76 w 338"/>
                    <a:gd name="T33" fmla="*/ 373 h 406"/>
                    <a:gd name="T34" fmla="*/ 83 w 338"/>
                    <a:gd name="T35" fmla="*/ 402 h 406"/>
                    <a:gd name="T36" fmla="*/ 111 w 338"/>
                    <a:gd name="T37" fmla="*/ 342 h 406"/>
                    <a:gd name="T38" fmla="*/ 171 w 338"/>
                    <a:gd name="T39" fmla="*/ 311 h 406"/>
                    <a:gd name="T40" fmla="*/ 190 w 338"/>
                    <a:gd name="T41" fmla="*/ 375 h 406"/>
                    <a:gd name="T42" fmla="*/ 190 w 338"/>
                    <a:gd name="T43" fmla="*/ 353 h 406"/>
                    <a:gd name="T44" fmla="*/ 188 w 338"/>
                    <a:gd name="T45" fmla="*/ 280 h 406"/>
                    <a:gd name="T46" fmla="*/ 180 w 338"/>
                    <a:gd name="T47" fmla="*/ 250 h 4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38" h="406">
                      <a:moveTo>
                        <a:pt x="180" y="250"/>
                      </a:moveTo>
                      <a:cubicBezTo>
                        <a:pt x="180" y="226"/>
                        <a:pt x="261" y="160"/>
                        <a:pt x="261" y="160"/>
                      </a:cubicBezTo>
                      <a:cubicBezTo>
                        <a:pt x="261" y="160"/>
                        <a:pt x="338" y="116"/>
                        <a:pt x="338" y="89"/>
                      </a:cubicBezTo>
                      <a:cubicBezTo>
                        <a:pt x="338" y="63"/>
                        <a:pt x="295" y="0"/>
                        <a:pt x="295" y="0"/>
                      </a:cubicBezTo>
                      <a:cubicBezTo>
                        <a:pt x="295" y="0"/>
                        <a:pt x="230" y="55"/>
                        <a:pt x="212" y="75"/>
                      </a:cubicBezTo>
                      <a:cubicBezTo>
                        <a:pt x="193" y="96"/>
                        <a:pt x="122" y="211"/>
                        <a:pt x="103" y="222"/>
                      </a:cubicBezTo>
                      <a:cubicBezTo>
                        <a:pt x="103" y="222"/>
                        <a:pt x="70" y="244"/>
                        <a:pt x="63" y="263"/>
                      </a:cubicBezTo>
                      <a:cubicBezTo>
                        <a:pt x="63" y="263"/>
                        <a:pt x="24" y="282"/>
                        <a:pt x="19" y="295"/>
                      </a:cubicBezTo>
                      <a:cubicBezTo>
                        <a:pt x="19" y="307"/>
                        <a:pt x="19" y="307"/>
                        <a:pt x="19" y="307"/>
                      </a:cubicBezTo>
                      <a:cubicBezTo>
                        <a:pt x="19" y="307"/>
                        <a:pt x="0" y="335"/>
                        <a:pt x="4" y="344"/>
                      </a:cubicBezTo>
                      <a:cubicBezTo>
                        <a:pt x="8" y="353"/>
                        <a:pt x="22" y="338"/>
                        <a:pt x="32" y="329"/>
                      </a:cubicBezTo>
                      <a:cubicBezTo>
                        <a:pt x="32" y="329"/>
                        <a:pt x="55" y="309"/>
                        <a:pt x="63" y="314"/>
                      </a:cubicBezTo>
                      <a:cubicBezTo>
                        <a:pt x="63" y="314"/>
                        <a:pt x="10" y="366"/>
                        <a:pt x="21" y="382"/>
                      </a:cubicBezTo>
                      <a:cubicBezTo>
                        <a:pt x="21" y="382"/>
                        <a:pt x="29" y="386"/>
                        <a:pt x="47" y="360"/>
                      </a:cubicBezTo>
                      <a:cubicBezTo>
                        <a:pt x="62" y="338"/>
                        <a:pt x="84" y="327"/>
                        <a:pt x="84" y="327"/>
                      </a:cubicBezTo>
                      <a:cubicBezTo>
                        <a:pt x="87" y="329"/>
                        <a:pt x="87" y="329"/>
                        <a:pt x="87" y="329"/>
                      </a:cubicBezTo>
                      <a:cubicBezTo>
                        <a:pt x="87" y="329"/>
                        <a:pt x="83" y="360"/>
                        <a:pt x="76" y="373"/>
                      </a:cubicBezTo>
                      <a:cubicBezTo>
                        <a:pt x="68" y="386"/>
                        <a:pt x="72" y="406"/>
                        <a:pt x="83" y="402"/>
                      </a:cubicBezTo>
                      <a:cubicBezTo>
                        <a:pt x="94" y="399"/>
                        <a:pt x="101" y="349"/>
                        <a:pt x="111" y="342"/>
                      </a:cubicBezTo>
                      <a:cubicBezTo>
                        <a:pt x="120" y="335"/>
                        <a:pt x="147" y="298"/>
                        <a:pt x="171" y="311"/>
                      </a:cubicBezTo>
                      <a:cubicBezTo>
                        <a:pt x="171" y="311"/>
                        <a:pt x="168" y="366"/>
                        <a:pt x="190" y="375"/>
                      </a:cubicBezTo>
                      <a:cubicBezTo>
                        <a:pt x="190" y="375"/>
                        <a:pt x="197" y="379"/>
                        <a:pt x="190" y="353"/>
                      </a:cubicBezTo>
                      <a:cubicBezTo>
                        <a:pt x="182" y="327"/>
                        <a:pt x="193" y="293"/>
                        <a:pt x="188" y="280"/>
                      </a:cubicBezTo>
                      <a:cubicBezTo>
                        <a:pt x="182" y="267"/>
                        <a:pt x="180" y="250"/>
                        <a:pt x="180" y="250"/>
                      </a:cubicBezTo>
                      <a:close/>
                    </a:path>
                  </a:pathLst>
                </a:custGeom>
                <a:solidFill>
                  <a:srgbClr val="F8C29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88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5376863" y="550863"/>
                  <a:ext cx="957263" cy="1336675"/>
                </a:xfrm>
                <a:custGeom>
                  <a:avLst/>
                  <a:gdLst>
                    <a:gd name="T0" fmla="*/ 178 w 255"/>
                    <a:gd name="T1" fmla="*/ 114 h 356"/>
                    <a:gd name="T2" fmla="*/ 255 w 255"/>
                    <a:gd name="T3" fmla="*/ 43 h 356"/>
                    <a:gd name="T4" fmla="*/ 240 w 255"/>
                    <a:gd name="T5" fmla="*/ 0 h 356"/>
                    <a:gd name="T6" fmla="*/ 191 w 255"/>
                    <a:gd name="T7" fmla="*/ 72 h 356"/>
                    <a:gd name="T8" fmla="*/ 68 w 255"/>
                    <a:gd name="T9" fmla="*/ 187 h 356"/>
                    <a:gd name="T10" fmla="*/ 89 w 255"/>
                    <a:gd name="T11" fmla="*/ 234 h 356"/>
                    <a:gd name="T12" fmla="*/ 25 w 255"/>
                    <a:gd name="T13" fmla="*/ 280 h 356"/>
                    <a:gd name="T14" fmla="*/ 0 w 255"/>
                    <a:gd name="T15" fmla="*/ 356 h 356"/>
                    <a:gd name="T16" fmla="*/ 28 w 255"/>
                    <a:gd name="T17" fmla="*/ 296 h 356"/>
                    <a:gd name="T18" fmla="*/ 88 w 255"/>
                    <a:gd name="T19" fmla="*/ 265 h 356"/>
                    <a:gd name="T20" fmla="*/ 107 w 255"/>
                    <a:gd name="T21" fmla="*/ 329 h 356"/>
                    <a:gd name="T22" fmla="*/ 107 w 255"/>
                    <a:gd name="T23" fmla="*/ 307 h 356"/>
                    <a:gd name="T24" fmla="*/ 105 w 255"/>
                    <a:gd name="T25" fmla="*/ 234 h 356"/>
                    <a:gd name="T26" fmla="*/ 97 w 255"/>
                    <a:gd name="T27" fmla="*/ 204 h 356"/>
                    <a:gd name="T28" fmla="*/ 178 w 255"/>
                    <a:gd name="T29" fmla="*/ 114 h 3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255" h="356">
                      <a:moveTo>
                        <a:pt x="178" y="114"/>
                      </a:moveTo>
                      <a:cubicBezTo>
                        <a:pt x="178" y="114"/>
                        <a:pt x="255" y="70"/>
                        <a:pt x="255" y="43"/>
                      </a:cubicBezTo>
                      <a:cubicBezTo>
                        <a:pt x="255" y="32"/>
                        <a:pt x="248" y="16"/>
                        <a:pt x="240" y="0"/>
                      </a:cubicBezTo>
                      <a:cubicBezTo>
                        <a:pt x="225" y="26"/>
                        <a:pt x="204" y="62"/>
                        <a:pt x="191" y="72"/>
                      </a:cubicBezTo>
                      <a:cubicBezTo>
                        <a:pt x="191" y="72"/>
                        <a:pt x="71" y="166"/>
                        <a:pt x="68" y="187"/>
                      </a:cubicBezTo>
                      <a:cubicBezTo>
                        <a:pt x="68" y="187"/>
                        <a:pt x="87" y="216"/>
                        <a:pt x="89" y="234"/>
                      </a:cubicBezTo>
                      <a:cubicBezTo>
                        <a:pt x="89" y="234"/>
                        <a:pt x="38" y="268"/>
                        <a:pt x="25" y="280"/>
                      </a:cubicBezTo>
                      <a:cubicBezTo>
                        <a:pt x="25" y="280"/>
                        <a:pt x="3" y="320"/>
                        <a:pt x="0" y="356"/>
                      </a:cubicBezTo>
                      <a:cubicBezTo>
                        <a:pt x="11" y="351"/>
                        <a:pt x="18" y="303"/>
                        <a:pt x="28" y="296"/>
                      </a:cubicBezTo>
                      <a:cubicBezTo>
                        <a:pt x="37" y="289"/>
                        <a:pt x="64" y="252"/>
                        <a:pt x="88" y="265"/>
                      </a:cubicBezTo>
                      <a:cubicBezTo>
                        <a:pt x="88" y="265"/>
                        <a:pt x="85" y="320"/>
                        <a:pt x="107" y="329"/>
                      </a:cubicBezTo>
                      <a:cubicBezTo>
                        <a:pt x="107" y="329"/>
                        <a:pt x="114" y="333"/>
                        <a:pt x="107" y="307"/>
                      </a:cubicBezTo>
                      <a:cubicBezTo>
                        <a:pt x="99" y="281"/>
                        <a:pt x="110" y="247"/>
                        <a:pt x="105" y="234"/>
                      </a:cubicBezTo>
                      <a:cubicBezTo>
                        <a:pt x="99" y="221"/>
                        <a:pt x="97" y="204"/>
                        <a:pt x="97" y="204"/>
                      </a:cubicBezTo>
                      <a:cubicBezTo>
                        <a:pt x="97" y="180"/>
                        <a:pt x="178" y="114"/>
                        <a:pt x="178" y="114"/>
                      </a:cubicBezTo>
                      <a:close/>
                    </a:path>
                  </a:pathLst>
                </a:custGeom>
                <a:solidFill>
                  <a:srgbClr val="EEAC8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89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9323388" y="771525"/>
                  <a:ext cx="292100" cy="627063"/>
                </a:xfrm>
                <a:custGeom>
                  <a:avLst/>
                  <a:gdLst>
                    <a:gd name="T0" fmla="*/ 54 w 78"/>
                    <a:gd name="T1" fmla="*/ 145 h 167"/>
                    <a:gd name="T2" fmla="*/ 76 w 78"/>
                    <a:gd name="T3" fmla="*/ 97 h 167"/>
                    <a:gd name="T4" fmla="*/ 69 w 78"/>
                    <a:gd name="T5" fmla="*/ 49 h 167"/>
                    <a:gd name="T6" fmla="*/ 65 w 78"/>
                    <a:gd name="T7" fmla="*/ 0 h 167"/>
                    <a:gd name="T8" fmla="*/ 47 w 78"/>
                    <a:gd name="T9" fmla="*/ 61 h 167"/>
                    <a:gd name="T10" fmla="*/ 56 w 78"/>
                    <a:gd name="T11" fmla="*/ 90 h 167"/>
                    <a:gd name="T12" fmla="*/ 58 w 78"/>
                    <a:gd name="T13" fmla="*/ 97 h 167"/>
                    <a:gd name="T14" fmla="*/ 50 w 78"/>
                    <a:gd name="T15" fmla="*/ 128 h 167"/>
                    <a:gd name="T16" fmla="*/ 6 w 78"/>
                    <a:gd name="T17" fmla="*/ 97 h 167"/>
                    <a:gd name="T18" fmla="*/ 26 w 78"/>
                    <a:gd name="T19" fmla="*/ 132 h 167"/>
                    <a:gd name="T20" fmla="*/ 71 w 78"/>
                    <a:gd name="T21" fmla="*/ 167 h 167"/>
                    <a:gd name="T22" fmla="*/ 54 w 78"/>
                    <a:gd name="T23" fmla="*/ 145 h 1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78" h="167">
                      <a:moveTo>
                        <a:pt x="54" y="145"/>
                      </a:moveTo>
                      <a:cubicBezTo>
                        <a:pt x="54" y="145"/>
                        <a:pt x="78" y="106"/>
                        <a:pt x="76" y="97"/>
                      </a:cubicBezTo>
                      <a:cubicBezTo>
                        <a:pt x="69" y="49"/>
                        <a:pt x="69" y="49"/>
                        <a:pt x="69" y="49"/>
                      </a:cubicBezTo>
                      <a:cubicBezTo>
                        <a:pt x="69" y="49"/>
                        <a:pt x="74" y="0"/>
                        <a:pt x="65" y="0"/>
                      </a:cubicBezTo>
                      <a:cubicBezTo>
                        <a:pt x="56" y="0"/>
                        <a:pt x="47" y="29"/>
                        <a:pt x="47" y="61"/>
                      </a:cubicBezTo>
                      <a:cubicBezTo>
                        <a:pt x="47" y="61"/>
                        <a:pt x="54" y="82"/>
                        <a:pt x="56" y="90"/>
                      </a:cubicBezTo>
                      <a:cubicBezTo>
                        <a:pt x="58" y="97"/>
                        <a:pt x="58" y="97"/>
                        <a:pt x="58" y="97"/>
                      </a:cubicBezTo>
                      <a:cubicBezTo>
                        <a:pt x="58" y="97"/>
                        <a:pt x="59" y="123"/>
                        <a:pt x="50" y="128"/>
                      </a:cubicBezTo>
                      <a:cubicBezTo>
                        <a:pt x="50" y="128"/>
                        <a:pt x="17" y="90"/>
                        <a:pt x="6" y="97"/>
                      </a:cubicBezTo>
                      <a:cubicBezTo>
                        <a:pt x="6" y="97"/>
                        <a:pt x="0" y="108"/>
                        <a:pt x="26" y="132"/>
                      </a:cubicBezTo>
                      <a:cubicBezTo>
                        <a:pt x="26" y="132"/>
                        <a:pt x="45" y="167"/>
                        <a:pt x="71" y="167"/>
                      </a:cubicBezTo>
                      <a:cubicBezTo>
                        <a:pt x="71" y="167"/>
                        <a:pt x="46" y="156"/>
                        <a:pt x="54" y="145"/>
                      </a:cubicBezTo>
                      <a:close/>
                    </a:path>
                  </a:pathLst>
                </a:custGeom>
                <a:solidFill>
                  <a:srgbClr val="EEAC8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90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8988426" y="1392238"/>
                  <a:ext cx="781050" cy="431800"/>
                </a:xfrm>
                <a:custGeom>
                  <a:avLst/>
                  <a:gdLst>
                    <a:gd name="T0" fmla="*/ 91 w 208"/>
                    <a:gd name="T1" fmla="*/ 83 h 115"/>
                    <a:gd name="T2" fmla="*/ 202 w 208"/>
                    <a:gd name="T3" fmla="*/ 11 h 115"/>
                    <a:gd name="T4" fmla="*/ 208 w 208"/>
                    <a:gd name="T5" fmla="*/ 0 h 115"/>
                    <a:gd name="T6" fmla="*/ 160 w 208"/>
                    <a:gd name="T7" fmla="*/ 2 h 115"/>
                    <a:gd name="T8" fmla="*/ 152 w 208"/>
                    <a:gd name="T9" fmla="*/ 10 h 115"/>
                    <a:gd name="T10" fmla="*/ 92 w 208"/>
                    <a:gd name="T11" fmla="*/ 63 h 115"/>
                    <a:gd name="T12" fmla="*/ 13 w 208"/>
                    <a:gd name="T13" fmla="*/ 90 h 115"/>
                    <a:gd name="T14" fmla="*/ 0 w 208"/>
                    <a:gd name="T15" fmla="*/ 115 h 115"/>
                    <a:gd name="T16" fmla="*/ 91 w 208"/>
                    <a:gd name="T17" fmla="*/ 83 h 1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08" h="115">
                      <a:moveTo>
                        <a:pt x="91" y="83"/>
                      </a:moveTo>
                      <a:cubicBezTo>
                        <a:pt x="119" y="65"/>
                        <a:pt x="196" y="21"/>
                        <a:pt x="202" y="11"/>
                      </a:cubicBezTo>
                      <a:cubicBezTo>
                        <a:pt x="208" y="0"/>
                        <a:pt x="208" y="0"/>
                        <a:pt x="208" y="0"/>
                      </a:cubicBezTo>
                      <a:cubicBezTo>
                        <a:pt x="208" y="0"/>
                        <a:pt x="176" y="25"/>
                        <a:pt x="160" y="2"/>
                      </a:cubicBezTo>
                      <a:cubicBezTo>
                        <a:pt x="152" y="10"/>
                        <a:pt x="152" y="10"/>
                        <a:pt x="152" y="10"/>
                      </a:cubicBezTo>
                      <a:cubicBezTo>
                        <a:pt x="152" y="10"/>
                        <a:pt x="114" y="52"/>
                        <a:pt x="92" y="63"/>
                      </a:cubicBezTo>
                      <a:cubicBezTo>
                        <a:pt x="70" y="74"/>
                        <a:pt x="22" y="83"/>
                        <a:pt x="13" y="90"/>
                      </a:cubicBezTo>
                      <a:cubicBezTo>
                        <a:pt x="10" y="93"/>
                        <a:pt x="5" y="103"/>
                        <a:pt x="0" y="115"/>
                      </a:cubicBezTo>
                      <a:cubicBezTo>
                        <a:pt x="31" y="107"/>
                        <a:pt x="74" y="94"/>
                        <a:pt x="91" y="83"/>
                      </a:cubicBezTo>
                      <a:close/>
                    </a:path>
                  </a:pathLst>
                </a:custGeom>
                <a:solidFill>
                  <a:srgbClr val="EEAC8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91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9867901" y="798513"/>
                  <a:ext cx="60325" cy="93663"/>
                </a:xfrm>
                <a:custGeom>
                  <a:avLst/>
                  <a:gdLst>
                    <a:gd name="T0" fmla="*/ 8 w 16"/>
                    <a:gd name="T1" fmla="*/ 0 h 25"/>
                    <a:gd name="T2" fmla="*/ 0 w 16"/>
                    <a:gd name="T3" fmla="*/ 23 h 25"/>
                    <a:gd name="T4" fmla="*/ 14 w 16"/>
                    <a:gd name="T5" fmla="*/ 25 h 25"/>
                    <a:gd name="T6" fmla="*/ 14 w 16"/>
                    <a:gd name="T7" fmla="*/ 4 h 25"/>
                    <a:gd name="T8" fmla="*/ 8 w 16"/>
                    <a:gd name="T9" fmla="*/ 0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6" h="25">
                      <a:moveTo>
                        <a:pt x="8" y="0"/>
                      </a:moveTo>
                      <a:cubicBezTo>
                        <a:pt x="8" y="0"/>
                        <a:pt x="5" y="10"/>
                        <a:pt x="0" y="23"/>
                      </a:cubicBezTo>
                      <a:cubicBezTo>
                        <a:pt x="5" y="23"/>
                        <a:pt x="9" y="24"/>
                        <a:pt x="14" y="25"/>
                      </a:cubicBezTo>
                      <a:cubicBezTo>
                        <a:pt x="15" y="14"/>
                        <a:pt x="16" y="5"/>
                        <a:pt x="14" y="4"/>
                      </a:cubicBezTo>
                      <a:cubicBezTo>
                        <a:pt x="8" y="0"/>
                        <a:pt x="8" y="0"/>
                        <a:pt x="8" y="0"/>
                      </a:cubicBezTo>
                      <a:close/>
                    </a:path>
                  </a:pathLst>
                </a:custGeom>
                <a:solidFill>
                  <a:srgbClr val="EEAC8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92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9615488" y="700088"/>
                  <a:ext cx="112713" cy="236538"/>
                </a:xfrm>
                <a:custGeom>
                  <a:avLst/>
                  <a:gdLst>
                    <a:gd name="T0" fmla="*/ 0 w 30"/>
                    <a:gd name="T1" fmla="*/ 63 h 63"/>
                    <a:gd name="T2" fmla="*/ 17 w 30"/>
                    <a:gd name="T3" fmla="*/ 55 h 63"/>
                    <a:gd name="T4" fmla="*/ 26 w 30"/>
                    <a:gd name="T5" fmla="*/ 4 h 63"/>
                    <a:gd name="T6" fmla="*/ 0 w 30"/>
                    <a:gd name="T7" fmla="*/ 57 h 63"/>
                    <a:gd name="T8" fmla="*/ 0 w 30"/>
                    <a:gd name="T9" fmla="*/ 63 h 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0" h="63">
                      <a:moveTo>
                        <a:pt x="0" y="63"/>
                      </a:moveTo>
                      <a:cubicBezTo>
                        <a:pt x="5" y="60"/>
                        <a:pt x="10" y="57"/>
                        <a:pt x="17" y="55"/>
                      </a:cubicBezTo>
                      <a:cubicBezTo>
                        <a:pt x="20" y="45"/>
                        <a:pt x="30" y="7"/>
                        <a:pt x="26" y="4"/>
                      </a:cubicBezTo>
                      <a:cubicBezTo>
                        <a:pt x="20" y="0"/>
                        <a:pt x="7" y="6"/>
                        <a:pt x="0" y="57"/>
                      </a:cubicBezTo>
                      <a:lnTo>
                        <a:pt x="0" y="63"/>
                      </a:lnTo>
                      <a:close/>
                    </a:path>
                  </a:pathLst>
                </a:custGeom>
                <a:solidFill>
                  <a:srgbClr val="EEAC8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93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9717088" y="738188"/>
                  <a:ext cx="112713" cy="157163"/>
                </a:xfrm>
                <a:custGeom>
                  <a:avLst/>
                  <a:gdLst>
                    <a:gd name="T0" fmla="*/ 10 w 30"/>
                    <a:gd name="T1" fmla="*/ 3 h 42"/>
                    <a:gd name="T2" fmla="*/ 0 w 30"/>
                    <a:gd name="T3" fmla="*/ 38 h 42"/>
                    <a:gd name="T4" fmla="*/ 1 w 30"/>
                    <a:gd name="T5" fmla="*/ 42 h 42"/>
                    <a:gd name="T6" fmla="*/ 21 w 30"/>
                    <a:gd name="T7" fmla="*/ 38 h 42"/>
                    <a:gd name="T8" fmla="*/ 21 w 30"/>
                    <a:gd name="T9" fmla="*/ 33 h 42"/>
                    <a:gd name="T10" fmla="*/ 24 w 30"/>
                    <a:gd name="T11" fmla="*/ 3 h 42"/>
                    <a:gd name="T12" fmla="*/ 10 w 30"/>
                    <a:gd name="T13" fmla="*/ 3 h 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0" h="42">
                      <a:moveTo>
                        <a:pt x="10" y="3"/>
                      </a:moveTo>
                      <a:cubicBezTo>
                        <a:pt x="0" y="38"/>
                        <a:pt x="0" y="38"/>
                        <a:pt x="0" y="38"/>
                      </a:cubicBezTo>
                      <a:cubicBezTo>
                        <a:pt x="0" y="38"/>
                        <a:pt x="1" y="40"/>
                        <a:pt x="1" y="42"/>
                      </a:cubicBezTo>
                      <a:cubicBezTo>
                        <a:pt x="7" y="40"/>
                        <a:pt x="14" y="39"/>
                        <a:pt x="21" y="38"/>
                      </a:cubicBezTo>
                      <a:cubicBezTo>
                        <a:pt x="21" y="33"/>
                        <a:pt x="21" y="33"/>
                        <a:pt x="21" y="33"/>
                      </a:cubicBezTo>
                      <a:cubicBezTo>
                        <a:pt x="21" y="33"/>
                        <a:pt x="30" y="7"/>
                        <a:pt x="24" y="3"/>
                      </a:cubicBezTo>
                      <a:cubicBezTo>
                        <a:pt x="19" y="0"/>
                        <a:pt x="10" y="3"/>
                        <a:pt x="10" y="3"/>
                      </a:cubicBezTo>
                      <a:close/>
                    </a:path>
                  </a:pathLst>
                </a:custGeom>
                <a:solidFill>
                  <a:srgbClr val="EEAC8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94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5459413" y="1804988"/>
                  <a:ext cx="2566988" cy="2528888"/>
                </a:xfrm>
                <a:custGeom>
                  <a:avLst/>
                  <a:gdLst>
                    <a:gd name="T0" fmla="*/ 413 w 683"/>
                    <a:gd name="T1" fmla="*/ 405 h 673"/>
                    <a:gd name="T2" fmla="*/ 292 w 683"/>
                    <a:gd name="T3" fmla="*/ 506 h 673"/>
                    <a:gd name="T4" fmla="*/ 285 w 683"/>
                    <a:gd name="T5" fmla="*/ 506 h 673"/>
                    <a:gd name="T6" fmla="*/ 222 w 683"/>
                    <a:gd name="T7" fmla="*/ 520 h 673"/>
                    <a:gd name="T8" fmla="*/ 173 w 683"/>
                    <a:gd name="T9" fmla="*/ 555 h 673"/>
                    <a:gd name="T10" fmla="*/ 323 w 683"/>
                    <a:gd name="T11" fmla="*/ 647 h 673"/>
                    <a:gd name="T12" fmla="*/ 395 w 683"/>
                    <a:gd name="T13" fmla="*/ 592 h 673"/>
                    <a:gd name="T14" fmla="*/ 671 w 683"/>
                    <a:gd name="T15" fmla="*/ 405 h 673"/>
                    <a:gd name="T16" fmla="*/ 671 w 683"/>
                    <a:gd name="T17" fmla="*/ 327 h 673"/>
                    <a:gd name="T18" fmla="*/ 355 w 683"/>
                    <a:gd name="T19" fmla="*/ 118 h 673"/>
                    <a:gd name="T20" fmla="*/ 92 w 683"/>
                    <a:gd name="T21" fmla="*/ 41 h 673"/>
                    <a:gd name="T22" fmla="*/ 171 w 683"/>
                    <a:gd name="T23" fmla="*/ 326 h 673"/>
                    <a:gd name="T24" fmla="*/ 372 w 683"/>
                    <a:gd name="T25" fmla="*/ 381 h 673"/>
                    <a:gd name="T26" fmla="*/ 413 w 683"/>
                    <a:gd name="T27" fmla="*/ 405 h 6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683" h="673">
                      <a:moveTo>
                        <a:pt x="413" y="405"/>
                      </a:moveTo>
                      <a:cubicBezTo>
                        <a:pt x="413" y="405"/>
                        <a:pt x="327" y="489"/>
                        <a:pt x="292" y="506"/>
                      </a:cubicBezTo>
                      <a:cubicBezTo>
                        <a:pt x="257" y="522"/>
                        <a:pt x="285" y="506"/>
                        <a:pt x="285" y="506"/>
                      </a:cubicBezTo>
                      <a:cubicBezTo>
                        <a:pt x="285" y="506"/>
                        <a:pt x="239" y="509"/>
                        <a:pt x="222" y="520"/>
                      </a:cubicBezTo>
                      <a:cubicBezTo>
                        <a:pt x="206" y="531"/>
                        <a:pt x="173" y="555"/>
                        <a:pt x="173" y="555"/>
                      </a:cubicBezTo>
                      <a:cubicBezTo>
                        <a:pt x="173" y="555"/>
                        <a:pt x="198" y="673"/>
                        <a:pt x="323" y="647"/>
                      </a:cubicBezTo>
                      <a:cubicBezTo>
                        <a:pt x="323" y="647"/>
                        <a:pt x="377" y="596"/>
                        <a:pt x="395" y="592"/>
                      </a:cubicBezTo>
                      <a:cubicBezTo>
                        <a:pt x="413" y="588"/>
                        <a:pt x="665" y="439"/>
                        <a:pt x="671" y="405"/>
                      </a:cubicBezTo>
                      <a:cubicBezTo>
                        <a:pt x="676" y="370"/>
                        <a:pt x="683" y="342"/>
                        <a:pt x="671" y="327"/>
                      </a:cubicBezTo>
                      <a:cubicBezTo>
                        <a:pt x="658" y="313"/>
                        <a:pt x="378" y="144"/>
                        <a:pt x="355" y="118"/>
                      </a:cubicBezTo>
                      <a:cubicBezTo>
                        <a:pt x="331" y="92"/>
                        <a:pt x="175" y="0"/>
                        <a:pt x="92" y="41"/>
                      </a:cubicBezTo>
                      <a:cubicBezTo>
                        <a:pt x="92" y="41"/>
                        <a:pt x="0" y="229"/>
                        <a:pt x="171" y="326"/>
                      </a:cubicBezTo>
                      <a:cubicBezTo>
                        <a:pt x="171" y="326"/>
                        <a:pt x="300" y="392"/>
                        <a:pt x="372" y="381"/>
                      </a:cubicBezTo>
                      <a:cubicBezTo>
                        <a:pt x="372" y="381"/>
                        <a:pt x="406" y="390"/>
                        <a:pt x="413" y="405"/>
                      </a:cubicBezTo>
                      <a:close/>
                    </a:path>
                  </a:pathLst>
                </a:custGeom>
                <a:solidFill>
                  <a:srgbClr val="26242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95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5822951" y="103188"/>
                  <a:ext cx="3341688" cy="2498725"/>
                </a:xfrm>
                <a:custGeom>
                  <a:avLst/>
                  <a:gdLst>
                    <a:gd name="T0" fmla="*/ 120 w 889"/>
                    <a:gd name="T1" fmla="*/ 542 h 665"/>
                    <a:gd name="T2" fmla="*/ 202 w 889"/>
                    <a:gd name="T3" fmla="*/ 554 h 665"/>
                    <a:gd name="T4" fmla="*/ 337 w 889"/>
                    <a:gd name="T5" fmla="*/ 627 h 665"/>
                    <a:gd name="T6" fmla="*/ 387 w 889"/>
                    <a:gd name="T7" fmla="*/ 659 h 665"/>
                    <a:gd name="T8" fmla="*/ 417 w 889"/>
                    <a:gd name="T9" fmla="*/ 621 h 665"/>
                    <a:gd name="T10" fmla="*/ 588 w 889"/>
                    <a:gd name="T11" fmla="*/ 514 h 665"/>
                    <a:gd name="T12" fmla="*/ 641 w 889"/>
                    <a:gd name="T13" fmla="*/ 464 h 665"/>
                    <a:gd name="T14" fmla="*/ 777 w 889"/>
                    <a:gd name="T15" fmla="*/ 514 h 665"/>
                    <a:gd name="T16" fmla="*/ 818 w 889"/>
                    <a:gd name="T17" fmla="*/ 542 h 665"/>
                    <a:gd name="T18" fmla="*/ 877 w 889"/>
                    <a:gd name="T19" fmla="*/ 424 h 665"/>
                    <a:gd name="T20" fmla="*/ 792 w 889"/>
                    <a:gd name="T21" fmla="*/ 371 h 665"/>
                    <a:gd name="T22" fmla="*/ 594 w 889"/>
                    <a:gd name="T23" fmla="*/ 161 h 665"/>
                    <a:gd name="T24" fmla="*/ 581 w 889"/>
                    <a:gd name="T25" fmla="*/ 161 h 665"/>
                    <a:gd name="T26" fmla="*/ 526 w 889"/>
                    <a:gd name="T27" fmla="*/ 117 h 665"/>
                    <a:gd name="T28" fmla="*/ 469 w 889"/>
                    <a:gd name="T29" fmla="*/ 97 h 665"/>
                    <a:gd name="T30" fmla="*/ 409 w 889"/>
                    <a:gd name="T31" fmla="*/ 79 h 665"/>
                    <a:gd name="T32" fmla="*/ 258 w 889"/>
                    <a:gd name="T33" fmla="*/ 38 h 665"/>
                    <a:gd name="T34" fmla="*/ 250 w 889"/>
                    <a:gd name="T35" fmla="*/ 38 h 665"/>
                    <a:gd name="T36" fmla="*/ 197 w 889"/>
                    <a:gd name="T37" fmla="*/ 22 h 665"/>
                    <a:gd name="T38" fmla="*/ 138 w 889"/>
                    <a:gd name="T39" fmla="*/ 29 h 665"/>
                    <a:gd name="T40" fmla="*/ 93 w 889"/>
                    <a:gd name="T41" fmla="*/ 38 h 665"/>
                    <a:gd name="T42" fmla="*/ 122 w 889"/>
                    <a:gd name="T43" fmla="*/ 187 h 665"/>
                    <a:gd name="T44" fmla="*/ 176 w 889"/>
                    <a:gd name="T45" fmla="*/ 172 h 665"/>
                    <a:gd name="T46" fmla="*/ 176 w 889"/>
                    <a:gd name="T47" fmla="*/ 204 h 665"/>
                    <a:gd name="T48" fmla="*/ 250 w 889"/>
                    <a:gd name="T49" fmla="*/ 231 h 665"/>
                    <a:gd name="T50" fmla="*/ 10 w 889"/>
                    <a:gd name="T51" fmla="*/ 446 h 665"/>
                    <a:gd name="T52" fmla="*/ 41 w 889"/>
                    <a:gd name="T53" fmla="*/ 501 h 665"/>
                    <a:gd name="T54" fmla="*/ 120 w 889"/>
                    <a:gd name="T55" fmla="*/ 542 h 6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889" h="665">
                      <a:moveTo>
                        <a:pt x="120" y="542"/>
                      </a:moveTo>
                      <a:cubicBezTo>
                        <a:pt x="136" y="542"/>
                        <a:pt x="184" y="532"/>
                        <a:pt x="202" y="554"/>
                      </a:cubicBezTo>
                      <a:cubicBezTo>
                        <a:pt x="221" y="576"/>
                        <a:pt x="308" y="589"/>
                        <a:pt x="337" y="627"/>
                      </a:cubicBezTo>
                      <a:cubicBezTo>
                        <a:pt x="366" y="665"/>
                        <a:pt x="387" y="659"/>
                        <a:pt x="387" y="659"/>
                      </a:cubicBezTo>
                      <a:cubicBezTo>
                        <a:pt x="387" y="659"/>
                        <a:pt x="406" y="619"/>
                        <a:pt x="417" y="621"/>
                      </a:cubicBezTo>
                      <a:cubicBezTo>
                        <a:pt x="428" y="622"/>
                        <a:pt x="559" y="521"/>
                        <a:pt x="588" y="514"/>
                      </a:cubicBezTo>
                      <a:cubicBezTo>
                        <a:pt x="618" y="507"/>
                        <a:pt x="634" y="464"/>
                        <a:pt x="641" y="464"/>
                      </a:cubicBezTo>
                      <a:cubicBezTo>
                        <a:pt x="649" y="464"/>
                        <a:pt x="759" y="514"/>
                        <a:pt x="777" y="514"/>
                      </a:cubicBezTo>
                      <a:cubicBezTo>
                        <a:pt x="777" y="514"/>
                        <a:pt x="809" y="543"/>
                        <a:pt x="818" y="542"/>
                      </a:cubicBezTo>
                      <a:cubicBezTo>
                        <a:pt x="827" y="540"/>
                        <a:pt x="889" y="470"/>
                        <a:pt x="877" y="424"/>
                      </a:cubicBezTo>
                      <a:cubicBezTo>
                        <a:pt x="877" y="424"/>
                        <a:pt x="799" y="389"/>
                        <a:pt x="792" y="371"/>
                      </a:cubicBezTo>
                      <a:cubicBezTo>
                        <a:pt x="785" y="352"/>
                        <a:pt x="610" y="163"/>
                        <a:pt x="594" y="161"/>
                      </a:cubicBezTo>
                      <a:cubicBezTo>
                        <a:pt x="581" y="161"/>
                        <a:pt x="581" y="161"/>
                        <a:pt x="581" y="161"/>
                      </a:cubicBezTo>
                      <a:cubicBezTo>
                        <a:pt x="581" y="161"/>
                        <a:pt x="539" y="125"/>
                        <a:pt x="526" y="117"/>
                      </a:cubicBezTo>
                      <a:cubicBezTo>
                        <a:pt x="526" y="117"/>
                        <a:pt x="493" y="97"/>
                        <a:pt x="469" y="97"/>
                      </a:cubicBezTo>
                      <a:cubicBezTo>
                        <a:pt x="469" y="97"/>
                        <a:pt x="428" y="84"/>
                        <a:pt x="409" y="79"/>
                      </a:cubicBezTo>
                      <a:cubicBezTo>
                        <a:pt x="409" y="79"/>
                        <a:pt x="299" y="29"/>
                        <a:pt x="258" y="38"/>
                      </a:cubicBezTo>
                      <a:cubicBezTo>
                        <a:pt x="252" y="40"/>
                        <a:pt x="250" y="38"/>
                        <a:pt x="250" y="38"/>
                      </a:cubicBezTo>
                      <a:cubicBezTo>
                        <a:pt x="250" y="38"/>
                        <a:pt x="219" y="9"/>
                        <a:pt x="197" y="22"/>
                      </a:cubicBezTo>
                      <a:cubicBezTo>
                        <a:pt x="197" y="22"/>
                        <a:pt x="177" y="0"/>
                        <a:pt x="138" y="29"/>
                      </a:cubicBezTo>
                      <a:cubicBezTo>
                        <a:pt x="93" y="38"/>
                        <a:pt x="93" y="38"/>
                        <a:pt x="93" y="38"/>
                      </a:cubicBezTo>
                      <a:cubicBezTo>
                        <a:pt x="93" y="38"/>
                        <a:pt x="63" y="90"/>
                        <a:pt x="122" y="187"/>
                      </a:cubicBezTo>
                      <a:cubicBezTo>
                        <a:pt x="176" y="172"/>
                        <a:pt x="176" y="172"/>
                        <a:pt x="176" y="172"/>
                      </a:cubicBezTo>
                      <a:cubicBezTo>
                        <a:pt x="176" y="172"/>
                        <a:pt x="169" y="200"/>
                        <a:pt x="176" y="204"/>
                      </a:cubicBezTo>
                      <a:cubicBezTo>
                        <a:pt x="182" y="207"/>
                        <a:pt x="250" y="220"/>
                        <a:pt x="250" y="231"/>
                      </a:cubicBezTo>
                      <a:cubicBezTo>
                        <a:pt x="250" y="242"/>
                        <a:pt x="24" y="398"/>
                        <a:pt x="10" y="446"/>
                      </a:cubicBezTo>
                      <a:cubicBezTo>
                        <a:pt x="10" y="446"/>
                        <a:pt x="0" y="496"/>
                        <a:pt x="41" y="501"/>
                      </a:cubicBezTo>
                      <a:cubicBezTo>
                        <a:pt x="81" y="507"/>
                        <a:pt x="120" y="542"/>
                        <a:pt x="120" y="542"/>
                      </a:cubicBezTo>
                      <a:close/>
                    </a:path>
                  </a:pathLst>
                </a:custGeom>
                <a:solidFill>
                  <a:srgbClr val="EFEFE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96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8221663" y="234950"/>
                  <a:ext cx="992188" cy="1292225"/>
                </a:xfrm>
                <a:custGeom>
                  <a:avLst/>
                  <a:gdLst>
                    <a:gd name="T0" fmla="*/ 0 w 264"/>
                    <a:gd name="T1" fmla="*/ 123 h 344"/>
                    <a:gd name="T2" fmla="*/ 33 w 264"/>
                    <a:gd name="T3" fmla="*/ 301 h 344"/>
                    <a:gd name="T4" fmla="*/ 73 w 264"/>
                    <a:gd name="T5" fmla="*/ 301 h 344"/>
                    <a:gd name="T6" fmla="*/ 150 w 264"/>
                    <a:gd name="T7" fmla="*/ 330 h 344"/>
                    <a:gd name="T8" fmla="*/ 167 w 264"/>
                    <a:gd name="T9" fmla="*/ 310 h 344"/>
                    <a:gd name="T10" fmla="*/ 184 w 264"/>
                    <a:gd name="T11" fmla="*/ 301 h 344"/>
                    <a:gd name="T12" fmla="*/ 171 w 264"/>
                    <a:gd name="T13" fmla="*/ 282 h 344"/>
                    <a:gd name="T14" fmla="*/ 193 w 264"/>
                    <a:gd name="T15" fmla="*/ 279 h 344"/>
                    <a:gd name="T16" fmla="*/ 224 w 264"/>
                    <a:gd name="T17" fmla="*/ 273 h 344"/>
                    <a:gd name="T18" fmla="*/ 224 w 264"/>
                    <a:gd name="T19" fmla="*/ 207 h 344"/>
                    <a:gd name="T20" fmla="*/ 250 w 264"/>
                    <a:gd name="T21" fmla="*/ 183 h 344"/>
                    <a:gd name="T22" fmla="*/ 229 w 264"/>
                    <a:gd name="T23" fmla="*/ 91 h 344"/>
                    <a:gd name="T24" fmla="*/ 53 w 264"/>
                    <a:gd name="T25" fmla="*/ 56 h 344"/>
                    <a:gd name="T26" fmla="*/ 24 w 264"/>
                    <a:gd name="T27" fmla="*/ 119 h 344"/>
                    <a:gd name="T28" fmla="*/ 0 w 264"/>
                    <a:gd name="T29" fmla="*/ 123 h 3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264" h="344">
                      <a:moveTo>
                        <a:pt x="0" y="123"/>
                      </a:moveTo>
                      <a:cubicBezTo>
                        <a:pt x="0" y="123"/>
                        <a:pt x="9" y="273"/>
                        <a:pt x="33" y="301"/>
                      </a:cubicBezTo>
                      <a:cubicBezTo>
                        <a:pt x="33" y="301"/>
                        <a:pt x="59" y="299"/>
                        <a:pt x="73" y="301"/>
                      </a:cubicBezTo>
                      <a:cubicBezTo>
                        <a:pt x="88" y="305"/>
                        <a:pt x="119" y="344"/>
                        <a:pt x="150" y="330"/>
                      </a:cubicBezTo>
                      <a:cubicBezTo>
                        <a:pt x="167" y="310"/>
                        <a:pt x="167" y="310"/>
                        <a:pt x="167" y="310"/>
                      </a:cubicBezTo>
                      <a:cubicBezTo>
                        <a:pt x="184" y="301"/>
                        <a:pt x="184" y="301"/>
                        <a:pt x="184" y="301"/>
                      </a:cubicBezTo>
                      <a:cubicBezTo>
                        <a:pt x="171" y="282"/>
                        <a:pt x="171" y="282"/>
                        <a:pt x="171" y="282"/>
                      </a:cubicBezTo>
                      <a:cubicBezTo>
                        <a:pt x="171" y="282"/>
                        <a:pt x="188" y="286"/>
                        <a:pt x="193" y="279"/>
                      </a:cubicBezTo>
                      <a:cubicBezTo>
                        <a:pt x="200" y="268"/>
                        <a:pt x="220" y="279"/>
                        <a:pt x="224" y="273"/>
                      </a:cubicBezTo>
                      <a:cubicBezTo>
                        <a:pt x="228" y="268"/>
                        <a:pt x="224" y="220"/>
                        <a:pt x="224" y="207"/>
                      </a:cubicBezTo>
                      <a:cubicBezTo>
                        <a:pt x="224" y="194"/>
                        <a:pt x="250" y="183"/>
                        <a:pt x="250" y="183"/>
                      </a:cubicBezTo>
                      <a:cubicBezTo>
                        <a:pt x="250" y="183"/>
                        <a:pt x="264" y="137"/>
                        <a:pt x="229" y="91"/>
                      </a:cubicBezTo>
                      <a:cubicBezTo>
                        <a:pt x="195" y="46"/>
                        <a:pt x="116" y="0"/>
                        <a:pt x="53" y="56"/>
                      </a:cubicBezTo>
                      <a:cubicBezTo>
                        <a:pt x="53" y="56"/>
                        <a:pt x="22" y="66"/>
                        <a:pt x="24" y="119"/>
                      </a:cubicBezTo>
                      <a:lnTo>
                        <a:pt x="0" y="123"/>
                      </a:lnTo>
                      <a:close/>
                    </a:path>
                  </a:pathLst>
                </a:custGeom>
                <a:solidFill>
                  <a:srgbClr val="EEAC8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97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5861051" y="3871913"/>
                  <a:ext cx="646113" cy="1089025"/>
                </a:xfrm>
                <a:custGeom>
                  <a:avLst/>
                  <a:gdLst>
                    <a:gd name="T0" fmla="*/ 0 w 172"/>
                    <a:gd name="T1" fmla="*/ 9 h 290"/>
                    <a:gd name="T2" fmla="*/ 17 w 172"/>
                    <a:gd name="T3" fmla="*/ 117 h 290"/>
                    <a:gd name="T4" fmla="*/ 27 w 172"/>
                    <a:gd name="T5" fmla="*/ 117 h 290"/>
                    <a:gd name="T6" fmla="*/ 123 w 172"/>
                    <a:gd name="T7" fmla="*/ 290 h 290"/>
                    <a:gd name="T8" fmla="*/ 143 w 172"/>
                    <a:gd name="T9" fmla="*/ 268 h 290"/>
                    <a:gd name="T10" fmla="*/ 117 w 172"/>
                    <a:gd name="T11" fmla="*/ 178 h 290"/>
                    <a:gd name="T12" fmla="*/ 165 w 172"/>
                    <a:gd name="T13" fmla="*/ 99 h 290"/>
                    <a:gd name="T14" fmla="*/ 71 w 172"/>
                    <a:gd name="T15" fmla="*/ 9 h 290"/>
                    <a:gd name="T16" fmla="*/ 0 w 172"/>
                    <a:gd name="T17" fmla="*/ 9 h 2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2" h="290">
                      <a:moveTo>
                        <a:pt x="0" y="9"/>
                      </a:moveTo>
                      <a:cubicBezTo>
                        <a:pt x="0" y="9"/>
                        <a:pt x="3" y="82"/>
                        <a:pt x="17" y="117"/>
                      </a:cubicBezTo>
                      <a:cubicBezTo>
                        <a:pt x="27" y="117"/>
                        <a:pt x="27" y="117"/>
                        <a:pt x="27" y="117"/>
                      </a:cubicBezTo>
                      <a:cubicBezTo>
                        <a:pt x="27" y="117"/>
                        <a:pt x="33" y="231"/>
                        <a:pt x="123" y="290"/>
                      </a:cubicBezTo>
                      <a:cubicBezTo>
                        <a:pt x="123" y="290"/>
                        <a:pt x="143" y="283"/>
                        <a:pt x="143" y="268"/>
                      </a:cubicBezTo>
                      <a:cubicBezTo>
                        <a:pt x="143" y="253"/>
                        <a:pt x="113" y="191"/>
                        <a:pt x="117" y="178"/>
                      </a:cubicBezTo>
                      <a:cubicBezTo>
                        <a:pt x="121" y="165"/>
                        <a:pt x="172" y="120"/>
                        <a:pt x="165" y="99"/>
                      </a:cubicBezTo>
                      <a:cubicBezTo>
                        <a:pt x="158" y="78"/>
                        <a:pt x="71" y="9"/>
                        <a:pt x="71" y="9"/>
                      </a:cubicBezTo>
                      <a:cubicBezTo>
                        <a:pt x="71" y="9"/>
                        <a:pt x="42" y="0"/>
                        <a:pt x="0" y="9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98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8259763" y="576263"/>
                  <a:ext cx="811213" cy="879475"/>
                </a:xfrm>
                <a:custGeom>
                  <a:avLst/>
                  <a:gdLst>
                    <a:gd name="T0" fmla="*/ 188 w 216"/>
                    <a:gd name="T1" fmla="*/ 104 h 234"/>
                    <a:gd name="T2" fmla="*/ 211 w 216"/>
                    <a:gd name="T3" fmla="*/ 63 h 234"/>
                    <a:gd name="T4" fmla="*/ 175 w 216"/>
                    <a:gd name="T5" fmla="*/ 7 h 234"/>
                    <a:gd name="T6" fmla="*/ 127 w 216"/>
                    <a:gd name="T7" fmla="*/ 78 h 234"/>
                    <a:gd name="T8" fmla="*/ 90 w 216"/>
                    <a:gd name="T9" fmla="*/ 54 h 234"/>
                    <a:gd name="T10" fmla="*/ 96 w 216"/>
                    <a:gd name="T11" fmla="*/ 120 h 234"/>
                    <a:gd name="T12" fmla="*/ 73 w 216"/>
                    <a:gd name="T13" fmla="*/ 117 h 234"/>
                    <a:gd name="T14" fmla="*/ 62 w 216"/>
                    <a:gd name="T15" fmla="*/ 149 h 234"/>
                    <a:gd name="T16" fmla="*/ 0 w 216"/>
                    <a:gd name="T17" fmla="*/ 131 h 234"/>
                    <a:gd name="T18" fmla="*/ 1 w 216"/>
                    <a:gd name="T19" fmla="*/ 134 h 234"/>
                    <a:gd name="T20" fmla="*/ 51 w 216"/>
                    <a:gd name="T21" fmla="*/ 171 h 234"/>
                    <a:gd name="T22" fmla="*/ 131 w 216"/>
                    <a:gd name="T23" fmla="*/ 227 h 234"/>
                    <a:gd name="T24" fmla="*/ 140 w 216"/>
                    <a:gd name="T25" fmla="*/ 189 h 234"/>
                    <a:gd name="T26" fmla="*/ 151 w 216"/>
                    <a:gd name="T27" fmla="*/ 180 h 234"/>
                    <a:gd name="T28" fmla="*/ 185 w 216"/>
                    <a:gd name="T29" fmla="*/ 158 h 234"/>
                    <a:gd name="T30" fmla="*/ 215 w 216"/>
                    <a:gd name="T31" fmla="*/ 179 h 234"/>
                    <a:gd name="T32" fmla="*/ 214 w 216"/>
                    <a:gd name="T33" fmla="*/ 130 h 234"/>
                    <a:gd name="T34" fmla="*/ 214 w 216"/>
                    <a:gd name="T35" fmla="*/ 130 h 234"/>
                    <a:gd name="T36" fmla="*/ 188 w 216"/>
                    <a:gd name="T37" fmla="*/ 104 h 2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16" h="234">
                      <a:moveTo>
                        <a:pt x="188" y="104"/>
                      </a:moveTo>
                      <a:cubicBezTo>
                        <a:pt x="192" y="95"/>
                        <a:pt x="211" y="63"/>
                        <a:pt x="211" y="63"/>
                      </a:cubicBezTo>
                      <a:cubicBezTo>
                        <a:pt x="211" y="63"/>
                        <a:pt x="201" y="15"/>
                        <a:pt x="175" y="7"/>
                      </a:cubicBezTo>
                      <a:cubicBezTo>
                        <a:pt x="149" y="0"/>
                        <a:pt x="127" y="78"/>
                        <a:pt x="127" y="78"/>
                      </a:cubicBezTo>
                      <a:cubicBezTo>
                        <a:pt x="127" y="78"/>
                        <a:pt x="112" y="43"/>
                        <a:pt x="90" y="54"/>
                      </a:cubicBezTo>
                      <a:cubicBezTo>
                        <a:pt x="90" y="54"/>
                        <a:pt x="51" y="92"/>
                        <a:pt x="96" y="120"/>
                      </a:cubicBezTo>
                      <a:cubicBezTo>
                        <a:pt x="96" y="120"/>
                        <a:pt x="84" y="123"/>
                        <a:pt x="73" y="117"/>
                      </a:cubicBezTo>
                      <a:cubicBezTo>
                        <a:pt x="62" y="149"/>
                        <a:pt x="62" y="149"/>
                        <a:pt x="62" y="149"/>
                      </a:cubicBezTo>
                      <a:cubicBezTo>
                        <a:pt x="62" y="149"/>
                        <a:pt x="27" y="144"/>
                        <a:pt x="0" y="131"/>
                      </a:cubicBezTo>
                      <a:cubicBezTo>
                        <a:pt x="0" y="132"/>
                        <a:pt x="1" y="133"/>
                        <a:pt x="1" y="134"/>
                      </a:cubicBezTo>
                      <a:cubicBezTo>
                        <a:pt x="15" y="146"/>
                        <a:pt x="33" y="161"/>
                        <a:pt x="51" y="171"/>
                      </a:cubicBezTo>
                      <a:cubicBezTo>
                        <a:pt x="86" y="191"/>
                        <a:pt x="105" y="234"/>
                        <a:pt x="131" y="227"/>
                      </a:cubicBezTo>
                      <a:cubicBezTo>
                        <a:pt x="140" y="189"/>
                        <a:pt x="140" y="189"/>
                        <a:pt x="140" y="189"/>
                      </a:cubicBezTo>
                      <a:cubicBezTo>
                        <a:pt x="151" y="180"/>
                        <a:pt x="151" y="180"/>
                        <a:pt x="151" y="180"/>
                      </a:cubicBezTo>
                      <a:cubicBezTo>
                        <a:pt x="151" y="180"/>
                        <a:pt x="179" y="167"/>
                        <a:pt x="185" y="158"/>
                      </a:cubicBezTo>
                      <a:cubicBezTo>
                        <a:pt x="185" y="158"/>
                        <a:pt x="202" y="168"/>
                        <a:pt x="215" y="179"/>
                      </a:cubicBezTo>
                      <a:cubicBezTo>
                        <a:pt x="216" y="170"/>
                        <a:pt x="215" y="146"/>
                        <a:pt x="214" y="130"/>
                      </a:cubicBezTo>
                      <a:cubicBezTo>
                        <a:pt x="214" y="130"/>
                        <a:pt x="214" y="130"/>
                        <a:pt x="214" y="130"/>
                      </a:cubicBezTo>
                      <a:cubicBezTo>
                        <a:pt x="214" y="130"/>
                        <a:pt x="185" y="113"/>
                        <a:pt x="188" y="104"/>
                      </a:cubicBezTo>
                      <a:close/>
                    </a:path>
                  </a:pathLst>
                </a:custGeom>
                <a:solidFill>
                  <a:srgbClr val="F8C29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99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6108701" y="3327400"/>
                  <a:ext cx="1557338" cy="1006475"/>
                </a:xfrm>
                <a:custGeom>
                  <a:avLst/>
                  <a:gdLst>
                    <a:gd name="T0" fmla="*/ 119 w 414"/>
                    <a:gd name="T1" fmla="*/ 101 h 268"/>
                    <a:gd name="T2" fmla="*/ 112 w 414"/>
                    <a:gd name="T3" fmla="*/ 101 h 268"/>
                    <a:gd name="T4" fmla="*/ 49 w 414"/>
                    <a:gd name="T5" fmla="*/ 115 h 268"/>
                    <a:gd name="T6" fmla="*/ 0 w 414"/>
                    <a:gd name="T7" fmla="*/ 150 h 268"/>
                    <a:gd name="T8" fmla="*/ 150 w 414"/>
                    <a:gd name="T9" fmla="*/ 242 h 268"/>
                    <a:gd name="T10" fmla="*/ 196 w 414"/>
                    <a:gd name="T11" fmla="*/ 202 h 268"/>
                    <a:gd name="T12" fmla="*/ 67 w 414"/>
                    <a:gd name="T13" fmla="*/ 150 h 268"/>
                    <a:gd name="T14" fmla="*/ 167 w 414"/>
                    <a:gd name="T15" fmla="*/ 169 h 268"/>
                    <a:gd name="T16" fmla="*/ 100 w 414"/>
                    <a:gd name="T17" fmla="*/ 138 h 268"/>
                    <a:gd name="T18" fmla="*/ 100 w 414"/>
                    <a:gd name="T19" fmla="*/ 124 h 268"/>
                    <a:gd name="T20" fmla="*/ 267 w 414"/>
                    <a:gd name="T21" fmla="*/ 52 h 268"/>
                    <a:gd name="T22" fmla="*/ 414 w 414"/>
                    <a:gd name="T23" fmla="*/ 11 h 268"/>
                    <a:gd name="T24" fmla="*/ 240 w 414"/>
                    <a:gd name="T25" fmla="*/ 0 h 268"/>
                    <a:gd name="T26" fmla="*/ 119 w 414"/>
                    <a:gd name="T27" fmla="*/ 101 h 2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414" h="268">
                      <a:moveTo>
                        <a:pt x="119" y="101"/>
                      </a:moveTo>
                      <a:cubicBezTo>
                        <a:pt x="84" y="117"/>
                        <a:pt x="112" y="101"/>
                        <a:pt x="112" y="101"/>
                      </a:cubicBezTo>
                      <a:cubicBezTo>
                        <a:pt x="112" y="101"/>
                        <a:pt x="66" y="104"/>
                        <a:pt x="49" y="115"/>
                      </a:cubicBezTo>
                      <a:cubicBezTo>
                        <a:pt x="33" y="126"/>
                        <a:pt x="0" y="150"/>
                        <a:pt x="0" y="150"/>
                      </a:cubicBezTo>
                      <a:cubicBezTo>
                        <a:pt x="0" y="150"/>
                        <a:pt x="25" y="268"/>
                        <a:pt x="150" y="242"/>
                      </a:cubicBezTo>
                      <a:cubicBezTo>
                        <a:pt x="150" y="242"/>
                        <a:pt x="175" y="219"/>
                        <a:pt x="196" y="202"/>
                      </a:cubicBezTo>
                      <a:cubicBezTo>
                        <a:pt x="142" y="197"/>
                        <a:pt x="75" y="185"/>
                        <a:pt x="67" y="150"/>
                      </a:cubicBezTo>
                      <a:cubicBezTo>
                        <a:pt x="67" y="150"/>
                        <a:pt x="130" y="182"/>
                        <a:pt x="167" y="169"/>
                      </a:cubicBezTo>
                      <a:cubicBezTo>
                        <a:pt x="167" y="169"/>
                        <a:pt x="100" y="150"/>
                        <a:pt x="100" y="138"/>
                      </a:cubicBezTo>
                      <a:cubicBezTo>
                        <a:pt x="100" y="124"/>
                        <a:pt x="100" y="124"/>
                        <a:pt x="100" y="124"/>
                      </a:cubicBezTo>
                      <a:cubicBezTo>
                        <a:pt x="100" y="124"/>
                        <a:pt x="202" y="54"/>
                        <a:pt x="267" y="52"/>
                      </a:cubicBezTo>
                      <a:cubicBezTo>
                        <a:pt x="332" y="50"/>
                        <a:pt x="414" y="11"/>
                        <a:pt x="414" y="11"/>
                      </a:cubicBezTo>
                      <a:cubicBezTo>
                        <a:pt x="414" y="11"/>
                        <a:pt x="298" y="9"/>
                        <a:pt x="240" y="0"/>
                      </a:cubicBezTo>
                      <a:cubicBezTo>
                        <a:pt x="235" y="5"/>
                        <a:pt x="153" y="85"/>
                        <a:pt x="119" y="101"/>
                      </a:cubicBezTo>
                      <a:close/>
                    </a:path>
                  </a:pathLst>
                </a:custGeom>
                <a:solidFill>
                  <a:srgbClr val="4C494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00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5624513" y="2082800"/>
                  <a:ext cx="1868488" cy="1201738"/>
                </a:xfrm>
                <a:custGeom>
                  <a:avLst/>
                  <a:gdLst>
                    <a:gd name="T0" fmla="*/ 127 w 497"/>
                    <a:gd name="T1" fmla="*/ 252 h 320"/>
                    <a:gd name="T2" fmla="*/ 328 w 497"/>
                    <a:gd name="T3" fmla="*/ 307 h 320"/>
                    <a:gd name="T4" fmla="*/ 359 w 497"/>
                    <a:gd name="T5" fmla="*/ 320 h 320"/>
                    <a:gd name="T6" fmla="*/ 497 w 497"/>
                    <a:gd name="T7" fmla="*/ 296 h 320"/>
                    <a:gd name="T8" fmla="*/ 346 w 497"/>
                    <a:gd name="T9" fmla="*/ 198 h 320"/>
                    <a:gd name="T10" fmla="*/ 189 w 497"/>
                    <a:gd name="T11" fmla="*/ 250 h 320"/>
                    <a:gd name="T12" fmla="*/ 342 w 497"/>
                    <a:gd name="T13" fmla="*/ 166 h 320"/>
                    <a:gd name="T14" fmla="*/ 328 w 497"/>
                    <a:gd name="T15" fmla="*/ 166 h 320"/>
                    <a:gd name="T16" fmla="*/ 153 w 497"/>
                    <a:gd name="T17" fmla="*/ 172 h 320"/>
                    <a:gd name="T18" fmla="*/ 244 w 497"/>
                    <a:gd name="T19" fmla="*/ 120 h 320"/>
                    <a:gd name="T20" fmla="*/ 272 w 497"/>
                    <a:gd name="T21" fmla="*/ 70 h 320"/>
                    <a:gd name="T22" fmla="*/ 77 w 497"/>
                    <a:gd name="T23" fmla="*/ 81 h 320"/>
                    <a:gd name="T24" fmla="*/ 175 w 497"/>
                    <a:gd name="T25" fmla="*/ 42 h 320"/>
                    <a:gd name="T26" fmla="*/ 63 w 497"/>
                    <a:gd name="T27" fmla="*/ 60 h 320"/>
                    <a:gd name="T28" fmla="*/ 122 w 497"/>
                    <a:gd name="T29" fmla="*/ 16 h 320"/>
                    <a:gd name="T30" fmla="*/ 35 w 497"/>
                    <a:gd name="T31" fmla="*/ 0 h 320"/>
                    <a:gd name="T32" fmla="*/ 127 w 497"/>
                    <a:gd name="T33" fmla="*/ 252 h 3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497" h="320">
                      <a:moveTo>
                        <a:pt x="127" y="252"/>
                      </a:moveTo>
                      <a:cubicBezTo>
                        <a:pt x="127" y="252"/>
                        <a:pt x="256" y="318"/>
                        <a:pt x="328" y="307"/>
                      </a:cubicBezTo>
                      <a:cubicBezTo>
                        <a:pt x="328" y="307"/>
                        <a:pt x="347" y="312"/>
                        <a:pt x="359" y="320"/>
                      </a:cubicBezTo>
                      <a:cubicBezTo>
                        <a:pt x="394" y="313"/>
                        <a:pt x="471" y="297"/>
                        <a:pt x="497" y="296"/>
                      </a:cubicBezTo>
                      <a:cubicBezTo>
                        <a:pt x="497" y="296"/>
                        <a:pt x="398" y="205"/>
                        <a:pt x="346" y="198"/>
                      </a:cubicBezTo>
                      <a:cubicBezTo>
                        <a:pt x="294" y="190"/>
                        <a:pt x="189" y="250"/>
                        <a:pt x="189" y="250"/>
                      </a:cubicBezTo>
                      <a:cubicBezTo>
                        <a:pt x="189" y="250"/>
                        <a:pt x="270" y="174"/>
                        <a:pt x="342" y="166"/>
                      </a:cubicBezTo>
                      <a:cubicBezTo>
                        <a:pt x="415" y="159"/>
                        <a:pt x="328" y="166"/>
                        <a:pt x="328" y="166"/>
                      </a:cubicBezTo>
                      <a:cubicBezTo>
                        <a:pt x="328" y="166"/>
                        <a:pt x="216" y="146"/>
                        <a:pt x="153" y="172"/>
                      </a:cubicBezTo>
                      <a:cubicBezTo>
                        <a:pt x="153" y="172"/>
                        <a:pt x="218" y="140"/>
                        <a:pt x="244" y="120"/>
                      </a:cubicBezTo>
                      <a:cubicBezTo>
                        <a:pt x="270" y="99"/>
                        <a:pt x="272" y="70"/>
                        <a:pt x="272" y="70"/>
                      </a:cubicBezTo>
                      <a:cubicBezTo>
                        <a:pt x="272" y="70"/>
                        <a:pt x="102" y="77"/>
                        <a:pt x="77" y="81"/>
                      </a:cubicBezTo>
                      <a:cubicBezTo>
                        <a:pt x="77" y="81"/>
                        <a:pt x="166" y="55"/>
                        <a:pt x="175" y="42"/>
                      </a:cubicBezTo>
                      <a:cubicBezTo>
                        <a:pt x="185" y="29"/>
                        <a:pt x="63" y="60"/>
                        <a:pt x="63" y="60"/>
                      </a:cubicBezTo>
                      <a:cubicBezTo>
                        <a:pt x="63" y="60"/>
                        <a:pt x="146" y="25"/>
                        <a:pt x="122" y="16"/>
                      </a:cubicBezTo>
                      <a:cubicBezTo>
                        <a:pt x="105" y="10"/>
                        <a:pt x="66" y="0"/>
                        <a:pt x="35" y="0"/>
                      </a:cubicBezTo>
                      <a:cubicBezTo>
                        <a:pt x="18" y="58"/>
                        <a:pt x="0" y="180"/>
                        <a:pt x="127" y="252"/>
                      </a:cubicBezTo>
                      <a:close/>
                    </a:path>
                  </a:pathLst>
                </a:custGeom>
                <a:solidFill>
                  <a:srgbClr val="4C494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01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6245226" y="276225"/>
                  <a:ext cx="1116013" cy="984250"/>
                </a:xfrm>
                <a:custGeom>
                  <a:avLst/>
                  <a:gdLst>
                    <a:gd name="T0" fmla="*/ 124 w 297"/>
                    <a:gd name="T1" fmla="*/ 152 h 262"/>
                    <a:gd name="T2" fmla="*/ 198 w 297"/>
                    <a:gd name="T3" fmla="*/ 116 h 262"/>
                    <a:gd name="T4" fmla="*/ 105 w 297"/>
                    <a:gd name="T5" fmla="*/ 125 h 262"/>
                    <a:gd name="T6" fmla="*/ 115 w 297"/>
                    <a:gd name="T7" fmla="*/ 68 h 262"/>
                    <a:gd name="T8" fmla="*/ 95 w 297"/>
                    <a:gd name="T9" fmla="*/ 87 h 262"/>
                    <a:gd name="T10" fmla="*/ 40 w 297"/>
                    <a:gd name="T11" fmla="*/ 0 h 262"/>
                    <a:gd name="T12" fmla="*/ 64 w 297"/>
                    <a:gd name="T13" fmla="*/ 100 h 262"/>
                    <a:gd name="T14" fmla="*/ 0 w 297"/>
                    <a:gd name="T15" fmla="*/ 124 h 262"/>
                    <a:gd name="T16" fmla="*/ 10 w 297"/>
                    <a:gd name="T17" fmla="*/ 141 h 262"/>
                    <a:gd name="T18" fmla="*/ 64 w 297"/>
                    <a:gd name="T19" fmla="*/ 126 h 262"/>
                    <a:gd name="T20" fmla="*/ 64 w 297"/>
                    <a:gd name="T21" fmla="*/ 158 h 262"/>
                    <a:gd name="T22" fmla="*/ 138 w 297"/>
                    <a:gd name="T23" fmla="*/ 185 h 262"/>
                    <a:gd name="T24" fmla="*/ 111 w 297"/>
                    <a:gd name="T25" fmla="*/ 210 h 262"/>
                    <a:gd name="T26" fmla="*/ 146 w 297"/>
                    <a:gd name="T27" fmla="*/ 200 h 262"/>
                    <a:gd name="T28" fmla="*/ 297 w 297"/>
                    <a:gd name="T29" fmla="*/ 262 h 262"/>
                    <a:gd name="T30" fmla="*/ 124 w 297"/>
                    <a:gd name="T31" fmla="*/ 152 h 2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297" h="262">
                      <a:moveTo>
                        <a:pt x="124" y="152"/>
                      </a:moveTo>
                      <a:cubicBezTo>
                        <a:pt x="198" y="116"/>
                        <a:pt x="198" y="116"/>
                        <a:pt x="198" y="116"/>
                      </a:cubicBezTo>
                      <a:cubicBezTo>
                        <a:pt x="198" y="116"/>
                        <a:pt x="114" y="136"/>
                        <a:pt x="105" y="125"/>
                      </a:cubicBezTo>
                      <a:cubicBezTo>
                        <a:pt x="100" y="119"/>
                        <a:pt x="107" y="93"/>
                        <a:pt x="115" y="68"/>
                      </a:cubicBezTo>
                      <a:cubicBezTo>
                        <a:pt x="109" y="79"/>
                        <a:pt x="102" y="87"/>
                        <a:pt x="95" y="87"/>
                      </a:cubicBezTo>
                      <a:cubicBezTo>
                        <a:pt x="73" y="86"/>
                        <a:pt x="40" y="0"/>
                        <a:pt x="40" y="0"/>
                      </a:cubicBezTo>
                      <a:cubicBezTo>
                        <a:pt x="40" y="0"/>
                        <a:pt x="68" y="93"/>
                        <a:pt x="64" y="100"/>
                      </a:cubicBezTo>
                      <a:cubicBezTo>
                        <a:pt x="62" y="105"/>
                        <a:pt x="26" y="116"/>
                        <a:pt x="0" y="124"/>
                      </a:cubicBezTo>
                      <a:cubicBezTo>
                        <a:pt x="3" y="129"/>
                        <a:pt x="6" y="135"/>
                        <a:pt x="10" y="141"/>
                      </a:cubicBezTo>
                      <a:cubicBezTo>
                        <a:pt x="64" y="126"/>
                        <a:pt x="64" y="126"/>
                        <a:pt x="64" y="126"/>
                      </a:cubicBezTo>
                      <a:cubicBezTo>
                        <a:pt x="64" y="126"/>
                        <a:pt x="57" y="154"/>
                        <a:pt x="64" y="158"/>
                      </a:cubicBezTo>
                      <a:cubicBezTo>
                        <a:pt x="70" y="161"/>
                        <a:pt x="138" y="174"/>
                        <a:pt x="138" y="185"/>
                      </a:cubicBezTo>
                      <a:cubicBezTo>
                        <a:pt x="138" y="188"/>
                        <a:pt x="127" y="197"/>
                        <a:pt x="111" y="210"/>
                      </a:cubicBezTo>
                      <a:cubicBezTo>
                        <a:pt x="146" y="200"/>
                        <a:pt x="146" y="200"/>
                        <a:pt x="146" y="200"/>
                      </a:cubicBezTo>
                      <a:cubicBezTo>
                        <a:pt x="157" y="194"/>
                        <a:pt x="297" y="262"/>
                        <a:pt x="297" y="262"/>
                      </a:cubicBezTo>
                      <a:lnTo>
                        <a:pt x="124" y="152"/>
                      </a:lnTo>
                      <a:close/>
                    </a:path>
                  </a:pathLst>
                </a:custGeom>
                <a:solidFill>
                  <a:srgbClr val="D2DBE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02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6677026" y="347663"/>
                  <a:ext cx="60325" cy="184150"/>
                </a:xfrm>
                <a:custGeom>
                  <a:avLst/>
                  <a:gdLst>
                    <a:gd name="T0" fmla="*/ 0 w 16"/>
                    <a:gd name="T1" fmla="*/ 49 h 49"/>
                    <a:gd name="T2" fmla="*/ 16 w 16"/>
                    <a:gd name="T3" fmla="*/ 0 h 49"/>
                    <a:gd name="T4" fmla="*/ 0 w 16"/>
                    <a:gd name="T5" fmla="*/ 49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6" h="49">
                      <a:moveTo>
                        <a:pt x="0" y="49"/>
                      </a:moveTo>
                      <a:cubicBezTo>
                        <a:pt x="10" y="29"/>
                        <a:pt x="16" y="0"/>
                        <a:pt x="16" y="0"/>
                      </a:cubicBezTo>
                      <a:cubicBezTo>
                        <a:pt x="16" y="0"/>
                        <a:pt x="7" y="24"/>
                        <a:pt x="0" y="49"/>
                      </a:cubicBezTo>
                      <a:close/>
                    </a:path>
                  </a:pathLst>
                </a:custGeom>
                <a:solidFill>
                  <a:srgbClr val="D2DBE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03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6850063" y="384175"/>
                  <a:ext cx="2066925" cy="2217738"/>
                </a:xfrm>
                <a:custGeom>
                  <a:avLst/>
                  <a:gdLst>
                    <a:gd name="T0" fmla="*/ 467 w 550"/>
                    <a:gd name="T1" fmla="*/ 383 h 590"/>
                    <a:gd name="T2" fmla="*/ 439 w 550"/>
                    <a:gd name="T3" fmla="*/ 351 h 590"/>
                    <a:gd name="T4" fmla="*/ 467 w 550"/>
                    <a:gd name="T5" fmla="*/ 307 h 590"/>
                    <a:gd name="T6" fmla="*/ 385 w 550"/>
                    <a:gd name="T7" fmla="*/ 329 h 590"/>
                    <a:gd name="T8" fmla="*/ 392 w 550"/>
                    <a:gd name="T9" fmla="*/ 325 h 590"/>
                    <a:gd name="T10" fmla="*/ 398 w 550"/>
                    <a:gd name="T11" fmla="*/ 261 h 590"/>
                    <a:gd name="T12" fmla="*/ 364 w 550"/>
                    <a:gd name="T13" fmla="*/ 212 h 590"/>
                    <a:gd name="T14" fmla="*/ 332 w 550"/>
                    <a:gd name="T15" fmla="*/ 94 h 590"/>
                    <a:gd name="T16" fmla="*/ 330 w 550"/>
                    <a:gd name="T17" fmla="*/ 92 h 590"/>
                    <a:gd name="T18" fmla="*/ 322 w 550"/>
                    <a:gd name="T19" fmla="*/ 200 h 590"/>
                    <a:gd name="T20" fmla="*/ 280 w 550"/>
                    <a:gd name="T21" fmla="*/ 160 h 590"/>
                    <a:gd name="T22" fmla="*/ 315 w 550"/>
                    <a:gd name="T23" fmla="*/ 222 h 590"/>
                    <a:gd name="T24" fmla="*/ 272 w 550"/>
                    <a:gd name="T25" fmla="*/ 261 h 590"/>
                    <a:gd name="T26" fmla="*/ 129 w 550"/>
                    <a:gd name="T27" fmla="*/ 1 h 590"/>
                    <a:gd name="T28" fmla="*/ 126 w 550"/>
                    <a:gd name="T29" fmla="*/ 0 h 590"/>
                    <a:gd name="T30" fmla="*/ 259 w 550"/>
                    <a:gd name="T31" fmla="*/ 270 h 590"/>
                    <a:gd name="T32" fmla="*/ 308 w 550"/>
                    <a:gd name="T33" fmla="*/ 270 h 590"/>
                    <a:gd name="T34" fmla="*/ 340 w 550"/>
                    <a:gd name="T35" fmla="*/ 318 h 590"/>
                    <a:gd name="T36" fmla="*/ 191 w 550"/>
                    <a:gd name="T37" fmla="*/ 442 h 590"/>
                    <a:gd name="T38" fmla="*/ 85 w 550"/>
                    <a:gd name="T39" fmla="*/ 496 h 590"/>
                    <a:gd name="T40" fmla="*/ 61 w 550"/>
                    <a:gd name="T41" fmla="*/ 278 h 590"/>
                    <a:gd name="T42" fmla="*/ 37 w 550"/>
                    <a:gd name="T43" fmla="*/ 468 h 590"/>
                    <a:gd name="T44" fmla="*/ 39 w 550"/>
                    <a:gd name="T45" fmla="*/ 318 h 590"/>
                    <a:gd name="T46" fmla="*/ 5 w 550"/>
                    <a:gd name="T47" fmla="*/ 515 h 590"/>
                    <a:gd name="T48" fmla="*/ 64 w 550"/>
                    <a:gd name="T49" fmla="*/ 552 h 590"/>
                    <a:gd name="T50" fmla="*/ 114 w 550"/>
                    <a:gd name="T51" fmla="*/ 584 h 590"/>
                    <a:gd name="T52" fmla="*/ 144 w 550"/>
                    <a:gd name="T53" fmla="*/ 546 h 590"/>
                    <a:gd name="T54" fmla="*/ 315 w 550"/>
                    <a:gd name="T55" fmla="*/ 439 h 590"/>
                    <a:gd name="T56" fmla="*/ 368 w 550"/>
                    <a:gd name="T57" fmla="*/ 389 h 590"/>
                    <a:gd name="T58" fmla="*/ 504 w 550"/>
                    <a:gd name="T59" fmla="*/ 439 h 590"/>
                    <a:gd name="T60" fmla="*/ 505 w 550"/>
                    <a:gd name="T61" fmla="*/ 440 h 590"/>
                    <a:gd name="T62" fmla="*/ 550 w 550"/>
                    <a:gd name="T63" fmla="*/ 400 h 590"/>
                    <a:gd name="T64" fmla="*/ 467 w 550"/>
                    <a:gd name="T65" fmla="*/ 383 h 5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550" h="590">
                      <a:moveTo>
                        <a:pt x="467" y="383"/>
                      </a:moveTo>
                      <a:cubicBezTo>
                        <a:pt x="446" y="374"/>
                        <a:pt x="439" y="351"/>
                        <a:pt x="439" y="351"/>
                      </a:cubicBezTo>
                      <a:cubicBezTo>
                        <a:pt x="467" y="307"/>
                        <a:pt x="467" y="307"/>
                        <a:pt x="467" y="307"/>
                      </a:cubicBezTo>
                      <a:cubicBezTo>
                        <a:pt x="411" y="359"/>
                        <a:pt x="391" y="338"/>
                        <a:pt x="385" y="329"/>
                      </a:cubicBezTo>
                      <a:cubicBezTo>
                        <a:pt x="387" y="328"/>
                        <a:pt x="390" y="328"/>
                        <a:pt x="392" y="325"/>
                      </a:cubicBezTo>
                      <a:cubicBezTo>
                        <a:pt x="460" y="250"/>
                        <a:pt x="398" y="261"/>
                        <a:pt x="398" y="261"/>
                      </a:cubicBezTo>
                      <a:cubicBezTo>
                        <a:pt x="364" y="212"/>
                        <a:pt x="364" y="212"/>
                        <a:pt x="364" y="212"/>
                      </a:cubicBezTo>
                      <a:cubicBezTo>
                        <a:pt x="332" y="94"/>
                        <a:pt x="332" y="94"/>
                        <a:pt x="332" y="94"/>
                      </a:cubicBezTo>
                      <a:cubicBezTo>
                        <a:pt x="331" y="93"/>
                        <a:pt x="331" y="93"/>
                        <a:pt x="330" y="92"/>
                      </a:cubicBezTo>
                      <a:cubicBezTo>
                        <a:pt x="305" y="122"/>
                        <a:pt x="322" y="200"/>
                        <a:pt x="322" y="200"/>
                      </a:cubicBezTo>
                      <a:cubicBezTo>
                        <a:pt x="280" y="160"/>
                        <a:pt x="280" y="160"/>
                        <a:pt x="280" y="160"/>
                      </a:cubicBezTo>
                      <a:cubicBezTo>
                        <a:pt x="315" y="222"/>
                        <a:pt x="315" y="222"/>
                        <a:pt x="315" y="222"/>
                      </a:cubicBezTo>
                      <a:cubicBezTo>
                        <a:pt x="319" y="239"/>
                        <a:pt x="272" y="261"/>
                        <a:pt x="272" y="261"/>
                      </a:cubicBezTo>
                      <a:cubicBezTo>
                        <a:pt x="101" y="195"/>
                        <a:pt x="116" y="55"/>
                        <a:pt x="129" y="1"/>
                      </a:cubicBezTo>
                      <a:cubicBezTo>
                        <a:pt x="128" y="1"/>
                        <a:pt x="127" y="0"/>
                        <a:pt x="126" y="0"/>
                      </a:cubicBezTo>
                      <a:cubicBezTo>
                        <a:pt x="40" y="190"/>
                        <a:pt x="231" y="264"/>
                        <a:pt x="259" y="270"/>
                      </a:cubicBezTo>
                      <a:cubicBezTo>
                        <a:pt x="289" y="276"/>
                        <a:pt x="308" y="270"/>
                        <a:pt x="308" y="270"/>
                      </a:cubicBezTo>
                      <a:cubicBezTo>
                        <a:pt x="308" y="270"/>
                        <a:pt x="330" y="294"/>
                        <a:pt x="340" y="318"/>
                      </a:cubicBezTo>
                      <a:cubicBezTo>
                        <a:pt x="350" y="342"/>
                        <a:pt x="218" y="414"/>
                        <a:pt x="191" y="442"/>
                      </a:cubicBezTo>
                      <a:cubicBezTo>
                        <a:pt x="163" y="470"/>
                        <a:pt x="85" y="496"/>
                        <a:pt x="85" y="496"/>
                      </a:cubicBezTo>
                      <a:cubicBezTo>
                        <a:pt x="126" y="335"/>
                        <a:pt x="61" y="278"/>
                        <a:pt x="61" y="278"/>
                      </a:cubicBezTo>
                      <a:cubicBezTo>
                        <a:pt x="112" y="379"/>
                        <a:pt x="37" y="468"/>
                        <a:pt x="37" y="468"/>
                      </a:cubicBezTo>
                      <a:cubicBezTo>
                        <a:pt x="0" y="431"/>
                        <a:pt x="39" y="318"/>
                        <a:pt x="39" y="318"/>
                      </a:cubicBezTo>
                      <a:cubicBezTo>
                        <a:pt x="6" y="354"/>
                        <a:pt x="3" y="448"/>
                        <a:pt x="5" y="515"/>
                      </a:cubicBezTo>
                      <a:cubicBezTo>
                        <a:pt x="29" y="524"/>
                        <a:pt x="52" y="536"/>
                        <a:pt x="64" y="552"/>
                      </a:cubicBezTo>
                      <a:cubicBezTo>
                        <a:pt x="93" y="590"/>
                        <a:pt x="114" y="584"/>
                        <a:pt x="114" y="584"/>
                      </a:cubicBezTo>
                      <a:cubicBezTo>
                        <a:pt x="114" y="584"/>
                        <a:pt x="133" y="544"/>
                        <a:pt x="144" y="546"/>
                      </a:cubicBezTo>
                      <a:cubicBezTo>
                        <a:pt x="155" y="547"/>
                        <a:pt x="286" y="446"/>
                        <a:pt x="315" y="439"/>
                      </a:cubicBezTo>
                      <a:cubicBezTo>
                        <a:pt x="345" y="432"/>
                        <a:pt x="361" y="389"/>
                        <a:pt x="368" y="389"/>
                      </a:cubicBezTo>
                      <a:cubicBezTo>
                        <a:pt x="376" y="389"/>
                        <a:pt x="486" y="439"/>
                        <a:pt x="504" y="439"/>
                      </a:cubicBezTo>
                      <a:cubicBezTo>
                        <a:pt x="504" y="439"/>
                        <a:pt x="505" y="439"/>
                        <a:pt x="505" y="440"/>
                      </a:cubicBezTo>
                      <a:cubicBezTo>
                        <a:pt x="530" y="423"/>
                        <a:pt x="550" y="400"/>
                        <a:pt x="550" y="400"/>
                      </a:cubicBezTo>
                      <a:cubicBezTo>
                        <a:pt x="550" y="400"/>
                        <a:pt x="487" y="392"/>
                        <a:pt x="467" y="383"/>
                      </a:cubicBezTo>
                      <a:close/>
                    </a:path>
                  </a:pathLst>
                </a:custGeom>
                <a:solidFill>
                  <a:srgbClr val="D2DBE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04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8089901" y="663575"/>
                  <a:ext cx="255588" cy="701675"/>
                </a:xfrm>
                <a:custGeom>
                  <a:avLst/>
                  <a:gdLst>
                    <a:gd name="T0" fmla="*/ 18 w 68"/>
                    <a:gd name="T1" fmla="*/ 161 h 187"/>
                    <a:gd name="T2" fmla="*/ 53 w 68"/>
                    <a:gd name="T3" fmla="*/ 187 h 187"/>
                    <a:gd name="T4" fmla="*/ 68 w 68"/>
                    <a:gd name="T5" fmla="*/ 187 h 187"/>
                    <a:gd name="T6" fmla="*/ 35 w 68"/>
                    <a:gd name="T7" fmla="*/ 9 h 187"/>
                    <a:gd name="T8" fmla="*/ 0 w 68"/>
                    <a:gd name="T9" fmla="*/ 18 h 187"/>
                    <a:gd name="T10" fmla="*/ 18 w 68"/>
                    <a:gd name="T11" fmla="*/ 161 h 1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8" h="187">
                      <a:moveTo>
                        <a:pt x="18" y="161"/>
                      </a:moveTo>
                      <a:cubicBezTo>
                        <a:pt x="18" y="161"/>
                        <a:pt x="48" y="173"/>
                        <a:pt x="53" y="187"/>
                      </a:cubicBezTo>
                      <a:cubicBezTo>
                        <a:pt x="68" y="187"/>
                        <a:pt x="68" y="187"/>
                        <a:pt x="68" y="187"/>
                      </a:cubicBezTo>
                      <a:cubicBezTo>
                        <a:pt x="68" y="187"/>
                        <a:pt x="50" y="51"/>
                        <a:pt x="35" y="9"/>
                      </a:cubicBezTo>
                      <a:cubicBezTo>
                        <a:pt x="35" y="9"/>
                        <a:pt x="22" y="0"/>
                        <a:pt x="0" y="18"/>
                      </a:cubicBezTo>
                      <a:cubicBezTo>
                        <a:pt x="0" y="18"/>
                        <a:pt x="0" y="123"/>
                        <a:pt x="18" y="161"/>
                      </a:cubicBezTo>
                      <a:close/>
                    </a:path>
                  </a:pathLst>
                </a:custGeom>
                <a:solidFill>
                  <a:srgbClr val="EFEFE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05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7999413" y="1703388"/>
                  <a:ext cx="222250" cy="1285875"/>
                </a:xfrm>
                <a:custGeom>
                  <a:avLst/>
                  <a:gdLst>
                    <a:gd name="T0" fmla="*/ 11 w 59"/>
                    <a:gd name="T1" fmla="*/ 342 h 342"/>
                    <a:gd name="T2" fmla="*/ 42 w 59"/>
                    <a:gd name="T3" fmla="*/ 319 h 342"/>
                    <a:gd name="T4" fmla="*/ 59 w 59"/>
                    <a:gd name="T5" fmla="*/ 0 h 342"/>
                    <a:gd name="T6" fmla="*/ 44 w 59"/>
                    <a:gd name="T7" fmla="*/ 22 h 342"/>
                    <a:gd name="T8" fmla="*/ 11 w 59"/>
                    <a:gd name="T9" fmla="*/ 342 h 3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9" h="342">
                      <a:moveTo>
                        <a:pt x="11" y="342"/>
                      </a:moveTo>
                      <a:cubicBezTo>
                        <a:pt x="42" y="319"/>
                        <a:pt x="42" y="319"/>
                        <a:pt x="42" y="319"/>
                      </a:cubicBezTo>
                      <a:cubicBezTo>
                        <a:pt x="59" y="0"/>
                        <a:pt x="59" y="0"/>
                        <a:pt x="59" y="0"/>
                      </a:cubicBezTo>
                      <a:cubicBezTo>
                        <a:pt x="44" y="22"/>
                        <a:pt x="44" y="22"/>
                        <a:pt x="44" y="22"/>
                      </a:cubicBezTo>
                      <a:cubicBezTo>
                        <a:pt x="44" y="22"/>
                        <a:pt x="0" y="314"/>
                        <a:pt x="11" y="342"/>
                      </a:cubicBezTo>
                      <a:close/>
                    </a:path>
                  </a:pathLst>
                </a:custGeom>
                <a:solidFill>
                  <a:srgbClr val="05050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06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8015288" y="1316038"/>
                  <a:ext cx="333375" cy="2052638"/>
                </a:xfrm>
                <a:custGeom>
                  <a:avLst/>
                  <a:gdLst>
                    <a:gd name="T0" fmla="*/ 25 w 89"/>
                    <a:gd name="T1" fmla="*/ 546 h 546"/>
                    <a:gd name="T2" fmla="*/ 49 w 89"/>
                    <a:gd name="T3" fmla="*/ 492 h 546"/>
                    <a:gd name="T4" fmla="*/ 82 w 89"/>
                    <a:gd name="T5" fmla="*/ 70 h 546"/>
                    <a:gd name="T6" fmla="*/ 82 w 89"/>
                    <a:gd name="T7" fmla="*/ 13 h 546"/>
                    <a:gd name="T8" fmla="*/ 55 w 89"/>
                    <a:gd name="T9" fmla="*/ 0 h 546"/>
                    <a:gd name="T10" fmla="*/ 48 w 89"/>
                    <a:gd name="T11" fmla="*/ 45 h 546"/>
                    <a:gd name="T12" fmla="*/ 55 w 89"/>
                    <a:gd name="T13" fmla="*/ 79 h 546"/>
                    <a:gd name="T14" fmla="*/ 0 w 89"/>
                    <a:gd name="T15" fmla="*/ 503 h 546"/>
                    <a:gd name="T16" fmla="*/ 25 w 89"/>
                    <a:gd name="T17" fmla="*/ 546 h 5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89" h="546">
                      <a:moveTo>
                        <a:pt x="25" y="546"/>
                      </a:moveTo>
                      <a:cubicBezTo>
                        <a:pt x="49" y="492"/>
                        <a:pt x="49" y="492"/>
                        <a:pt x="49" y="492"/>
                      </a:cubicBezTo>
                      <a:cubicBezTo>
                        <a:pt x="49" y="492"/>
                        <a:pt x="84" y="112"/>
                        <a:pt x="82" y="70"/>
                      </a:cubicBezTo>
                      <a:cubicBezTo>
                        <a:pt x="82" y="70"/>
                        <a:pt x="89" y="25"/>
                        <a:pt x="82" y="13"/>
                      </a:cubicBezTo>
                      <a:cubicBezTo>
                        <a:pt x="76" y="2"/>
                        <a:pt x="55" y="0"/>
                        <a:pt x="55" y="0"/>
                      </a:cubicBezTo>
                      <a:cubicBezTo>
                        <a:pt x="48" y="45"/>
                        <a:pt x="48" y="45"/>
                        <a:pt x="48" y="45"/>
                      </a:cubicBezTo>
                      <a:cubicBezTo>
                        <a:pt x="48" y="45"/>
                        <a:pt x="61" y="55"/>
                        <a:pt x="55" y="79"/>
                      </a:cubicBezTo>
                      <a:cubicBezTo>
                        <a:pt x="49" y="103"/>
                        <a:pt x="5" y="459"/>
                        <a:pt x="0" y="503"/>
                      </a:cubicBezTo>
                      <a:lnTo>
                        <a:pt x="25" y="546"/>
                      </a:lnTo>
                      <a:close/>
                    </a:path>
                  </a:pathLst>
                </a:custGeom>
                <a:solidFill>
                  <a:srgbClr val="05050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07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8199438" y="234950"/>
                  <a:ext cx="1033463" cy="849313"/>
                </a:xfrm>
                <a:custGeom>
                  <a:avLst/>
                  <a:gdLst>
                    <a:gd name="T0" fmla="*/ 139 w 275"/>
                    <a:gd name="T1" fmla="*/ 200 h 226"/>
                    <a:gd name="T2" fmla="*/ 150 w 275"/>
                    <a:gd name="T3" fmla="*/ 200 h 226"/>
                    <a:gd name="T4" fmla="*/ 164 w 275"/>
                    <a:gd name="T5" fmla="*/ 157 h 226"/>
                    <a:gd name="T6" fmla="*/ 220 w 275"/>
                    <a:gd name="T7" fmla="*/ 131 h 226"/>
                    <a:gd name="T8" fmla="*/ 259 w 275"/>
                    <a:gd name="T9" fmla="*/ 136 h 226"/>
                    <a:gd name="T10" fmla="*/ 275 w 275"/>
                    <a:gd name="T11" fmla="*/ 121 h 226"/>
                    <a:gd name="T12" fmla="*/ 150 w 275"/>
                    <a:gd name="T13" fmla="*/ 5 h 226"/>
                    <a:gd name="T14" fmla="*/ 124 w 275"/>
                    <a:gd name="T15" fmla="*/ 5 h 226"/>
                    <a:gd name="T16" fmla="*/ 94 w 275"/>
                    <a:gd name="T17" fmla="*/ 5 h 226"/>
                    <a:gd name="T18" fmla="*/ 0 w 275"/>
                    <a:gd name="T19" fmla="*/ 121 h 226"/>
                    <a:gd name="T20" fmla="*/ 28 w 275"/>
                    <a:gd name="T21" fmla="*/ 226 h 226"/>
                    <a:gd name="T22" fmla="*/ 39 w 275"/>
                    <a:gd name="T23" fmla="*/ 205 h 226"/>
                    <a:gd name="T24" fmla="*/ 87 w 275"/>
                    <a:gd name="T25" fmla="*/ 196 h 226"/>
                    <a:gd name="T26" fmla="*/ 89 w 275"/>
                    <a:gd name="T27" fmla="*/ 163 h 226"/>
                    <a:gd name="T28" fmla="*/ 124 w 275"/>
                    <a:gd name="T29" fmla="*/ 136 h 226"/>
                    <a:gd name="T30" fmla="*/ 143 w 275"/>
                    <a:gd name="T31" fmla="*/ 169 h 226"/>
                    <a:gd name="T32" fmla="*/ 139 w 275"/>
                    <a:gd name="T33" fmla="*/ 200 h 2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275" h="226">
                      <a:moveTo>
                        <a:pt x="139" y="200"/>
                      </a:moveTo>
                      <a:cubicBezTo>
                        <a:pt x="150" y="200"/>
                        <a:pt x="150" y="200"/>
                        <a:pt x="150" y="200"/>
                      </a:cubicBezTo>
                      <a:cubicBezTo>
                        <a:pt x="150" y="200"/>
                        <a:pt x="149" y="166"/>
                        <a:pt x="164" y="157"/>
                      </a:cubicBezTo>
                      <a:cubicBezTo>
                        <a:pt x="179" y="148"/>
                        <a:pt x="196" y="129"/>
                        <a:pt x="220" y="131"/>
                      </a:cubicBezTo>
                      <a:cubicBezTo>
                        <a:pt x="220" y="131"/>
                        <a:pt x="254" y="138"/>
                        <a:pt x="259" y="136"/>
                      </a:cubicBezTo>
                      <a:cubicBezTo>
                        <a:pt x="264" y="134"/>
                        <a:pt x="275" y="121"/>
                        <a:pt x="275" y="121"/>
                      </a:cubicBezTo>
                      <a:cubicBezTo>
                        <a:pt x="275" y="121"/>
                        <a:pt x="241" y="35"/>
                        <a:pt x="150" y="5"/>
                      </a:cubicBezTo>
                      <a:cubicBezTo>
                        <a:pt x="124" y="5"/>
                        <a:pt x="124" y="5"/>
                        <a:pt x="124" y="5"/>
                      </a:cubicBezTo>
                      <a:cubicBezTo>
                        <a:pt x="124" y="5"/>
                        <a:pt x="97" y="0"/>
                        <a:pt x="94" y="5"/>
                      </a:cubicBezTo>
                      <a:cubicBezTo>
                        <a:pt x="91" y="10"/>
                        <a:pt x="0" y="46"/>
                        <a:pt x="0" y="121"/>
                      </a:cubicBezTo>
                      <a:cubicBezTo>
                        <a:pt x="0" y="185"/>
                        <a:pt x="28" y="226"/>
                        <a:pt x="28" y="226"/>
                      </a:cubicBezTo>
                      <a:cubicBezTo>
                        <a:pt x="36" y="215"/>
                        <a:pt x="36" y="222"/>
                        <a:pt x="39" y="205"/>
                      </a:cubicBezTo>
                      <a:cubicBezTo>
                        <a:pt x="52" y="193"/>
                        <a:pt x="87" y="196"/>
                        <a:pt x="87" y="196"/>
                      </a:cubicBezTo>
                      <a:cubicBezTo>
                        <a:pt x="87" y="196"/>
                        <a:pt x="80" y="181"/>
                        <a:pt x="89" y="163"/>
                      </a:cubicBezTo>
                      <a:cubicBezTo>
                        <a:pt x="98" y="145"/>
                        <a:pt x="109" y="132"/>
                        <a:pt x="124" y="136"/>
                      </a:cubicBezTo>
                      <a:cubicBezTo>
                        <a:pt x="124" y="136"/>
                        <a:pt x="143" y="151"/>
                        <a:pt x="143" y="169"/>
                      </a:cubicBezTo>
                      <a:lnTo>
                        <a:pt x="139" y="20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</p:grpSp>
        </p:grpSp>
      </p:grpSp>
      <p:grpSp>
        <p:nvGrpSpPr>
          <p:cNvPr id="109" name="Group 108出自【趣你的PPT】(微信:qunideppt)：最优质的PPT资源库"/>
          <p:cNvGrpSpPr/>
          <p:nvPr/>
        </p:nvGrpSpPr>
        <p:grpSpPr>
          <a:xfrm>
            <a:off x="7916075" y="2221817"/>
            <a:ext cx="2418637" cy="2980778"/>
            <a:chOff x="7807303" y="2343988"/>
            <a:chExt cx="2418637" cy="2980778"/>
          </a:xfrm>
        </p:grpSpPr>
        <p:grpSp>
          <p:nvGrpSpPr>
            <p:cNvPr id="5" name="组合 4"/>
            <p:cNvGrpSpPr/>
            <p:nvPr/>
          </p:nvGrpSpPr>
          <p:grpSpPr>
            <a:xfrm>
              <a:off x="7807303" y="3182424"/>
              <a:ext cx="2140867" cy="2142342"/>
              <a:chOff x="8641267" y="3828656"/>
              <a:chExt cx="2140867" cy="2142342"/>
            </a:xfrm>
          </p:grpSpPr>
          <p:sp>
            <p:nvSpPr>
              <p:cNvPr id="42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 rot="21275257">
                <a:off x="8641267" y="3828656"/>
                <a:ext cx="2140867" cy="2142342"/>
              </a:xfrm>
              <a:custGeom>
                <a:avLst/>
                <a:gdLst>
                  <a:gd name="T0" fmla="*/ 1706 w 1816"/>
                  <a:gd name="T1" fmla="*/ 792 h 1816"/>
                  <a:gd name="T2" fmla="*/ 1774 w 1816"/>
                  <a:gd name="T3" fmla="*/ 626 h 1816"/>
                  <a:gd name="T4" fmla="*/ 1578 w 1816"/>
                  <a:gd name="T5" fmla="*/ 460 h 1816"/>
                  <a:gd name="T6" fmla="*/ 1498 w 1816"/>
                  <a:gd name="T7" fmla="*/ 216 h 1816"/>
                  <a:gd name="T8" fmla="*/ 1318 w 1816"/>
                  <a:gd name="T9" fmla="*/ 214 h 1816"/>
                  <a:gd name="T10" fmla="*/ 1150 w 1816"/>
                  <a:gd name="T11" fmla="*/ 138 h 1816"/>
                  <a:gd name="T12" fmla="*/ 978 w 1816"/>
                  <a:gd name="T13" fmla="*/ 104 h 1816"/>
                  <a:gd name="T14" fmla="*/ 792 w 1816"/>
                  <a:gd name="T15" fmla="*/ 110 h 1816"/>
                  <a:gd name="T16" fmla="*/ 626 w 1816"/>
                  <a:gd name="T17" fmla="*/ 42 h 1816"/>
                  <a:gd name="T18" fmla="*/ 460 w 1816"/>
                  <a:gd name="T19" fmla="*/ 236 h 1816"/>
                  <a:gd name="T20" fmla="*/ 216 w 1816"/>
                  <a:gd name="T21" fmla="*/ 316 h 1816"/>
                  <a:gd name="T22" fmla="*/ 214 w 1816"/>
                  <a:gd name="T23" fmla="*/ 496 h 1816"/>
                  <a:gd name="T24" fmla="*/ 138 w 1816"/>
                  <a:gd name="T25" fmla="*/ 666 h 1816"/>
                  <a:gd name="T26" fmla="*/ 104 w 1816"/>
                  <a:gd name="T27" fmla="*/ 836 h 1816"/>
                  <a:gd name="T28" fmla="*/ 108 w 1816"/>
                  <a:gd name="T29" fmla="*/ 1022 h 1816"/>
                  <a:gd name="T30" fmla="*/ 42 w 1816"/>
                  <a:gd name="T31" fmla="*/ 1190 h 1816"/>
                  <a:gd name="T32" fmla="*/ 236 w 1816"/>
                  <a:gd name="T33" fmla="*/ 1356 h 1816"/>
                  <a:gd name="T34" fmla="*/ 316 w 1816"/>
                  <a:gd name="T35" fmla="*/ 1600 h 1816"/>
                  <a:gd name="T36" fmla="*/ 496 w 1816"/>
                  <a:gd name="T37" fmla="*/ 1602 h 1816"/>
                  <a:gd name="T38" fmla="*/ 666 w 1816"/>
                  <a:gd name="T39" fmla="*/ 1678 h 1816"/>
                  <a:gd name="T40" fmla="*/ 836 w 1816"/>
                  <a:gd name="T41" fmla="*/ 1712 h 1816"/>
                  <a:gd name="T42" fmla="*/ 1022 w 1816"/>
                  <a:gd name="T43" fmla="*/ 1706 h 1816"/>
                  <a:gd name="T44" fmla="*/ 1188 w 1816"/>
                  <a:gd name="T45" fmla="*/ 1774 h 1816"/>
                  <a:gd name="T46" fmla="*/ 1356 w 1816"/>
                  <a:gd name="T47" fmla="*/ 1578 h 1816"/>
                  <a:gd name="T48" fmla="*/ 1600 w 1816"/>
                  <a:gd name="T49" fmla="*/ 1500 h 1816"/>
                  <a:gd name="T50" fmla="*/ 1602 w 1816"/>
                  <a:gd name="T51" fmla="*/ 1320 h 1816"/>
                  <a:gd name="T52" fmla="*/ 1678 w 1816"/>
                  <a:gd name="T53" fmla="*/ 1150 h 1816"/>
                  <a:gd name="T54" fmla="*/ 1710 w 1816"/>
                  <a:gd name="T55" fmla="*/ 978 h 1816"/>
                  <a:gd name="T56" fmla="*/ 872 w 1816"/>
                  <a:gd name="T57" fmla="*/ 1612 h 1816"/>
                  <a:gd name="T58" fmla="*/ 730 w 1816"/>
                  <a:gd name="T59" fmla="*/ 1592 h 1816"/>
                  <a:gd name="T60" fmla="*/ 602 w 1816"/>
                  <a:gd name="T61" fmla="*/ 1544 h 1816"/>
                  <a:gd name="T62" fmla="*/ 484 w 1816"/>
                  <a:gd name="T63" fmla="*/ 1474 h 1816"/>
                  <a:gd name="T64" fmla="*/ 384 w 1816"/>
                  <a:gd name="T65" fmla="*/ 1382 h 1816"/>
                  <a:gd name="T66" fmla="*/ 304 w 1816"/>
                  <a:gd name="T67" fmla="*/ 1274 h 1816"/>
                  <a:gd name="T68" fmla="*/ 244 w 1816"/>
                  <a:gd name="T69" fmla="*/ 1150 h 1816"/>
                  <a:gd name="T70" fmla="*/ 210 w 1816"/>
                  <a:gd name="T71" fmla="*/ 1016 h 1816"/>
                  <a:gd name="T72" fmla="*/ 202 w 1816"/>
                  <a:gd name="T73" fmla="*/ 872 h 1816"/>
                  <a:gd name="T74" fmla="*/ 224 w 1816"/>
                  <a:gd name="T75" fmla="*/ 732 h 1816"/>
                  <a:gd name="T76" fmla="*/ 272 w 1816"/>
                  <a:gd name="T77" fmla="*/ 602 h 1816"/>
                  <a:gd name="T78" fmla="*/ 342 w 1816"/>
                  <a:gd name="T79" fmla="*/ 486 h 1816"/>
                  <a:gd name="T80" fmla="*/ 432 w 1816"/>
                  <a:gd name="T81" fmla="*/ 386 h 1816"/>
                  <a:gd name="T82" fmla="*/ 542 w 1816"/>
                  <a:gd name="T83" fmla="*/ 304 h 1816"/>
                  <a:gd name="T84" fmla="*/ 664 w 1816"/>
                  <a:gd name="T85" fmla="*/ 244 h 1816"/>
                  <a:gd name="T86" fmla="*/ 800 w 1816"/>
                  <a:gd name="T87" fmla="*/ 210 h 1816"/>
                  <a:gd name="T88" fmla="*/ 944 w 1816"/>
                  <a:gd name="T89" fmla="*/ 202 h 1816"/>
                  <a:gd name="T90" fmla="*/ 1084 w 1816"/>
                  <a:gd name="T91" fmla="*/ 224 h 1816"/>
                  <a:gd name="T92" fmla="*/ 1214 w 1816"/>
                  <a:gd name="T93" fmla="*/ 272 h 1816"/>
                  <a:gd name="T94" fmla="*/ 1330 w 1816"/>
                  <a:gd name="T95" fmla="*/ 342 h 1816"/>
                  <a:gd name="T96" fmla="*/ 1430 w 1816"/>
                  <a:gd name="T97" fmla="*/ 432 h 1816"/>
                  <a:gd name="T98" fmla="*/ 1512 w 1816"/>
                  <a:gd name="T99" fmla="*/ 542 h 1816"/>
                  <a:gd name="T100" fmla="*/ 1570 w 1816"/>
                  <a:gd name="T101" fmla="*/ 664 h 1816"/>
                  <a:gd name="T102" fmla="*/ 1606 w 1816"/>
                  <a:gd name="T103" fmla="*/ 800 h 1816"/>
                  <a:gd name="T104" fmla="*/ 1612 w 1816"/>
                  <a:gd name="T105" fmla="*/ 944 h 1816"/>
                  <a:gd name="T106" fmla="*/ 1592 w 1816"/>
                  <a:gd name="T107" fmla="*/ 1084 h 1816"/>
                  <a:gd name="T108" fmla="*/ 1544 w 1816"/>
                  <a:gd name="T109" fmla="*/ 1214 h 1816"/>
                  <a:gd name="T110" fmla="*/ 1474 w 1816"/>
                  <a:gd name="T111" fmla="*/ 1330 h 1816"/>
                  <a:gd name="T112" fmla="*/ 1382 w 1816"/>
                  <a:gd name="T113" fmla="*/ 1430 h 1816"/>
                  <a:gd name="T114" fmla="*/ 1274 w 1816"/>
                  <a:gd name="T115" fmla="*/ 1512 h 1816"/>
                  <a:gd name="T116" fmla="*/ 1150 w 1816"/>
                  <a:gd name="T117" fmla="*/ 1570 h 1816"/>
                  <a:gd name="T118" fmla="*/ 1014 w 1816"/>
                  <a:gd name="T119" fmla="*/ 1606 h 181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w 1816"/>
                  <a:gd name="T181" fmla="*/ 0 h 1816"/>
                  <a:gd name="T182" fmla="*/ 1816 w 1816"/>
                  <a:gd name="T183" fmla="*/ 1816 h 181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T180" t="T181" r="T182" b="T183"/>
                <a:pathLst>
                  <a:path w="1816" h="1816">
                    <a:moveTo>
                      <a:pt x="1816" y="978"/>
                    </a:moveTo>
                    <a:lnTo>
                      <a:pt x="1816" y="836"/>
                    </a:lnTo>
                    <a:lnTo>
                      <a:pt x="1710" y="836"/>
                    </a:lnTo>
                    <a:lnTo>
                      <a:pt x="1706" y="792"/>
                    </a:lnTo>
                    <a:lnTo>
                      <a:pt x="1698" y="750"/>
                    </a:lnTo>
                    <a:lnTo>
                      <a:pt x="1688" y="708"/>
                    </a:lnTo>
                    <a:lnTo>
                      <a:pt x="1678" y="666"/>
                    </a:lnTo>
                    <a:lnTo>
                      <a:pt x="1774" y="626"/>
                    </a:lnTo>
                    <a:lnTo>
                      <a:pt x="1718" y="494"/>
                    </a:lnTo>
                    <a:lnTo>
                      <a:pt x="1622" y="534"/>
                    </a:lnTo>
                    <a:lnTo>
                      <a:pt x="1602" y="496"/>
                    </a:lnTo>
                    <a:lnTo>
                      <a:pt x="1578" y="460"/>
                    </a:lnTo>
                    <a:lnTo>
                      <a:pt x="1552" y="424"/>
                    </a:lnTo>
                    <a:lnTo>
                      <a:pt x="1526" y="390"/>
                    </a:lnTo>
                    <a:lnTo>
                      <a:pt x="1600" y="316"/>
                    </a:lnTo>
                    <a:lnTo>
                      <a:pt x="1498" y="216"/>
                    </a:lnTo>
                    <a:lnTo>
                      <a:pt x="1426" y="290"/>
                    </a:lnTo>
                    <a:lnTo>
                      <a:pt x="1392" y="262"/>
                    </a:lnTo>
                    <a:lnTo>
                      <a:pt x="1356" y="236"/>
                    </a:lnTo>
                    <a:lnTo>
                      <a:pt x="1318" y="214"/>
                    </a:lnTo>
                    <a:lnTo>
                      <a:pt x="1280" y="192"/>
                    </a:lnTo>
                    <a:lnTo>
                      <a:pt x="1320" y="96"/>
                    </a:lnTo>
                    <a:lnTo>
                      <a:pt x="1188" y="42"/>
                    </a:lnTo>
                    <a:lnTo>
                      <a:pt x="1150" y="138"/>
                    </a:lnTo>
                    <a:lnTo>
                      <a:pt x="1108" y="126"/>
                    </a:lnTo>
                    <a:lnTo>
                      <a:pt x="1066" y="116"/>
                    </a:lnTo>
                    <a:lnTo>
                      <a:pt x="1022" y="110"/>
                    </a:lnTo>
                    <a:lnTo>
                      <a:pt x="978" y="104"/>
                    </a:lnTo>
                    <a:lnTo>
                      <a:pt x="978" y="0"/>
                    </a:lnTo>
                    <a:lnTo>
                      <a:pt x="836" y="0"/>
                    </a:lnTo>
                    <a:lnTo>
                      <a:pt x="836" y="104"/>
                    </a:lnTo>
                    <a:lnTo>
                      <a:pt x="792" y="110"/>
                    </a:lnTo>
                    <a:lnTo>
                      <a:pt x="750" y="116"/>
                    </a:lnTo>
                    <a:lnTo>
                      <a:pt x="706" y="126"/>
                    </a:lnTo>
                    <a:lnTo>
                      <a:pt x="666" y="138"/>
                    </a:lnTo>
                    <a:lnTo>
                      <a:pt x="626" y="42"/>
                    </a:lnTo>
                    <a:lnTo>
                      <a:pt x="494" y="96"/>
                    </a:lnTo>
                    <a:lnTo>
                      <a:pt x="534" y="192"/>
                    </a:lnTo>
                    <a:lnTo>
                      <a:pt x="496" y="214"/>
                    </a:lnTo>
                    <a:lnTo>
                      <a:pt x="460" y="236"/>
                    </a:lnTo>
                    <a:lnTo>
                      <a:pt x="424" y="262"/>
                    </a:lnTo>
                    <a:lnTo>
                      <a:pt x="390" y="290"/>
                    </a:lnTo>
                    <a:lnTo>
                      <a:pt x="316" y="216"/>
                    </a:lnTo>
                    <a:lnTo>
                      <a:pt x="216" y="316"/>
                    </a:lnTo>
                    <a:lnTo>
                      <a:pt x="288" y="390"/>
                    </a:lnTo>
                    <a:lnTo>
                      <a:pt x="262" y="424"/>
                    </a:lnTo>
                    <a:lnTo>
                      <a:pt x="236" y="460"/>
                    </a:lnTo>
                    <a:lnTo>
                      <a:pt x="214" y="496"/>
                    </a:lnTo>
                    <a:lnTo>
                      <a:pt x="192" y="534"/>
                    </a:lnTo>
                    <a:lnTo>
                      <a:pt x="96" y="494"/>
                    </a:lnTo>
                    <a:lnTo>
                      <a:pt x="42" y="626"/>
                    </a:lnTo>
                    <a:lnTo>
                      <a:pt x="138" y="666"/>
                    </a:lnTo>
                    <a:lnTo>
                      <a:pt x="126" y="708"/>
                    </a:lnTo>
                    <a:lnTo>
                      <a:pt x="116" y="750"/>
                    </a:lnTo>
                    <a:lnTo>
                      <a:pt x="108" y="792"/>
                    </a:lnTo>
                    <a:lnTo>
                      <a:pt x="104" y="836"/>
                    </a:lnTo>
                    <a:lnTo>
                      <a:pt x="0" y="836"/>
                    </a:lnTo>
                    <a:lnTo>
                      <a:pt x="0" y="978"/>
                    </a:lnTo>
                    <a:lnTo>
                      <a:pt x="104" y="978"/>
                    </a:lnTo>
                    <a:lnTo>
                      <a:pt x="108" y="1022"/>
                    </a:lnTo>
                    <a:lnTo>
                      <a:pt x="116" y="1066"/>
                    </a:lnTo>
                    <a:lnTo>
                      <a:pt x="126" y="1108"/>
                    </a:lnTo>
                    <a:lnTo>
                      <a:pt x="138" y="1150"/>
                    </a:lnTo>
                    <a:lnTo>
                      <a:pt x="42" y="1190"/>
                    </a:lnTo>
                    <a:lnTo>
                      <a:pt x="96" y="1320"/>
                    </a:lnTo>
                    <a:lnTo>
                      <a:pt x="192" y="1280"/>
                    </a:lnTo>
                    <a:lnTo>
                      <a:pt x="214" y="1320"/>
                    </a:lnTo>
                    <a:lnTo>
                      <a:pt x="236" y="1356"/>
                    </a:lnTo>
                    <a:lnTo>
                      <a:pt x="262" y="1392"/>
                    </a:lnTo>
                    <a:lnTo>
                      <a:pt x="288" y="1426"/>
                    </a:lnTo>
                    <a:lnTo>
                      <a:pt x="216" y="1500"/>
                    </a:lnTo>
                    <a:lnTo>
                      <a:pt x="316" y="1600"/>
                    </a:lnTo>
                    <a:lnTo>
                      <a:pt x="390" y="1526"/>
                    </a:lnTo>
                    <a:lnTo>
                      <a:pt x="424" y="1554"/>
                    </a:lnTo>
                    <a:lnTo>
                      <a:pt x="460" y="1578"/>
                    </a:lnTo>
                    <a:lnTo>
                      <a:pt x="496" y="1602"/>
                    </a:lnTo>
                    <a:lnTo>
                      <a:pt x="534" y="1622"/>
                    </a:lnTo>
                    <a:lnTo>
                      <a:pt x="494" y="1718"/>
                    </a:lnTo>
                    <a:lnTo>
                      <a:pt x="626" y="1774"/>
                    </a:lnTo>
                    <a:lnTo>
                      <a:pt x="666" y="1678"/>
                    </a:lnTo>
                    <a:lnTo>
                      <a:pt x="706" y="1690"/>
                    </a:lnTo>
                    <a:lnTo>
                      <a:pt x="750" y="1698"/>
                    </a:lnTo>
                    <a:lnTo>
                      <a:pt x="792" y="1706"/>
                    </a:lnTo>
                    <a:lnTo>
                      <a:pt x="836" y="1712"/>
                    </a:lnTo>
                    <a:lnTo>
                      <a:pt x="836" y="1816"/>
                    </a:lnTo>
                    <a:lnTo>
                      <a:pt x="978" y="1816"/>
                    </a:lnTo>
                    <a:lnTo>
                      <a:pt x="978" y="1712"/>
                    </a:lnTo>
                    <a:lnTo>
                      <a:pt x="1022" y="1706"/>
                    </a:lnTo>
                    <a:lnTo>
                      <a:pt x="1066" y="1698"/>
                    </a:lnTo>
                    <a:lnTo>
                      <a:pt x="1108" y="1690"/>
                    </a:lnTo>
                    <a:lnTo>
                      <a:pt x="1150" y="1678"/>
                    </a:lnTo>
                    <a:lnTo>
                      <a:pt x="1188" y="1774"/>
                    </a:lnTo>
                    <a:lnTo>
                      <a:pt x="1320" y="1718"/>
                    </a:lnTo>
                    <a:lnTo>
                      <a:pt x="1280" y="1622"/>
                    </a:lnTo>
                    <a:lnTo>
                      <a:pt x="1318" y="1602"/>
                    </a:lnTo>
                    <a:lnTo>
                      <a:pt x="1356" y="1578"/>
                    </a:lnTo>
                    <a:lnTo>
                      <a:pt x="1392" y="1554"/>
                    </a:lnTo>
                    <a:lnTo>
                      <a:pt x="1426" y="1526"/>
                    </a:lnTo>
                    <a:lnTo>
                      <a:pt x="1498" y="1600"/>
                    </a:lnTo>
                    <a:lnTo>
                      <a:pt x="1600" y="1500"/>
                    </a:lnTo>
                    <a:lnTo>
                      <a:pt x="1526" y="1426"/>
                    </a:lnTo>
                    <a:lnTo>
                      <a:pt x="1552" y="1392"/>
                    </a:lnTo>
                    <a:lnTo>
                      <a:pt x="1578" y="1356"/>
                    </a:lnTo>
                    <a:lnTo>
                      <a:pt x="1602" y="1320"/>
                    </a:lnTo>
                    <a:lnTo>
                      <a:pt x="1622" y="1280"/>
                    </a:lnTo>
                    <a:lnTo>
                      <a:pt x="1718" y="1320"/>
                    </a:lnTo>
                    <a:lnTo>
                      <a:pt x="1774" y="1190"/>
                    </a:lnTo>
                    <a:lnTo>
                      <a:pt x="1678" y="1150"/>
                    </a:lnTo>
                    <a:lnTo>
                      <a:pt x="1688" y="1108"/>
                    </a:lnTo>
                    <a:lnTo>
                      <a:pt x="1698" y="1066"/>
                    </a:lnTo>
                    <a:lnTo>
                      <a:pt x="1706" y="1022"/>
                    </a:lnTo>
                    <a:lnTo>
                      <a:pt x="1710" y="978"/>
                    </a:lnTo>
                    <a:lnTo>
                      <a:pt x="1816" y="978"/>
                    </a:lnTo>
                    <a:close/>
                    <a:moveTo>
                      <a:pt x="908" y="1614"/>
                    </a:moveTo>
                    <a:lnTo>
                      <a:pt x="908" y="1614"/>
                    </a:lnTo>
                    <a:lnTo>
                      <a:pt x="872" y="1612"/>
                    </a:lnTo>
                    <a:lnTo>
                      <a:pt x="836" y="1610"/>
                    </a:lnTo>
                    <a:lnTo>
                      <a:pt x="800" y="1606"/>
                    </a:lnTo>
                    <a:lnTo>
                      <a:pt x="766" y="1600"/>
                    </a:lnTo>
                    <a:lnTo>
                      <a:pt x="730" y="1592"/>
                    </a:lnTo>
                    <a:lnTo>
                      <a:pt x="698" y="1582"/>
                    </a:lnTo>
                    <a:lnTo>
                      <a:pt x="664" y="1570"/>
                    </a:lnTo>
                    <a:lnTo>
                      <a:pt x="632" y="1558"/>
                    </a:lnTo>
                    <a:lnTo>
                      <a:pt x="602" y="1544"/>
                    </a:lnTo>
                    <a:lnTo>
                      <a:pt x="570" y="1528"/>
                    </a:lnTo>
                    <a:lnTo>
                      <a:pt x="542" y="1512"/>
                    </a:lnTo>
                    <a:lnTo>
                      <a:pt x="512" y="1492"/>
                    </a:lnTo>
                    <a:lnTo>
                      <a:pt x="484" y="1474"/>
                    </a:lnTo>
                    <a:lnTo>
                      <a:pt x="458" y="1452"/>
                    </a:lnTo>
                    <a:lnTo>
                      <a:pt x="432" y="1430"/>
                    </a:lnTo>
                    <a:lnTo>
                      <a:pt x="408" y="1406"/>
                    </a:lnTo>
                    <a:lnTo>
                      <a:pt x="384" y="1382"/>
                    </a:lnTo>
                    <a:lnTo>
                      <a:pt x="362" y="1356"/>
                    </a:lnTo>
                    <a:lnTo>
                      <a:pt x="342" y="1330"/>
                    </a:lnTo>
                    <a:lnTo>
                      <a:pt x="322" y="1302"/>
                    </a:lnTo>
                    <a:lnTo>
                      <a:pt x="304" y="1274"/>
                    </a:lnTo>
                    <a:lnTo>
                      <a:pt x="286" y="1244"/>
                    </a:lnTo>
                    <a:lnTo>
                      <a:pt x="272" y="1214"/>
                    </a:lnTo>
                    <a:lnTo>
                      <a:pt x="256" y="1182"/>
                    </a:lnTo>
                    <a:lnTo>
                      <a:pt x="244" y="1150"/>
                    </a:lnTo>
                    <a:lnTo>
                      <a:pt x="234" y="1118"/>
                    </a:lnTo>
                    <a:lnTo>
                      <a:pt x="224" y="1084"/>
                    </a:lnTo>
                    <a:lnTo>
                      <a:pt x="216" y="1050"/>
                    </a:lnTo>
                    <a:lnTo>
                      <a:pt x="210" y="1016"/>
                    </a:lnTo>
                    <a:lnTo>
                      <a:pt x="206" y="980"/>
                    </a:lnTo>
                    <a:lnTo>
                      <a:pt x="202" y="944"/>
                    </a:lnTo>
                    <a:lnTo>
                      <a:pt x="202" y="908"/>
                    </a:lnTo>
                    <a:lnTo>
                      <a:pt x="202" y="872"/>
                    </a:lnTo>
                    <a:lnTo>
                      <a:pt x="206" y="836"/>
                    </a:lnTo>
                    <a:lnTo>
                      <a:pt x="210" y="800"/>
                    </a:lnTo>
                    <a:lnTo>
                      <a:pt x="216" y="766"/>
                    </a:lnTo>
                    <a:lnTo>
                      <a:pt x="224" y="732"/>
                    </a:lnTo>
                    <a:lnTo>
                      <a:pt x="234" y="698"/>
                    </a:lnTo>
                    <a:lnTo>
                      <a:pt x="244" y="664"/>
                    </a:lnTo>
                    <a:lnTo>
                      <a:pt x="256" y="632"/>
                    </a:lnTo>
                    <a:lnTo>
                      <a:pt x="272" y="602"/>
                    </a:lnTo>
                    <a:lnTo>
                      <a:pt x="286" y="572"/>
                    </a:lnTo>
                    <a:lnTo>
                      <a:pt x="304" y="542"/>
                    </a:lnTo>
                    <a:lnTo>
                      <a:pt x="322" y="512"/>
                    </a:lnTo>
                    <a:lnTo>
                      <a:pt x="342" y="486"/>
                    </a:lnTo>
                    <a:lnTo>
                      <a:pt x="362" y="458"/>
                    </a:lnTo>
                    <a:lnTo>
                      <a:pt x="384" y="432"/>
                    </a:lnTo>
                    <a:lnTo>
                      <a:pt x="408" y="408"/>
                    </a:lnTo>
                    <a:lnTo>
                      <a:pt x="432" y="386"/>
                    </a:lnTo>
                    <a:lnTo>
                      <a:pt x="458" y="362"/>
                    </a:lnTo>
                    <a:lnTo>
                      <a:pt x="484" y="342"/>
                    </a:lnTo>
                    <a:lnTo>
                      <a:pt x="512" y="322"/>
                    </a:lnTo>
                    <a:lnTo>
                      <a:pt x="542" y="304"/>
                    </a:lnTo>
                    <a:lnTo>
                      <a:pt x="570" y="286"/>
                    </a:lnTo>
                    <a:lnTo>
                      <a:pt x="602" y="272"/>
                    </a:lnTo>
                    <a:lnTo>
                      <a:pt x="632" y="258"/>
                    </a:lnTo>
                    <a:lnTo>
                      <a:pt x="664" y="244"/>
                    </a:lnTo>
                    <a:lnTo>
                      <a:pt x="698" y="234"/>
                    </a:lnTo>
                    <a:lnTo>
                      <a:pt x="730" y="224"/>
                    </a:lnTo>
                    <a:lnTo>
                      <a:pt x="766" y="216"/>
                    </a:lnTo>
                    <a:lnTo>
                      <a:pt x="800" y="210"/>
                    </a:lnTo>
                    <a:lnTo>
                      <a:pt x="836" y="206"/>
                    </a:lnTo>
                    <a:lnTo>
                      <a:pt x="872" y="202"/>
                    </a:lnTo>
                    <a:lnTo>
                      <a:pt x="908" y="202"/>
                    </a:lnTo>
                    <a:lnTo>
                      <a:pt x="944" y="202"/>
                    </a:lnTo>
                    <a:lnTo>
                      <a:pt x="980" y="206"/>
                    </a:lnTo>
                    <a:lnTo>
                      <a:pt x="1014" y="210"/>
                    </a:lnTo>
                    <a:lnTo>
                      <a:pt x="1050" y="216"/>
                    </a:lnTo>
                    <a:lnTo>
                      <a:pt x="1084" y="224"/>
                    </a:lnTo>
                    <a:lnTo>
                      <a:pt x="1118" y="234"/>
                    </a:lnTo>
                    <a:lnTo>
                      <a:pt x="1150" y="244"/>
                    </a:lnTo>
                    <a:lnTo>
                      <a:pt x="1182" y="258"/>
                    </a:lnTo>
                    <a:lnTo>
                      <a:pt x="1214" y="272"/>
                    </a:lnTo>
                    <a:lnTo>
                      <a:pt x="1244" y="286"/>
                    </a:lnTo>
                    <a:lnTo>
                      <a:pt x="1274" y="304"/>
                    </a:lnTo>
                    <a:lnTo>
                      <a:pt x="1302" y="322"/>
                    </a:lnTo>
                    <a:lnTo>
                      <a:pt x="1330" y="342"/>
                    </a:lnTo>
                    <a:lnTo>
                      <a:pt x="1356" y="362"/>
                    </a:lnTo>
                    <a:lnTo>
                      <a:pt x="1382" y="386"/>
                    </a:lnTo>
                    <a:lnTo>
                      <a:pt x="1406" y="408"/>
                    </a:lnTo>
                    <a:lnTo>
                      <a:pt x="1430" y="432"/>
                    </a:lnTo>
                    <a:lnTo>
                      <a:pt x="1452" y="458"/>
                    </a:lnTo>
                    <a:lnTo>
                      <a:pt x="1474" y="486"/>
                    </a:lnTo>
                    <a:lnTo>
                      <a:pt x="1492" y="512"/>
                    </a:lnTo>
                    <a:lnTo>
                      <a:pt x="1512" y="542"/>
                    </a:lnTo>
                    <a:lnTo>
                      <a:pt x="1528" y="572"/>
                    </a:lnTo>
                    <a:lnTo>
                      <a:pt x="1544" y="602"/>
                    </a:lnTo>
                    <a:lnTo>
                      <a:pt x="1558" y="632"/>
                    </a:lnTo>
                    <a:lnTo>
                      <a:pt x="1570" y="664"/>
                    </a:lnTo>
                    <a:lnTo>
                      <a:pt x="1582" y="698"/>
                    </a:lnTo>
                    <a:lnTo>
                      <a:pt x="1592" y="732"/>
                    </a:lnTo>
                    <a:lnTo>
                      <a:pt x="1598" y="766"/>
                    </a:lnTo>
                    <a:lnTo>
                      <a:pt x="1606" y="800"/>
                    </a:lnTo>
                    <a:lnTo>
                      <a:pt x="1610" y="836"/>
                    </a:lnTo>
                    <a:lnTo>
                      <a:pt x="1612" y="872"/>
                    </a:lnTo>
                    <a:lnTo>
                      <a:pt x="1614" y="908"/>
                    </a:lnTo>
                    <a:lnTo>
                      <a:pt x="1612" y="944"/>
                    </a:lnTo>
                    <a:lnTo>
                      <a:pt x="1610" y="980"/>
                    </a:lnTo>
                    <a:lnTo>
                      <a:pt x="1606" y="1016"/>
                    </a:lnTo>
                    <a:lnTo>
                      <a:pt x="1598" y="1050"/>
                    </a:lnTo>
                    <a:lnTo>
                      <a:pt x="1592" y="1084"/>
                    </a:lnTo>
                    <a:lnTo>
                      <a:pt x="1582" y="1118"/>
                    </a:lnTo>
                    <a:lnTo>
                      <a:pt x="1570" y="1150"/>
                    </a:lnTo>
                    <a:lnTo>
                      <a:pt x="1558" y="1182"/>
                    </a:lnTo>
                    <a:lnTo>
                      <a:pt x="1544" y="1214"/>
                    </a:lnTo>
                    <a:lnTo>
                      <a:pt x="1528" y="1244"/>
                    </a:lnTo>
                    <a:lnTo>
                      <a:pt x="1512" y="1274"/>
                    </a:lnTo>
                    <a:lnTo>
                      <a:pt x="1492" y="1302"/>
                    </a:lnTo>
                    <a:lnTo>
                      <a:pt x="1474" y="1330"/>
                    </a:lnTo>
                    <a:lnTo>
                      <a:pt x="1452" y="1356"/>
                    </a:lnTo>
                    <a:lnTo>
                      <a:pt x="1430" y="1382"/>
                    </a:lnTo>
                    <a:lnTo>
                      <a:pt x="1406" y="1406"/>
                    </a:lnTo>
                    <a:lnTo>
                      <a:pt x="1382" y="1430"/>
                    </a:lnTo>
                    <a:lnTo>
                      <a:pt x="1356" y="1452"/>
                    </a:lnTo>
                    <a:lnTo>
                      <a:pt x="1330" y="1474"/>
                    </a:lnTo>
                    <a:lnTo>
                      <a:pt x="1302" y="1492"/>
                    </a:lnTo>
                    <a:lnTo>
                      <a:pt x="1274" y="1512"/>
                    </a:lnTo>
                    <a:lnTo>
                      <a:pt x="1244" y="1528"/>
                    </a:lnTo>
                    <a:lnTo>
                      <a:pt x="1214" y="1544"/>
                    </a:lnTo>
                    <a:lnTo>
                      <a:pt x="1182" y="1558"/>
                    </a:lnTo>
                    <a:lnTo>
                      <a:pt x="1150" y="1570"/>
                    </a:lnTo>
                    <a:lnTo>
                      <a:pt x="1118" y="1582"/>
                    </a:lnTo>
                    <a:lnTo>
                      <a:pt x="1084" y="1592"/>
                    </a:lnTo>
                    <a:lnTo>
                      <a:pt x="1050" y="1600"/>
                    </a:lnTo>
                    <a:lnTo>
                      <a:pt x="1014" y="1606"/>
                    </a:lnTo>
                    <a:lnTo>
                      <a:pt x="980" y="1610"/>
                    </a:lnTo>
                    <a:lnTo>
                      <a:pt x="944" y="1612"/>
                    </a:lnTo>
                    <a:lnTo>
                      <a:pt x="908" y="1614"/>
                    </a:lnTo>
                    <a:close/>
                  </a:path>
                </a:pathLst>
              </a:custGeom>
              <a:solidFill>
                <a:srgbClr val="84CBC5"/>
              </a:solidFill>
              <a:ln>
                <a:noFill/>
              </a:ln>
              <a:extLst/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Gulim" panose="020B0600000101010101" pitchFamily="34" charset="-127"/>
                    <a:ea typeface="Gulim" panose="020B0600000101010101" pitchFamily="34" charset="-127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Gulim" panose="020B0600000101010101" pitchFamily="34" charset="-127"/>
                    <a:ea typeface="Gulim" panose="020B0600000101010101" pitchFamily="34" charset="-127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Gulim" panose="020B0600000101010101" pitchFamily="34" charset="-127"/>
                    <a:ea typeface="Gulim" panose="020B0600000101010101" pitchFamily="34" charset="-127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Gulim" panose="020B0600000101010101" pitchFamily="34" charset="-127"/>
                    <a:ea typeface="Gulim" panose="020B0600000101010101" pitchFamily="34" charset="-127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Gulim" panose="020B0600000101010101" pitchFamily="34" charset="-127"/>
                    <a:ea typeface="Gulim" panose="020B0600000101010101" pitchFamily="34" charset="-127"/>
                  </a:defRPr>
                </a:lvl5pPr>
                <a:lvl6pPr marL="2514600" indent="-228600" eaLnBrk="0" fontAlgn="base" latinLnBrk="1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Gulim" panose="020B0600000101010101" pitchFamily="34" charset="-127"/>
                    <a:ea typeface="Gulim" panose="020B0600000101010101" pitchFamily="34" charset="-127"/>
                  </a:defRPr>
                </a:lvl6pPr>
                <a:lvl7pPr marL="2971800" indent="-228600" eaLnBrk="0" fontAlgn="base" latinLnBrk="1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Gulim" panose="020B0600000101010101" pitchFamily="34" charset="-127"/>
                    <a:ea typeface="Gulim" panose="020B0600000101010101" pitchFamily="34" charset="-127"/>
                  </a:defRPr>
                </a:lvl7pPr>
                <a:lvl8pPr marL="3429000" indent="-228600" eaLnBrk="0" fontAlgn="base" latinLnBrk="1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Gulim" panose="020B0600000101010101" pitchFamily="34" charset="-127"/>
                    <a:ea typeface="Gulim" panose="020B0600000101010101" pitchFamily="34" charset="-127"/>
                  </a:defRPr>
                </a:lvl8pPr>
                <a:lvl9pPr marL="3886200" indent="-228600" eaLnBrk="0" fontAlgn="base" latinLnBrk="1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Gulim" panose="020B0600000101010101" pitchFamily="34" charset="-127"/>
                    <a:ea typeface="Gulim" panose="020B0600000101010101" pitchFamily="34" charset="-127"/>
                  </a:defRPr>
                </a:lvl9pPr>
              </a:lstStyle>
              <a:p>
                <a:pPr eaLnBrk="1" hangingPunct="1"/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61" name="组合 60"/>
              <p:cNvGrpSpPr/>
              <p:nvPr/>
            </p:nvGrpSpPr>
            <p:grpSpPr>
              <a:xfrm>
                <a:off x="8977667" y="4166533"/>
                <a:ext cx="1498259" cy="1466590"/>
                <a:chOff x="8977667" y="4166533"/>
                <a:chExt cx="1498259" cy="1466590"/>
              </a:xfrm>
            </p:grpSpPr>
            <p:sp>
              <p:nvSpPr>
                <p:cNvPr id="62" name="出自【趣你的PPT】(微信:qunideppt)：最优质的PPT资源库"/>
                <p:cNvSpPr>
                  <a:spLocks noChangeArrowheads="1"/>
                </p:cNvSpPr>
                <p:nvPr/>
              </p:nvSpPr>
              <p:spPr bwMode="auto">
                <a:xfrm rot="21275257">
                  <a:off x="8977667" y="4166533"/>
                  <a:ext cx="1466590" cy="1466590"/>
                </a:xfrm>
                <a:prstGeom prst="ellipse">
                  <a:avLst/>
                </a:prstGeom>
                <a:solidFill>
                  <a:srgbClr val="84CBC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Gulim" panose="020B0600000101010101" pitchFamily="34" charset="-127"/>
                      <a:ea typeface="Gulim" panose="020B0600000101010101" pitchFamily="34" charset="-127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Gulim" panose="020B0600000101010101" pitchFamily="34" charset="-127"/>
                      <a:ea typeface="Gulim" panose="020B0600000101010101" pitchFamily="34" charset="-127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Gulim" panose="020B0600000101010101" pitchFamily="34" charset="-127"/>
                      <a:ea typeface="Gulim" panose="020B0600000101010101" pitchFamily="34" charset="-127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Gulim" panose="020B0600000101010101" pitchFamily="34" charset="-127"/>
                      <a:ea typeface="Gulim" panose="020B0600000101010101" pitchFamily="34" charset="-127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Gulim" panose="020B0600000101010101" pitchFamily="34" charset="-127"/>
                      <a:ea typeface="Gulim" panose="020B0600000101010101" pitchFamily="34" charset="-127"/>
                    </a:defRPr>
                  </a:lvl5pPr>
                  <a:lvl6pPr marL="2514600" indent="-228600" eaLnBrk="0" fontAlgn="base" latinLnBrk="1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Gulim" panose="020B0600000101010101" pitchFamily="34" charset="-127"/>
                      <a:ea typeface="Gulim" panose="020B0600000101010101" pitchFamily="34" charset="-127"/>
                    </a:defRPr>
                  </a:lvl6pPr>
                  <a:lvl7pPr marL="2971800" indent="-228600" eaLnBrk="0" fontAlgn="base" latinLnBrk="1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Gulim" panose="020B0600000101010101" pitchFamily="34" charset="-127"/>
                      <a:ea typeface="Gulim" panose="020B0600000101010101" pitchFamily="34" charset="-127"/>
                    </a:defRPr>
                  </a:lvl7pPr>
                  <a:lvl8pPr marL="3429000" indent="-228600" eaLnBrk="0" fontAlgn="base" latinLnBrk="1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Gulim" panose="020B0600000101010101" pitchFamily="34" charset="-127"/>
                      <a:ea typeface="Gulim" panose="020B0600000101010101" pitchFamily="34" charset="-127"/>
                    </a:defRPr>
                  </a:lvl8pPr>
                  <a:lvl9pPr marL="3886200" indent="-228600" eaLnBrk="0" fontAlgn="base" latinLnBrk="1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Gulim" panose="020B0600000101010101" pitchFamily="34" charset="-127"/>
                      <a:ea typeface="Gulim" panose="020B0600000101010101" pitchFamily="34" charset="-127"/>
                    </a:defRPr>
                  </a:lvl9pPr>
                </a:lstStyle>
                <a:p>
                  <a:pPr eaLnBrk="1" hangingPunct="1"/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grpSp>
              <p:nvGrpSpPr>
                <p:cNvPr id="63" name="组合 62"/>
                <p:cNvGrpSpPr/>
                <p:nvPr/>
              </p:nvGrpSpPr>
              <p:grpSpPr>
                <a:xfrm>
                  <a:off x="9110391" y="4340540"/>
                  <a:ext cx="1365535" cy="1019125"/>
                  <a:chOff x="3238353" y="2334141"/>
                  <a:chExt cx="1365535" cy="1019125"/>
                </a:xfrm>
              </p:grpSpPr>
              <p:sp>
                <p:nvSpPr>
                  <p:cNvPr id="64" name="出自【趣你的PPT】(微信:qunideppt)：最优质的PPT资源库"/>
                  <p:cNvSpPr txBox="1"/>
                  <p:nvPr/>
                </p:nvSpPr>
                <p:spPr>
                  <a:xfrm>
                    <a:off x="3500998" y="2334141"/>
                    <a:ext cx="1102890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zh-CN" altLang="en-US" sz="2000" b="1" dirty="0" smtClean="0">
                        <a:solidFill>
                          <a:prstClr val="white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标题</a:t>
                    </a:r>
                    <a:endParaRPr lang="zh-CN" altLang="en-US" sz="2000" b="1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65" name="出自【趣你的PPT】(微信:qunideppt)：最优质的PPT资源库"/>
                  <p:cNvSpPr txBox="1"/>
                  <p:nvPr/>
                </p:nvSpPr>
                <p:spPr>
                  <a:xfrm>
                    <a:off x="3248921" y="2761133"/>
                    <a:ext cx="1286377" cy="2616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zh-CN" altLang="en-US" sz="1050" dirty="0" smtClean="0">
                        <a:solidFill>
                          <a:prstClr val="white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单击此处添加标题</a:t>
                    </a:r>
                    <a:endParaRPr lang="zh-CN" altLang="en-US" sz="105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66" name="出自【趣你的PPT】(微信:qunideppt)：最优质的PPT资源库"/>
                  <p:cNvSpPr txBox="1"/>
                  <p:nvPr/>
                </p:nvSpPr>
                <p:spPr>
                  <a:xfrm>
                    <a:off x="3248209" y="2949092"/>
                    <a:ext cx="1296233" cy="25391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zh-CN" altLang="en-US" sz="1050" dirty="0" smtClean="0">
                        <a:solidFill>
                          <a:prstClr val="white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单击此处添加标题</a:t>
                    </a:r>
                    <a:endParaRPr lang="zh-CN" altLang="en-US" sz="105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67" name="出自【趣你的PPT】(微信:qunideppt)：最优质的PPT资源库"/>
                  <p:cNvSpPr txBox="1"/>
                  <p:nvPr/>
                </p:nvSpPr>
                <p:spPr>
                  <a:xfrm>
                    <a:off x="3238353" y="3099350"/>
                    <a:ext cx="1306089" cy="25391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zh-CN" altLang="en-US" sz="1050" dirty="0" smtClean="0">
                        <a:solidFill>
                          <a:prstClr val="white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单击此处添加标题</a:t>
                    </a:r>
                    <a:endParaRPr lang="zh-CN" altLang="en-US" sz="105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</p:grpSp>
        </p:grpSp>
        <p:pic>
          <p:nvPicPr>
            <p:cNvPr id="108" name="出自【趣你的PPT】(微信:qunideppt)：最优质的PPT资源库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17491" y="2343988"/>
              <a:ext cx="808449" cy="12396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43629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5出自【趣你的PPT】(微信:qunideppt)：最优质的PPT资源库"/>
          <p:cNvGrpSpPr/>
          <p:nvPr/>
        </p:nvGrpSpPr>
        <p:grpSpPr>
          <a:xfrm>
            <a:off x="0" y="292608"/>
            <a:ext cx="12190828" cy="548640"/>
            <a:chOff x="0" y="292608"/>
            <a:chExt cx="12190828" cy="548640"/>
          </a:xfrm>
        </p:grpSpPr>
        <p:sp>
          <p:nvSpPr>
            <p:cNvPr id="43" name="出自【趣你的PPT】(微信:qunideppt)：最优质的PPT资源库"/>
            <p:cNvSpPr/>
            <p:nvPr/>
          </p:nvSpPr>
          <p:spPr>
            <a:xfrm>
              <a:off x="0" y="292608"/>
              <a:ext cx="3118104" cy="548640"/>
            </a:xfrm>
            <a:custGeom>
              <a:avLst/>
              <a:gdLst>
                <a:gd name="connsiteX0" fmla="*/ 0 w 3118104"/>
                <a:gd name="connsiteY0" fmla="*/ 0 h 539496"/>
                <a:gd name="connsiteX1" fmla="*/ 3118104 w 3118104"/>
                <a:gd name="connsiteY1" fmla="*/ 0 h 539496"/>
                <a:gd name="connsiteX2" fmla="*/ 3118104 w 3118104"/>
                <a:gd name="connsiteY2" fmla="*/ 539496 h 539496"/>
                <a:gd name="connsiteX3" fmla="*/ 0 w 3118104"/>
                <a:gd name="connsiteY3" fmla="*/ 539496 h 539496"/>
                <a:gd name="connsiteX4" fmla="*/ 0 w 3118104"/>
                <a:gd name="connsiteY4" fmla="*/ 0 h 539496"/>
                <a:gd name="connsiteX0" fmla="*/ 0 w 3118104"/>
                <a:gd name="connsiteY0" fmla="*/ 0 h 539496"/>
                <a:gd name="connsiteX1" fmla="*/ 2871216 w 3118104"/>
                <a:gd name="connsiteY1" fmla="*/ 0 h 539496"/>
                <a:gd name="connsiteX2" fmla="*/ 3118104 w 3118104"/>
                <a:gd name="connsiteY2" fmla="*/ 539496 h 539496"/>
                <a:gd name="connsiteX3" fmla="*/ 0 w 3118104"/>
                <a:gd name="connsiteY3" fmla="*/ 539496 h 539496"/>
                <a:gd name="connsiteX4" fmla="*/ 0 w 3118104"/>
                <a:gd name="connsiteY4" fmla="*/ 0 h 539496"/>
                <a:gd name="connsiteX0" fmla="*/ 0 w 3118104"/>
                <a:gd name="connsiteY0" fmla="*/ 9144 h 548640"/>
                <a:gd name="connsiteX1" fmla="*/ 2679192 w 3118104"/>
                <a:gd name="connsiteY1" fmla="*/ 0 h 548640"/>
                <a:gd name="connsiteX2" fmla="*/ 3118104 w 3118104"/>
                <a:gd name="connsiteY2" fmla="*/ 548640 h 548640"/>
                <a:gd name="connsiteX3" fmla="*/ 0 w 3118104"/>
                <a:gd name="connsiteY3" fmla="*/ 548640 h 548640"/>
                <a:gd name="connsiteX4" fmla="*/ 0 w 3118104"/>
                <a:gd name="connsiteY4" fmla="*/ 9144 h 548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18104" h="548640">
                  <a:moveTo>
                    <a:pt x="0" y="9144"/>
                  </a:moveTo>
                  <a:lnTo>
                    <a:pt x="2679192" y="0"/>
                  </a:lnTo>
                  <a:lnTo>
                    <a:pt x="3118104" y="548640"/>
                  </a:lnTo>
                  <a:lnTo>
                    <a:pt x="0" y="548640"/>
                  </a:lnTo>
                  <a:lnTo>
                    <a:pt x="0" y="9144"/>
                  </a:lnTo>
                  <a:close/>
                </a:path>
              </a:pathLst>
            </a:custGeom>
            <a:solidFill>
              <a:srgbClr val="5DA2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cxnSp>
          <p:nvCxnSpPr>
            <p:cNvPr id="45" name="出自【趣你的PPT】(微信:qunideppt)：最优质的PPT资源库"/>
            <p:cNvCxnSpPr/>
            <p:nvPr/>
          </p:nvCxnSpPr>
          <p:spPr>
            <a:xfrm>
              <a:off x="3108960" y="832104"/>
              <a:ext cx="9081868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出自【趣你的PPT】(微信:qunideppt)：最优质的PPT资源库"/>
          <p:cNvSpPr txBox="1"/>
          <p:nvPr/>
        </p:nvSpPr>
        <p:spPr>
          <a:xfrm>
            <a:off x="292608" y="366873"/>
            <a:ext cx="23591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单击此处添加标题</a:t>
            </a:r>
            <a:endParaRPr lang="zh-CN" altLang="en-US" sz="20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出自【趣你的PPT】(微信:qunideppt)：最优质的PPT资源库"/>
          <p:cNvSpPr>
            <a:spLocks/>
          </p:cNvSpPr>
          <p:nvPr/>
        </p:nvSpPr>
        <p:spPr bwMode="auto">
          <a:xfrm>
            <a:off x="3580110" y="1916656"/>
            <a:ext cx="2455863" cy="1901825"/>
          </a:xfrm>
          <a:custGeom>
            <a:avLst/>
            <a:gdLst>
              <a:gd name="T0" fmla="*/ 29 w 96"/>
              <a:gd name="T1" fmla="*/ 44 h 74"/>
              <a:gd name="T2" fmla="*/ 1 w 96"/>
              <a:gd name="T3" fmla="*/ 44 h 74"/>
              <a:gd name="T4" fmla="*/ 0 w 96"/>
              <a:gd name="T5" fmla="*/ 45 h 74"/>
              <a:gd name="T6" fmla="*/ 0 w 96"/>
              <a:gd name="T7" fmla="*/ 73 h 74"/>
              <a:gd name="T8" fmla="*/ 1 w 96"/>
              <a:gd name="T9" fmla="*/ 74 h 74"/>
              <a:gd name="T10" fmla="*/ 23 w 96"/>
              <a:gd name="T11" fmla="*/ 74 h 74"/>
              <a:gd name="T12" fmla="*/ 44 w 96"/>
              <a:gd name="T13" fmla="*/ 74 h 74"/>
              <a:gd name="T14" fmla="*/ 51 w 96"/>
              <a:gd name="T15" fmla="*/ 74 h 74"/>
              <a:gd name="T16" fmla="*/ 96 w 96"/>
              <a:gd name="T17" fmla="*/ 28 h 74"/>
              <a:gd name="T18" fmla="*/ 96 w 96"/>
              <a:gd name="T19" fmla="*/ 0 h 74"/>
              <a:gd name="T20" fmla="*/ 29 w 96"/>
              <a:gd name="T21" fmla="*/ 44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96" h="74">
                <a:moveTo>
                  <a:pt x="29" y="44"/>
                </a:moveTo>
                <a:cubicBezTo>
                  <a:pt x="1" y="44"/>
                  <a:pt x="1" y="44"/>
                  <a:pt x="1" y="44"/>
                </a:cubicBezTo>
                <a:cubicBezTo>
                  <a:pt x="0" y="44"/>
                  <a:pt x="0" y="44"/>
                  <a:pt x="0" y="45"/>
                </a:cubicBezTo>
                <a:cubicBezTo>
                  <a:pt x="0" y="73"/>
                  <a:pt x="0" y="73"/>
                  <a:pt x="0" y="73"/>
                </a:cubicBezTo>
                <a:cubicBezTo>
                  <a:pt x="0" y="73"/>
                  <a:pt x="0" y="74"/>
                  <a:pt x="1" y="74"/>
                </a:cubicBezTo>
                <a:cubicBezTo>
                  <a:pt x="23" y="74"/>
                  <a:pt x="23" y="74"/>
                  <a:pt x="23" y="74"/>
                </a:cubicBezTo>
                <a:cubicBezTo>
                  <a:pt x="44" y="74"/>
                  <a:pt x="44" y="74"/>
                  <a:pt x="44" y="74"/>
                </a:cubicBezTo>
                <a:cubicBezTo>
                  <a:pt x="51" y="74"/>
                  <a:pt x="51" y="74"/>
                  <a:pt x="51" y="74"/>
                </a:cubicBezTo>
                <a:cubicBezTo>
                  <a:pt x="51" y="49"/>
                  <a:pt x="71" y="28"/>
                  <a:pt x="96" y="28"/>
                </a:cubicBezTo>
                <a:cubicBezTo>
                  <a:pt x="96" y="0"/>
                  <a:pt x="96" y="0"/>
                  <a:pt x="96" y="0"/>
                </a:cubicBezTo>
                <a:cubicBezTo>
                  <a:pt x="66" y="0"/>
                  <a:pt x="41" y="18"/>
                  <a:pt x="29" y="44"/>
                </a:cubicBezTo>
                <a:close/>
              </a:path>
            </a:pathLst>
          </a:custGeom>
          <a:solidFill>
            <a:srgbClr val="7CC8E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出自【趣你的PPT】(微信:qunideppt)：最优质的PPT资源库"/>
          <p:cNvSpPr>
            <a:spLocks/>
          </p:cNvSpPr>
          <p:nvPr/>
        </p:nvSpPr>
        <p:spPr bwMode="auto">
          <a:xfrm>
            <a:off x="6086773" y="1916656"/>
            <a:ext cx="2455863" cy="1901825"/>
          </a:xfrm>
          <a:custGeom>
            <a:avLst/>
            <a:gdLst>
              <a:gd name="T0" fmla="*/ 95 w 96"/>
              <a:gd name="T1" fmla="*/ 44 h 74"/>
              <a:gd name="T2" fmla="*/ 67 w 96"/>
              <a:gd name="T3" fmla="*/ 44 h 74"/>
              <a:gd name="T4" fmla="*/ 0 w 96"/>
              <a:gd name="T5" fmla="*/ 0 h 74"/>
              <a:gd name="T6" fmla="*/ 0 w 96"/>
              <a:gd name="T7" fmla="*/ 28 h 74"/>
              <a:gd name="T8" fmla="*/ 46 w 96"/>
              <a:gd name="T9" fmla="*/ 74 h 74"/>
              <a:gd name="T10" fmla="*/ 52 w 96"/>
              <a:gd name="T11" fmla="*/ 74 h 74"/>
              <a:gd name="T12" fmla="*/ 74 w 96"/>
              <a:gd name="T13" fmla="*/ 74 h 74"/>
              <a:gd name="T14" fmla="*/ 95 w 96"/>
              <a:gd name="T15" fmla="*/ 74 h 74"/>
              <a:gd name="T16" fmla="*/ 96 w 96"/>
              <a:gd name="T17" fmla="*/ 73 h 74"/>
              <a:gd name="T18" fmla="*/ 96 w 96"/>
              <a:gd name="T19" fmla="*/ 45 h 74"/>
              <a:gd name="T20" fmla="*/ 95 w 96"/>
              <a:gd name="T21" fmla="*/ 44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96" h="74">
                <a:moveTo>
                  <a:pt x="95" y="44"/>
                </a:moveTo>
                <a:cubicBezTo>
                  <a:pt x="67" y="44"/>
                  <a:pt x="67" y="44"/>
                  <a:pt x="67" y="44"/>
                </a:cubicBezTo>
                <a:cubicBezTo>
                  <a:pt x="56" y="18"/>
                  <a:pt x="30" y="0"/>
                  <a:pt x="0" y="0"/>
                </a:cubicBezTo>
                <a:cubicBezTo>
                  <a:pt x="0" y="28"/>
                  <a:pt x="0" y="28"/>
                  <a:pt x="0" y="28"/>
                </a:cubicBezTo>
                <a:cubicBezTo>
                  <a:pt x="25" y="28"/>
                  <a:pt x="46" y="49"/>
                  <a:pt x="46" y="74"/>
                </a:cubicBezTo>
                <a:cubicBezTo>
                  <a:pt x="52" y="74"/>
                  <a:pt x="52" y="74"/>
                  <a:pt x="52" y="74"/>
                </a:cubicBezTo>
                <a:cubicBezTo>
                  <a:pt x="74" y="74"/>
                  <a:pt x="74" y="74"/>
                  <a:pt x="74" y="74"/>
                </a:cubicBezTo>
                <a:cubicBezTo>
                  <a:pt x="95" y="74"/>
                  <a:pt x="95" y="74"/>
                  <a:pt x="95" y="74"/>
                </a:cubicBezTo>
                <a:cubicBezTo>
                  <a:pt x="96" y="74"/>
                  <a:pt x="96" y="73"/>
                  <a:pt x="96" y="73"/>
                </a:cubicBezTo>
                <a:cubicBezTo>
                  <a:pt x="96" y="45"/>
                  <a:pt x="96" y="45"/>
                  <a:pt x="96" y="45"/>
                </a:cubicBezTo>
                <a:cubicBezTo>
                  <a:pt x="96" y="44"/>
                  <a:pt x="96" y="44"/>
                  <a:pt x="95" y="44"/>
                </a:cubicBezTo>
                <a:close/>
              </a:path>
            </a:pathLst>
          </a:custGeom>
          <a:solidFill>
            <a:srgbClr val="F4726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出自【趣你的PPT】(微信:qunideppt)：最优质的PPT资源库"/>
          <p:cNvSpPr>
            <a:spLocks/>
          </p:cNvSpPr>
          <p:nvPr/>
        </p:nvSpPr>
        <p:spPr bwMode="auto">
          <a:xfrm flipH="1" flipV="1">
            <a:off x="6086773" y="3886280"/>
            <a:ext cx="2455863" cy="1901825"/>
          </a:xfrm>
          <a:custGeom>
            <a:avLst/>
            <a:gdLst>
              <a:gd name="T0" fmla="*/ 29 w 96"/>
              <a:gd name="T1" fmla="*/ 44 h 74"/>
              <a:gd name="T2" fmla="*/ 1 w 96"/>
              <a:gd name="T3" fmla="*/ 44 h 74"/>
              <a:gd name="T4" fmla="*/ 0 w 96"/>
              <a:gd name="T5" fmla="*/ 45 h 74"/>
              <a:gd name="T6" fmla="*/ 0 w 96"/>
              <a:gd name="T7" fmla="*/ 73 h 74"/>
              <a:gd name="T8" fmla="*/ 1 w 96"/>
              <a:gd name="T9" fmla="*/ 74 h 74"/>
              <a:gd name="T10" fmla="*/ 23 w 96"/>
              <a:gd name="T11" fmla="*/ 74 h 74"/>
              <a:gd name="T12" fmla="*/ 44 w 96"/>
              <a:gd name="T13" fmla="*/ 74 h 74"/>
              <a:gd name="T14" fmla="*/ 51 w 96"/>
              <a:gd name="T15" fmla="*/ 74 h 74"/>
              <a:gd name="T16" fmla="*/ 96 w 96"/>
              <a:gd name="T17" fmla="*/ 28 h 74"/>
              <a:gd name="T18" fmla="*/ 96 w 96"/>
              <a:gd name="T19" fmla="*/ 0 h 74"/>
              <a:gd name="T20" fmla="*/ 29 w 96"/>
              <a:gd name="T21" fmla="*/ 44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96" h="74">
                <a:moveTo>
                  <a:pt x="29" y="44"/>
                </a:moveTo>
                <a:cubicBezTo>
                  <a:pt x="1" y="44"/>
                  <a:pt x="1" y="44"/>
                  <a:pt x="1" y="44"/>
                </a:cubicBezTo>
                <a:cubicBezTo>
                  <a:pt x="0" y="44"/>
                  <a:pt x="0" y="44"/>
                  <a:pt x="0" y="45"/>
                </a:cubicBezTo>
                <a:cubicBezTo>
                  <a:pt x="0" y="73"/>
                  <a:pt x="0" y="73"/>
                  <a:pt x="0" y="73"/>
                </a:cubicBezTo>
                <a:cubicBezTo>
                  <a:pt x="0" y="73"/>
                  <a:pt x="0" y="74"/>
                  <a:pt x="1" y="74"/>
                </a:cubicBezTo>
                <a:cubicBezTo>
                  <a:pt x="23" y="74"/>
                  <a:pt x="23" y="74"/>
                  <a:pt x="23" y="74"/>
                </a:cubicBezTo>
                <a:cubicBezTo>
                  <a:pt x="44" y="74"/>
                  <a:pt x="44" y="74"/>
                  <a:pt x="44" y="74"/>
                </a:cubicBezTo>
                <a:cubicBezTo>
                  <a:pt x="51" y="74"/>
                  <a:pt x="51" y="74"/>
                  <a:pt x="51" y="74"/>
                </a:cubicBezTo>
                <a:cubicBezTo>
                  <a:pt x="51" y="49"/>
                  <a:pt x="71" y="28"/>
                  <a:pt x="96" y="28"/>
                </a:cubicBezTo>
                <a:cubicBezTo>
                  <a:pt x="96" y="0"/>
                  <a:pt x="96" y="0"/>
                  <a:pt x="96" y="0"/>
                </a:cubicBezTo>
                <a:cubicBezTo>
                  <a:pt x="66" y="0"/>
                  <a:pt x="41" y="18"/>
                  <a:pt x="29" y="44"/>
                </a:cubicBezTo>
                <a:close/>
              </a:path>
            </a:pathLst>
          </a:custGeom>
          <a:solidFill>
            <a:srgbClr val="84CBC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" name="出自【趣你的PPT】(微信:qunideppt)：最优质的PPT资源库"/>
          <p:cNvSpPr>
            <a:spLocks/>
          </p:cNvSpPr>
          <p:nvPr/>
        </p:nvSpPr>
        <p:spPr bwMode="auto">
          <a:xfrm flipH="1" flipV="1">
            <a:off x="3580110" y="3886280"/>
            <a:ext cx="2455863" cy="1901825"/>
          </a:xfrm>
          <a:custGeom>
            <a:avLst/>
            <a:gdLst>
              <a:gd name="T0" fmla="*/ 95 w 96"/>
              <a:gd name="T1" fmla="*/ 44 h 74"/>
              <a:gd name="T2" fmla="*/ 67 w 96"/>
              <a:gd name="T3" fmla="*/ 44 h 74"/>
              <a:gd name="T4" fmla="*/ 0 w 96"/>
              <a:gd name="T5" fmla="*/ 0 h 74"/>
              <a:gd name="T6" fmla="*/ 0 w 96"/>
              <a:gd name="T7" fmla="*/ 28 h 74"/>
              <a:gd name="T8" fmla="*/ 46 w 96"/>
              <a:gd name="T9" fmla="*/ 74 h 74"/>
              <a:gd name="T10" fmla="*/ 52 w 96"/>
              <a:gd name="T11" fmla="*/ 74 h 74"/>
              <a:gd name="T12" fmla="*/ 74 w 96"/>
              <a:gd name="T13" fmla="*/ 74 h 74"/>
              <a:gd name="T14" fmla="*/ 95 w 96"/>
              <a:gd name="T15" fmla="*/ 74 h 74"/>
              <a:gd name="T16" fmla="*/ 96 w 96"/>
              <a:gd name="T17" fmla="*/ 73 h 74"/>
              <a:gd name="T18" fmla="*/ 96 w 96"/>
              <a:gd name="T19" fmla="*/ 45 h 74"/>
              <a:gd name="T20" fmla="*/ 95 w 96"/>
              <a:gd name="T21" fmla="*/ 44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96" h="74">
                <a:moveTo>
                  <a:pt x="95" y="44"/>
                </a:moveTo>
                <a:cubicBezTo>
                  <a:pt x="67" y="44"/>
                  <a:pt x="67" y="44"/>
                  <a:pt x="67" y="44"/>
                </a:cubicBezTo>
                <a:cubicBezTo>
                  <a:pt x="56" y="18"/>
                  <a:pt x="30" y="0"/>
                  <a:pt x="0" y="0"/>
                </a:cubicBezTo>
                <a:cubicBezTo>
                  <a:pt x="0" y="28"/>
                  <a:pt x="0" y="28"/>
                  <a:pt x="0" y="28"/>
                </a:cubicBezTo>
                <a:cubicBezTo>
                  <a:pt x="25" y="28"/>
                  <a:pt x="46" y="49"/>
                  <a:pt x="46" y="74"/>
                </a:cubicBezTo>
                <a:cubicBezTo>
                  <a:pt x="52" y="74"/>
                  <a:pt x="52" y="74"/>
                  <a:pt x="52" y="74"/>
                </a:cubicBezTo>
                <a:cubicBezTo>
                  <a:pt x="74" y="74"/>
                  <a:pt x="74" y="74"/>
                  <a:pt x="74" y="74"/>
                </a:cubicBezTo>
                <a:cubicBezTo>
                  <a:pt x="95" y="74"/>
                  <a:pt x="95" y="74"/>
                  <a:pt x="95" y="74"/>
                </a:cubicBezTo>
                <a:cubicBezTo>
                  <a:pt x="96" y="74"/>
                  <a:pt x="96" y="73"/>
                  <a:pt x="96" y="73"/>
                </a:cubicBezTo>
                <a:cubicBezTo>
                  <a:pt x="96" y="45"/>
                  <a:pt x="96" y="45"/>
                  <a:pt x="96" y="45"/>
                </a:cubicBezTo>
                <a:cubicBezTo>
                  <a:pt x="96" y="44"/>
                  <a:pt x="96" y="44"/>
                  <a:pt x="95" y="44"/>
                </a:cubicBezTo>
                <a:close/>
              </a:path>
            </a:pathLst>
          </a:custGeom>
          <a:solidFill>
            <a:srgbClr val="F8D35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3" name="出自【趣你的PPT】(微信:qunideppt)：最优质的PPT资源库"/>
          <p:cNvCxnSpPr/>
          <p:nvPr/>
        </p:nvCxnSpPr>
        <p:spPr>
          <a:xfrm>
            <a:off x="94127" y="3863130"/>
            <a:ext cx="3297975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出自【趣你的PPT】(微信:qunideppt)：最优质的PPT资源库"/>
          <p:cNvCxnSpPr/>
          <p:nvPr/>
        </p:nvCxnSpPr>
        <p:spPr>
          <a:xfrm>
            <a:off x="8649748" y="3858989"/>
            <a:ext cx="3297975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出自【趣你的PPT】(微信:qunideppt)：最优质的PPT资源库"/>
          <p:cNvSpPr txBox="1"/>
          <p:nvPr/>
        </p:nvSpPr>
        <p:spPr>
          <a:xfrm>
            <a:off x="11168527" y="2624500"/>
            <a:ext cx="125006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800" b="1" dirty="0" smtClean="0">
                <a:solidFill>
                  <a:srgbClr val="F472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endParaRPr lang="zh-CN" altLang="en-US" sz="8800" b="1" dirty="0">
              <a:solidFill>
                <a:srgbClr val="F4726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6" name="出自【趣你的PPT】(微信:qunideppt)：最优质的PPT资源库"/>
          <p:cNvSpPr txBox="1"/>
          <p:nvPr/>
        </p:nvSpPr>
        <p:spPr>
          <a:xfrm>
            <a:off x="11168527" y="3726024"/>
            <a:ext cx="125006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800" b="1" dirty="0" smtClean="0">
                <a:solidFill>
                  <a:srgbClr val="84CBC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endParaRPr lang="zh-CN" altLang="en-US" sz="8800" b="1" dirty="0">
              <a:solidFill>
                <a:srgbClr val="84CBC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7" name="Group 56出自【趣你的PPT】(微信:qunideppt)：最优质的PPT资源库"/>
          <p:cNvGrpSpPr/>
          <p:nvPr/>
        </p:nvGrpSpPr>
        <p:grpSpPr>
          <a:xfrm>
            <a:off x="43327" y="2248696"/>
            <a:ext cx="3342756" cy="1822354"/>
            <a:chOff x="100477" y="2048671"/>
            <a:chExt cx="3342756" cy="1822354"/>
          </a:xfrm>
        </p:grpSpPr>
        <p:sp>
          <p:nvSpPr>
            <p:cNvPr id="58" name="出自【趣你的PPT】(微信:qunideppt)：最优质的PPT资源库"/>
            <p:cNvSpPr txBox="1"/>
            <p:nvPr/>
          </p:nvSpPr>
          <p:spPr>
            <a:xfrm>
              <a:off x="100477" y="2424475"/>
              <a:ext cx="1250066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8800" b="1" dirty="0" smtClean="0">
                  <a:solidFill>
                    <a:srgbClr val="00AFF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</a:t>
              </a:r>
              <a:endParaRPr lang="zh-CN" altLang="en-US" sz="8800" b="1" dirty="0">
                <a:solidFill>
                  <a:srgbClr val="00AFF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9" name="出自【趣你的PPT】(微信:qunideppt)：最优质的PPT资源库"/>
            <p:cNvSpPr/>
            <p:nvPr/>
          </p:nvSpPr>
          <p:spPr>
            <a:xfrm>
              <a:off x="964711" y="2048671"/>
              <a:ext cx="2478522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just"/>
              <a:r>
                <a:rPr lang="zh-CN" altLang="en-US" dirty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本模板来自微信公众号：趣你的</a:t>
              </a:r>
              <a:r>
                <a:rPr lang="en-US" altLang="zh-CN" dirty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dirty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。一不小心，你就能学会</a:t>
              </a:r>
              <a:r>
                <a:rPr lang="en-US" altLang="zh-CN" dirty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dirty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。建议您选择微软雅黑字体。</a:t>
              </a:r>
            </a:p>
          </p:txBody>
        </p:sp>
      </p:grpSp>
      <p:grpSp>
        <p:nvGrpSpPr>
          <p:cNvPr id="60" name="Group 59出自【趣你的PPT】(微信:qunideppt)：最优质的PPT资源库"/>
          <p:cNvGrpSpPr/>
          <p:nvPr/>
        </p:nvGrpSpPr>
        <p:grpSpPr>
          <a:xfrm>
            <a:off x="43327" y="3726024"/>
            <a:ext cx="3342756" cy="1545355"/>
            <a:chOff x="100477" y="3525999"/>
            <a:chExt cx="3342756" cy="1545355"/>
          </a:xfrm>
        </p:grpSpPr>
        <p:sp>
          <p:nvSpPr>
            <p:cNvPr id="61" name="出自【趣你的PPT】(微信:qunideppt)：最优质的PPT资源库"/>
            <p:cNvSpPr txBox="1"/>
            <p:nvPr/>
          </p:nvSpPr>
          <p:spPr>
            <a:xfrm>
              <a:off x="100477" y="3525999"/>
              <a:ext cx="1250066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8800" b="1" dirty="0" smtClean="0">
                  <a:solidFill>
                    <a:srgbClr val="F8D35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</a:t>
              </a:r>
              <a:endParaRPr lang="zh-CN" altLang="en-US" sz="8800" b="1" dirty="0">
                <a:solidFill>
                  <a:srgbClr val="F8D35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2" name="出自【趣你的PPT】(微信:qunideppt)：最优质的PPT资源库"/>
            <p:cNvSpPr/>
            <p:nvPr/>
          </p:nvSpPr>
          <p:spPr>
            <a:xfrm>
              <a:off x="964711" y="3871025"/>
              <a:ext cx="2478522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just"/>
              <a:r>
                <a:rPr lang="zh-CN" altLang="en-US" dirty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本模板来自微信公众号：趣你的</a:t>
              </a:r>
              <a:r>
                <a:rPr lang="en-US" altLang="zh-CN" dirty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dirty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。一不小心，你就能学会</a:t>
              </a:r>
              <a:r>
                <a:rPr lang="en-US" altLang="zh-CN" dirty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dirty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。建议您选择微软雅黑字体。</a:t>
              </a:r>
            </a:p>
          </p:txBody>
        </p:sp>
      </p:grpSp>
      <p:sp>
        <p:nvSpPr>
          <p:cNvPr id="63" name="出自【趣你的PPT】(微信:qunideppt)：最优质的PPT资源库"/>
          <p:cNvSpPr/>
          <p:nvPr/>
        </p:nvSpPr>
        <p:spPr>
          <a:xfrm>
            <a:off x="8683986" y="2248696"/>
            <a:ext cx="247852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/>
            <a:r>
              <a:rPr lang="zh-CN" altLang="en-US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本模板来自微信公众号：趣你的</a:t>
            </a:r>
            <a:r>
              <a:rPr lang="en-US" altLang="zh-CN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。一不小心，你就能学会</a:t>
            </a:r>
            <a:r>
              <a:rPr lang="en-US" altLang="zh-CN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。建议您选择微软雅黑字体。</a:t>
            </a:r>
          </a:p>
        </p:txBody>
      </p:sp>
      <p:sp>
        <p:nvSpPr>
          <p:cNvPr id="64" name="出自【趣你的PPT】(微信:qunideppt)：最优质的PPT资源库"/>
          <p:cNvSpPr/>
          <p:nvPr/>
        </p:nvSpPr>
        <p:spPr>
          <a:xfrm>
            <a:off x="8683986" y="4071050"/>
            <a:ext cx="247852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/>
            <a:r>
              <a:rPr lang="zh-CN" altLang="en-US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本模板来自微信公众号：趣你的</a:t>
            </a:r>
            <a:r>
              <a:rPr lang="en-US" altLang="zh-CN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。一不小心，你就能学会</a:t>
            </a:r>
            <a:r>
              <a:rPr lang="en-US" altLang="zh-CN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。建议您选择微软雅黑字体。</a:t>
            </a:r>
          </a:p>
        </p:txBody>
      </p:sp>
      <p:sp>
        <p:nvSpPr>
          <p:cNvPr id="65" name="出自【趣你的PPT】(微信:qunideppt)：最优质的PPT资源库"/>
          <p:cNvSpPr txBox="1"/>
          <p:nvPr/>
        </p:nvSpPr>
        <p:spPr>
          <a:xfrm>
            <a:off x="5478482" y="3197269"/>
            <a:ext cx="139768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 smtClean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核心</a:t>
            </a:r>
            <a:endParaRPr lang="en-US" altLang="zh-CN" sz="4000" b="1" dirty="0" smtClean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4000" b="1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</a:t>
            </a:r>
          </a:p>
        </p:txBody>
      </p:sp>
    </p:spTree>
    <p:extLst>
      <p:ext uri="{BB962C8B-B14F-4D97-AF65-F5344CB8AC3E}">
        <p14:creationId xmlns:p14="http://schemas.microsoft.com/office/powerpoint/2010/main" val="3433996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5出自【趣你的PPT】(微信:qunideppt)：最优质的PPT资源库"/>
          <p:cNvGrpSpPr/>
          <p:nvPr/>
        </p:nvGrpSpPr>
        <p:grpSpPr>
          <a:xfrm>
            <a:off x="0" y="292608"/>
            <a:ext cx="12190828" cy="548640"/>
            <a:chOff x="0" y="292608"/>
            <a:chExt cx="12190828" cy="548640"/>
          </a:xfrm>
        </p:grpSpPr>
        <p:sp>
          <p:nvSpPr>
            <p:cNvPr id="43" name="出自【趣你的PPT】(微信:qunideppt)：最优质的PPT资源库"/>
            <p:cNvSpPr/>
            <p:nvPr/>
          </p:nvSpPr>
          <p:spPr>
            <a:xfrm>
              <a:off x="0" y="292608"/>
              <a:ext cx="3118104" cy="548640"/>
            </a:xfrm>
            <a:custGeom>
              <a:avLst/>
              <a:gdLst>
                <a:gd name="connsiteX0" fmla="*/ 0 w 3118104"/>
                <a:gd name="connsiteY0" fmla="*/ 0 h 539496"/>
                <a:gd name="connsiteX1" fmla="*/ 3118104 w 3118104"/>
                <a:gd name="connsiteY1" fmla="*/ 0 h 539496"/>
                <a:gd name="connsiteX2" fmla="*/ 3118104 w 3118104"/>
                <a:gd name="connsiteY2" fmla="*/ 539496 h 539496"/>
                <a:gd name="connsiteX3" fmla="*/ 0 w 3118104"/>
                <a:gd name="connsiteY3" fmla="*/ 539496 h 539496"/>
                <a:gd name="connsiteX4" fmla="*/ 0 w 3118104"/>
                <a:gd name="connsiteY4" fmla="*/ 0 h 539496"/>
                <a:gd name="connsiteX0" fmla="*/ 0 w 3118104"/>
                <a:gd name="connsiteY0" fmla="*/ 0 h 539496"/>
                <a:gd name="connsiteX1" fmla="*/ 2871216 w 3118104"/>
                <a:gd name="connsiteY1" fmla="*/ 0 h 539496"/>
                <a:gd name="connsiteX2" fmla="*/ 3118104 w 3118104"/>
                <a:gd name="connsiteY2" fmla="*/ 539496 h 539496"/>
                <a:gd name="connsiteX3" fmla="*/ 0 w 3118104"/>
                <a:gd name="connsiteY3" fmla="*/ 539496 h 539496"/>
                <a:gd name="connsiteX4" fmla="*/ 0 w 3118104"/>
                <a:gd name="connsiteY4" fmla="*/ 0 h 539496"/>
                <a:gd name="connsiteX0" fmla="*/ 0 w 3118104"/>
                <a:gd name="connsiteY0" fmla="*/ 9144 h 548640"/>
                <a:gd name="connsiteX1" fmla="*/ 2679192 w 3118104"/>
                <a:gd name="connsiteY1" fmla="*/ 0 h 548640"/>
                <a:gd name="connsiteX2" fmla="*/ 3118104 w 3118104"/>
                <a:gd name="connsiteY2" fmla="*/ 548640 h 548640"/>
                <a:gd name="connsiteX3" fmla="*/ 0 w 3118104"/>
                <a:gd name="connsiteY3" fmla="*/ 548640 h 548640"/>
                <a:gd name="connsiteX4" fmla="*/ 0 w 3118104"/>
                <a:gd name="connsiteY4" fmla="*/ 9144 h 548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18104" h="548640">
                  <a:moveTo>
                    <a:pt x="0" y="9144"/>
                  </a:moveTo>
                  <a:lnTo>
                    <a:pt x="2679192" y="0"/>
                  </a:lnTo>
                  <a:lnTo>
                    <a:pt x="3118104" y="548640"/>
                  </a:lnTo>
                  <a:lnTo>
                    <a:pt x="0" y="548640"/>
                  </a:lnTo>
                  <a:lnTo>
                    <a:pt x="0" y="9144"/>
                  </a:lnTo>
                  <a:close/>
                </a:path>
              </a:pathLst>
            </a:custGeom>
            <a:solidFill>
              <a:srgbClr val="5DA2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cxnSp>
          <p:nvCxnSpPr>
            <p:cNvPr id="45" name="出自【趣你的PPT】(微信:qunideppt)：最优质的PPT资源库"/>
            <p:cNvCxnSpPr/>
            <p:nvPr/>
          </p:nvCxnSpPr>
          <p:spPr>
            <a:xfrm>
              <a:off x="3108960" y="832104"/>
              <a:ext cx="9081868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出自【趣你的PPT】(微信:qunideppt)：最优质的PPT资源库"/>
          <p:cNvSpPr txBox="1"/>
          <p:nvPr/>
        </p:nvSpPr>
        <p:spPr>
          <a:xfrm>
            <a:off x="292608" y="366873"/>
            <a:ext cx="23591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单击此处添加标题</a:t>
            </a:r>
            <a:endParaRPr lang="zh-CN" altLang="en-US" sz="20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0" name="出自【趣你的PPT】(微信:qunideppt)：最优质的PPT资源库"/>
          <p:cNvPicPr>
            <a:picLocks noChangeAspect="1"/>
          </p:cNvPicPr>
          <p:nvPr/>
        </p:nvPicPr>
        <p:blipFill rotWithShape="1">
          <a:blip r:embed="rId3"/>
          <a:srcRect t="21134" b="11586"/>
          <a:stretch/>
        </p:blipFill>
        <p:spPr>
          <a:xfrm>
            <a:off x="467216" y="1380744"/>
            <a:ext cx="9673908" cy="3119121"/>
          </a:xfrm>
          <a:prstGeom prst="rect">
            <a:avLst/>
          </a:prstGeom>
        </p:spPr>
      </p:pic>
      <p:sp>
        <p:nvSpPr>
          <p:cNvPr id="41" name="出自【趣你的PPT】(微信:qunideppt)：最优质的PPT资源库"/>
          <p:cNvSpPr/>
          <p:nvPr/>
        </p:nvSpPr>
        <p:spPr>
          <a:xfrm>
            <a:off x="10242724" y="1380744"/>
            <a:ext cx="1442720" cy="3119121"/>
          </a:xfrm>
          <a:prstGeom prst="rect">
            <a:avLst/>
          </a:prstGeom>
          <a:solidFill>
            <a:srgbClr val="7ACD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2" name="出自【趣你的PPT】(微信:qunideppt)：最优质的PPT资源库"/>
          <p:cNvSpPr txBox="1"/>
          <p:nvPr/>
        </p:nvSpPr>
        <p:spPr>
          <a:xfrm>
            <a:off x="1103040" y="5160487"/>
            <a:ext cx="445592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/>
            <a:r>
              <a:rPr lang="zh-CN" altLang="en-US" sz="14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本模板来自微信公众号：趣你的</a:t>
            </a:r>
            <a:r>
              <a:rPr lang="en-US" altLang="zh-CN" sz="14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。一不小心，你就能学会</a:t>
            </a:r>
            <a:r>
              <a:rPr lang="en-US" altLang="zh-CN" sz="14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。建议您选择微软雅黑字体。任何形式的</a:t>
            </a:r>
            <a:r>
              <a:rPr lang="en-US" altLang="zh-CN" sz="14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模板转载与转播，请保留版权和二维码页面，一起做个善良的人。</a:t>
            </a:r>
          </a:p>
        </p:txBody>
      </p:sp>
      <p:sp>
        <p:nvSpPr>
          <p:cNvPr id="44" name="出自【趣你的PPT】(微信:qunideppt)：最优质的PPT资源库"/>
          <p:cNvSpPr txBox="1"/>
          <p:nvPr/>
        </p:nvSpPr>
        <p:spPr>
          <a:xfrm>
            <a:off x="6213520" y="5160487"/>
            <a:ext cx="445592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/>
            <a:r>
              <a:rPr lang="zh-CN" altLang="en-US" sz="14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本模板来自微信公众号：趣你的</a:t>
            </a:r>
            <a:r>
              <a:rPr lang="en-US" altLang="zh-CN" sz="14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。一不小心，你就能学会</a:t>
            </a:r>
            <a:r>
              <a:rPr lang="en-US" altLang="zh-CN" sz="14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。建议您选择微软雅黑字体。任何形式的</a:t>
            </a:r>
            <a:r>
              <a:rPr lang="en-US" altLang="zh-CN" sz="14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模板转载与转播，请保留版权和二维码页面，一起做个善良的人。</a:t>
            </a:r>
          </a:p>
        </p:txBody>
      </p:sp>
    </p:spTree>
    <p:extLst>
      <p:ext uri="{BB962C8B-B14F-4D97-AF65-F5344CB8AC3E}">
        <p14:creationId xmlns:p14="http://schemas.microsoft.com/office/powerpoint/2010/main" val="1873786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出自【趣你的PPT】(微信:qunideppt)：最优质的PPT资源库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4212698" y="220975"/>
            <a:ext cx="4052222" cy="6033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出自【趣你的PPT】(微信:qunideppt)：最优质的PPT资源库"/>
          <p:cNvSpPr/>
          <p:nvPr/>
        </p:nvSpPr>
        <p:spPr>
          <a:xfrm flipH="1">
            <a:off x="0" y="3908117"/>
            <a:ext cx="12192000" cy="2949883"/>
          </a:xfrm>
          <a:prstGeom prst="rect">
            <a:avLst/>
          </a:prstGeom>
          <a:solidFill>
            <a:srgbClr val="7CC8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7615"/>
            <a:endParaRPr lang="en-US" sz="319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42" name="出自【趣你的PPT】(微信:qunideppt)：最优质的PPT资源库"/>
          <p:cNvCxnSpPr/>
          <p:nvPr/>
        </p:nvCxnSpPr>
        <p:spPr>
          <a:xfrm>
            <a:off x="2490071" y="4868479"/>
            <a:ext cx="1682193" cy="0"/>
          </a:xfrm>
          <a:prstGeom prst="line">
            <a:avLst/>
          </a:prstGeom>
          <a:ln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出自【趣你的PPT】(微信:qunideppt)：最优质的PPT资源库"/>
          <p:cNvCxnSpPr/>
          <p:nvPr/>
        </p:nvCxnSpPr>
        <p:spPr>
          <a:xfrm>
            <a:off x="5219978" y="4868479"/>
            <a:ext cx="1682193" cy="0"/>
          </a:xfrm>
          <a:prstGeom prst="line">
            <a:avLst/>
          </a:prstGeom>
          <a:ln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出自【趣你的PPT】(微信:qunideppt)：最优质的PPT资源库"/>
          <p:cNvCxnSpPr/>
          <p:nvPr/>
        </p:nvCxnSpPr>
        <p:spPr>
          <a:xfrm>
            <a:off x="7969544" y="4868479"/>
            <a:ext cx="1682193" cy="0"/>
          </a:xfrm>
          <a:prstGeom prst="line">
            <a:avLst/>
          </a:prstGeom>
          <a:ln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Group 48出自【趣你的PPT】(微信:qunideppt)：最优质的PPT资源库"/>
          <p:cNvGrpSpPr/>
          <p:nvPr/>
        </p:nvGrpSpPr>
        <p:grpSpPr>
          <a:xfrm>
            <a:off x="7721059" y="1449715"/>
            <a:ext cx="3476400" cy="2022533"/>
            <a:chOff x="7649939" y="1107440"/>
            <a:chExt cx="3476400" cy="2022533"/>
          </a:xfrm>
        </p:grpSpPr>
        <p:sp>
          <p:nvSpPr>
            <p:cNvPr id="50" name="出自【趣你的PPT】(微信:qunideppt)：最优质的PPT资源库"/>
            <p:cNvSpPr txBox="1">
              <a:spLocks/>
            </p:cNvSpPr>
            <p:nvPr/>
          </p:nvSpPr>
          <p:spPr>
            <a:xfrm>
              <a:off x="7649939" y="1604648"/>
              <a:ext cx="3476400" cy="1525325"/>
            </a:xfrm>
            <a:prstGeom prst="rect">
              <a:avLst/>
            </a:prstGeom>
          </p:spPr>
          <p:txBody>
            <a:bodyPr vert="horz" lIns="121682" tIns="60841" rIns="121682" bIns="60841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4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2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1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just">
                <a:buNone/>
              </a:pPr>
              <a:r>
                <a:rPr lang="zh-CN" altLang="en-US" dirty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本模板来自微信公众号：趣你的</a:t>
              </a:r>
              <a:r>
                <a:rPr lang="en-US" altLang="zh-CN" dirty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dirty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。一不小心，你就能学会</a:t>
              </a:r>
              <a:r>
                <a:rPr lang="en-US" altLang="zh-CN" dirty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dirty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。建议您选择微软雅黑字体。任何形式的</a:t>
              </a:r>
              <a:r>
                <a:rPr lang="en-US" altLang="zh-CN" dirty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dirty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模板转载与转播，请保留版权和二维码页面，一起做个善良的人。</a:t>
              </a:r>
            </a:p>
          </p:txBody>
        </p:sp>
        <p:sp>
          <p:nvSpPr>
            <p:cNvPr id="51" name="出自【趣你的PPT】(微信:qunideppt)：最优质的PPT资源库"/>
            <p:cNvSpPr txBox="1">
              <a:spLocks/>
            </p:cNvSpPr>
            <p:nvPr/>
          </p:nvSpPr>
          <p:spPr>
            <a:xfrm>
              <a:off x="7652909" y="1107440"/>
              <a:ext cx="2647965" cy="582324"/>
            </a:xfrm>
            <a:prstGeom prst="rect">
              <a:avLst/>
            </a:prstGeom>
          </p:spPr>
          <p:txBody>
            <a:bodyPr vert="horz" lIns="121682" tIns="60841" rIns="121682" bIns="60841" rtlCol="0" anchor="ctr">
              <a:noAutofit/>
            </a:bodyPr>
            <a:lstStyle>
              <a:lvl1pPr algn="l" defTabSz="914400" rtl="0" eaLnBrk="1" latinLnBrk="0" hangingPunct="1">
                <a:spcBef>
                  <a:spcPct val="0"/>
                </a:spcBef>
                <a:buNone/>
                <a:defRPr sz="3200" b="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 Light" pitchFamily="34" charset="0"/>
                  <a:ea typeface="+mj-ea"/>
                  <a:cs typeface="+mj-cs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000" b="1" dirty="0">
                  <a:solidFill>
                    <a:schemeClr val="tx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单击此处添加标题</a:t>
              </a:r>
              <a:endParaRPr lang="en-US" sz="2000" b="1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2" name="Group 51出自【趣你的PPT】(微信:qunideppt)：最优质的PPT资源库"/>
          <p:cNvGrpSpPr/>
          <p:nvPr/>
        </p:nvGrpSpPr>
        <p:grpSpPr>
          <a:xfrm>
            <a:off x="1280159" y="1449715"/>
            <a:ext cx="3754968" cy="2022533"/>
            <a:chOff x="8202235" y="1107440"/>
            <a:chExt cx="3754968" cy="2022533"/>
          </a:xfrm>
        </p:grpSpPr>
        <p:sp>
          <p:nvSpPr>
            <p:cNvPr id="53" name="出自【趣你的PPT】(微信:qunideppt)：最优质的PPT资源库"/>
            <p:cNvSpPr txBox="1">
              <a:spLocks/>
            </p:cNvSpPr>
            <p:nvPr/>
          </p:nvSpPr>
          <p:spPr>
            <a:xfrm>
              <a:off x="8202235" y="1604648"/>
              <a:ext cx="3451299" cy="1525325"/>
            </a:xfrm>
            <a:prstGeom prst="rect">
              <a:avLst/>
            </a:prstGeom>
          </p:spPr>
          <p:txBody>
            <a:bodyPr vert="horz" lIns="121682" tIns="60841" rIns="121682" bIns="60841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4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2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1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just">
                <a:buNone/>
              </a:pPr>
              <a:r>
                <a:rPr lang="zh-CN" altLang="en-US" dirty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本模板来自微信公众号：趣你的</a:t>
              </a:r>
              <a:r>
                <a:rPr lang="en-US" altLang="zh-CN" dirty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dirty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。一不小心，你就能学会</a:t>
              </a:r>
              <a:r>
                <a:rPr lang="en-US" altLang="zh-CN" dirty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dirty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。建议您选择微软雅黑字体。任何形式的</a:t>
              </a:r>
              <a:r>
                <a:rPr lang="en-US" altLang="zh-CN" dirty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dirty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模板转载与转播，请保留版权和二维码页面，一起做个善良的人。</a:t>
              </a:r>
            </a:p>
          </p:txBody>
        </p:sp>
        <p:sp>
          <p:nvSpPr>
            <p:cNvPr id="54" name="出自【趣你的PPT】(微信:qunideppt)：最优质的PPT资源库"/>
            <p:cNvSpPr txBox="1">
              <a:spLocks/>
            </p:cNvSpPr>
            <p:nvPr/>
          </p:nvSpPr>
          <p:spPr>
            <a:xfrm>
              <a:off x="9309238" y="1107440"/>
              <a:ext cx="2647965" cy="582324"/>
            </a:xfrm>
            <a:prstGeom prst="rect">
              <a:avLst/>
            </a:prstGeom>
          </p:spPr>
          <p:txBody>
            <a:bodyPr vert="horz" lIns="121682" tIns="60841" rIns="121682" bIns="60841" rtlCol="0" anchor="ctr">
              <a:noAutofit/>
            </a:bodyPr>
            <a:lstStyle>
              <a:lvl1pPr algn="l" defTabSz="914400" rtl="0" eaLnBrk="1" latinLnBrk="0" hangingPunct="1">
                <a:spcBef>
                  <a:spcPct val="0"/>
                </a:spcBef>
                <a:buNone/>
                <a:defRPr sz="3200" b="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 Light" pitchFamily="34" charset="0"/>
                  <a:ea typeface="+mj-ea"/>
                  <a:cs typeface="+mj-cs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000" b="1" dirty="0">
                  <a:solidFill>
                    <a:schemeClr val="tx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单击此处添加标题</a:t>
              </a:r>
              <a:endParaRPr lang="en-US" sz="2000" b="1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5" name="Group 54出自【趣你的PPT】(微信:qunideppt)：最优质的PPT资源库"/>
          <p:cNvGrpSpPr/>
          <p:nvPr/>
        </p:nvGrpSpPr>
        <p:grpSpPr>
          <a:xfrm>
            <a:off x="1457239" y="4482456"/>
            <a:ext cx="1097386" cy="1956131"/>
            <a:chOff x="1457239" y="4482456"/>
            <a:chExt cx="1097386" cy="1956131"/>
          </a:xfrm>
        </p:grpSpPr>
        <p:grpSp>
          <p:nvGrpSpPr>
            <p:cNvPr id="56" name="Group 47"/>
            <p:cNvGrpSpPr/>
            <p:nvPr/>
          </p:nvGrpSpPr>
          <p:grpSpPr>
            <a:xfrm>
              <a:off x="1636432" y="4482456"/>
              <a:ext cx="781324" cy="781324"/>
              <a:chOff x="3707904" y="1338582"/>
              <a:chExt cx="587140" cy="587140"/>
            </a:xfrm>
            <a:solidFill>
              <a:schemeClr val="accent2"/>
            </a:solidFill>
          </p:grpSpPr>
          <p:sp>
            <p:nvSpPr>
              <p:cNvPr id="60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3869342" y="1489799"/>
                <a:ext cx="232459" cy="261709"/>
              </a:xfrm>
              <a:custGeom>
                <a:avLst/>
                <a:gdLst>
                  <a:gd name="T0" fmla="*/ 300 w 320"/>
                  <a:gd name="T1" fmla="*/ 0 h 360"/>
                  <a:gd name="T2" fmla="*/ 256 w 320"/>
                  <a:gd name="T3" fmla="*/ 0 h 360"/>
                  <a:gd name="T4" fmla="*/ 240 w 320"/>
                  <a:gd name="T5" fmla="*/ 20 h 360"/>
                  <a:gd name="T6" fmla="*/ 240 w 320"/>
                  <a:gd name="T7" fmla="*/ 360 h 360"/>
                  <a:gd name="T8" fmla="*/ 320 w 320"/>
                  <a:gd name="T9" fmla="*/ 360 h 360"/>
                  <a:gd name="T10" fmla="*/ 320 w 320"/>
                  <a:gd name="T11" fmla="*/ 20 h 360"/>
                  <a:gd name="T12" fmla="*/ 300 w 320"/>
                  <a:gd name="T13" fmla="*/ 0 h 360"/>
                  <a:gd name="T14" fmla="*/ 180 w 320"/>
                  <a:gd name="T15" fmla="*/ 120 h 360"/>
                  <a:gd name="T16" fmla="*/ 136 w 320"/>
                  <a:gd name="T17" fmla="*/ 120 h 360"/>
                  <a:gd name="T18" fmla="*/ 120 w 320"/>
                  <a:gd name="T19" fmla="*/ 140 h 360"/>
                  <a:gd name="T20" fmla="*/ 120 w 320"/>
                  <a:gd name="T21" fmla="*/ 360 h 360"/>
                  <a:gd name="T22" fmla="*/ 200 w 320"/>
                  <a:gd name="T23" fmla="*/ 360 h 360"/>
                  <a:gd name="T24" fmla="*/ 200 w 320"/>
                  <a:gd name="T25" fmla="*/ 140 h 360"/>
                  <a:gd name="T26" fmla="*/ 180 w 320"/>
                  <a:gd name="T27" fmla="*/ 120 h 360"/>
                  <a:gd name="T28" fmla="*/ 60 w 320"/>
                  <a:gd name="T29" fmla="*/ 240 h 360"/>
                  <a:gd name="T30" fmla="*/ 16 w 320"/>
                  <a:gd name="T31" fmla="*/ 240 h 360"/>
                  <a:gd name="T32" fmla="*/ 0 w 320"/>
                  <a:gd name="T33" fmla="*/ 260 h 360"/>
                  <a:gd name="T34" fmla="*/ 0 w 320"/>
                  <a:gd name="T35" fmla="*/ 360 h 360"/>
                  <a:gd name="T36" fmla="*/ 80 w 320"/>
                  <a:gd name="T37" fmla="*/ 360 h 360"/>
                  <a:gd name="T38" fmla="*/ 80 w 320"/>
                  <a:gd name="T39" fmla="*/ 260 h 360"/>
                  <a:gd name="T40" fmla="*/ 60 w 320"/>
                  <a:gd name="T41" fmla="*/ 24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20" h="360">
                    <a:moveTo>
                      <a:pt x="300" y="0"/>
                    </a:moveTo>
                    <a:cubicBezTo>
                      <a:pt x="256" y="0"/>
                      <a:pt x="256" y="0"/>
                      <a:pt x="256" y="0"/>
                    </a:cubicBezTo>
                    <a:cubicBezTo>
                      <a:pt x="245" y="0"/>
                      <a:pt x="240" y="9"/>
                      <a:pt x="240" y="20"/>
                    </a:cubicBezTo>
                    <a:cubicBezTo>
                      <a:pt x="240" y="360"/>
                      <a:pt x="240" y="360"/>
                      <a:pt x="240" y="360"/>
                    </a:cubicBezTo>
                    <a:cubicBezTo>
                      <a:pt x="320" y="360"/>
                      <a:pt x="320" y="360"/>
                      <a:pt x="320" y="360"/>
                    </a:cubicBezTo>
                    <a:cubicBezTo>
                      <a:pt x="320" y="20"/>
                      <a:pt x="320" y="20"/>
                      <a:pt x="320" y="20"/>
                    </a:cubicBezTo>
                    <a:cubicBezTo>
                      <a:pt x="320" y="9"/>
                      <a:pt x="311" y="0"/>
                      <a:pt x="300" y="0"/>
                    </a:cubicBezTo>
                    <a:close/>
                    <a:moveTo>
                      <a:pt x="180" y="120"/>
                    </a:moveTo>
                    <a:cubicBezTo>
                      <a:pt x="136" y="120"/>
                      <a:pt x="136" y="120"/>
                      <a:pt x="136" y="120"/>
                    </a:cubicBezTo>
                    <a:cubicBezTo>
                      <a:pt x="125" y="120"/>
                      <a:pt x="120" y="129"/>
                      <a:pt x="120" y="140"/>
                    </a:cubicBezTo>
                    <a:cubicBezTo>
                      <a:pt x="120" y="360"/>
                      <a:pt x="120" y="360"/>
                      <a:pt x="120" y="360"/>
                    </a:cubicBezTo>
                    <a:cubicBezTo>
                      <a:pt x="200" y="360"/>
                      <a:pt x="200" y="360"/>
                      <a:pt x="200" y="360"/>
                    </a:cubicBezTo>
                    <a:cubicBezTo>
                      <a:pt x="200" y="140"/>
                      <a:pt x="200" y="140"/>
                      <a:pt x="200" y="140"/>
                    </a:cubicBezTo>
                    <a:cubicBezTo>
                      <a:pt x="200" y="129"/>
                      <a:pt x="191" y="120"/>
                      <a:pt x="180" y="120"/>
                    </a:cubicBezTo>
                    <a:close/>
                    <a:moveTo>
                      <a:pt x="60" y="240"/>
                    </a:moveTo>
                    <a:cubicBezTo>
                      <a:pt x="16" y="240"/>
                      <a:pt x="16" y="240"/>
                      <a:pt x="16" y="240"/>
                    </a:cubicBezTo>
                    <a:cubicBezTo>
                      <a:pt x="5" y="240"/>
                      <a:pt x="0" y="249"/>
                      <a:pt x="0" y="260"/>
                    </a:cubicBezTo>
                    <a:cubicBezTo>
                      <a:pt x="0" y="360"/>
                      <a:pt x="0" y="360"/>
                      <a:pt x="0" y="360"/>
                    </a:cubicBezTo>
                    <a:cubicBezTo>
                      <a:pt x="80" y="360"/>
                      <a:pt x="80" y="360"/>
                      <a:pt x="80" y="360"/>
                    </a:cubicBezTo>
                    <a:cubicBezTo>
                      <a:pt x="80" y="260"/>
                      <a:pt x="80" y="260"/>
                      <a:pt x="80" y="260"/>
                    </a:cubicBezTo>
                    <a:cubicBezTo>
                      <a:pt x="80" y="249"/>
                      <a:pt x="71" y="240"/>
                      <a:pt x="60" y="24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121682" tIns="60841" rIns="121682" bIns="60841" numCol="1" anchor="t" anchorCtr="0" compatLnSpc="1">
                <a:prstTxWarp prst="textNoShape">
                  <a:avLst/>
                </a:prstTxWarp>
              </a:bodyPr>
              <a:lstStyle/>
              <a:p>
                <a:pPr defTabSz="1217615"/>
                <a:endParaRPr lang="en-US" sz="3190" dirty="0">
                  <a:solidFill>
                    <a:prstClr val="white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61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3707904" y="1338582"/>
                <a:ext cx="587140" cy="587140"/>
              </a:xfrm>
              <a:custGeom>
                <a:avLst/>
                <a:gdLst>
                  <a:gd name="T0" fmla="*/ 192 w 384"/>
                  <a:gd name="T1" fmla="*/ 0 h 384"/>
                  <a:gd name="T2" fmla="*/ 0 w 384"/>
                  <a:gd name="T3" fmla="*/ 192 h 384"/>
                  <a:gd name="T4" fmla="*/ 192 w 384"/>
                  <a:gd name="T5" fmla="*/ 384 h 384"/>
                  <a:gd name="T6" fmla="*/ 384 w 384"/>
                  <a:gd name="T7" fmla="*/ 192 h 384"/>
                  <a:gd name="T8" fmla="*/ 192 w 384"/>
                  <a:gd name="T9" fmla="*/ 0 h 384"/>
                  <a:gd name="T10" fmla="*/ 192 w 384"/>
                  <a:gd name="T11" fmla="*/ 349 h 384"/>
                  <a:gd name="T12" fmla="*/ 35 w 384"/>
                  <a:gd name="T13" fmla="*/ 192 h 384"/>
                  <a:gd name="T14" fmla="*/ 192 w 384"/>
                  <a:gd name="T15" fmla="*/ 35 h 384"/>
                  <a:gd name="T16" fmla="*/ 349 w 384"/>
                  <a:gd name="T17" fmla="*/ 192 h 384"/>
                  <a:gd name="T18" fmla="*/ 192 w 384"/>
                  <a:gd name="T19" fmla="*/ 349 h 3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84" h="384">
                    <a:moveTo>
                      <a:pt x="192" y="0"/>
                    </a:moveTo>
                    <a:cubicBezTo>
                      <a:pt x="86" y="0"/>
                      <a:pt x="0" y="86"/>
                      <a:pt x="0" y="192"/>
                    </a:cubicBezTo>
                    <a:cubicBezTo>
                      <a:pt x="0" y="298"/>
                      <a:pt x="86" y="384"/>
                      <a:pt x="192" y="384"/>
                    </a:cubicBezTo>
                    <a:cubicBezTo>
                      <a:pt x="298" y="384"/>
                      <a:pt x="384" y="298"/>
                      <a:pt x="384" y="192"/>
                    </a:cubicBezTo>
                    <a:cubicBezTo>
                      <a:pt x="384" y="86"/>
                      <a:pt x="298" y="0"/>
                      <a:pt x="192" y="0"/>
                    </a:cubicBezTo>
                    <a:close/>
                    <a:moveTo>
                      <a:pt x="192" y="349"/>
                    </a:moveTo>
                    <a:cubicBezTo>
                      <a:pt x="105" y="349"/>
                      <a:pt x="35" y="278"/>
                      <a:pt x="35" y="192"/>
                    </a:cubicBezTo>
                    <a:cubicBezTo>
                      <a:pt x="35" y="105"/>
                      <a:pt x="105" y="35"/>
                      <a:pt x="192" y="35"/>
                    </a:cubicBezTo>
                    <a:cubicBezTo>
                      <a:pt x="278" y="35"/>
                      <a:pt x="349" y="105"/>
                      <a:pt x="349" y="192"/>
                    </a:cubicBezTo>
                    <a:cubicBezTo>
                      <a:pt x="349" y="278"/>
                      <a:pt x="278" y="349"/>
                      <a:pt x="192" y="349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121682" tIns="60841" rIns="121682" bIns="60841" numCol="1" anchor="t" anchorCtr="0" compatLnSpc="1">
                <a:prstTxWarp prst="textNoShape">
                  <a:avLst/>
                </a:prstTxWarp>
              </a:bodyPr>
              <a:lstStyle/>
              <a:p>
                <a:pPr defTabSz="1217615"/>
                <a:endParaRPr lang="en-US" sz="3190" dirty="0">
                  <a:solidFill>
                    <a:prstClr val="white"/>
                  </a:solidFill>
                  <a:latin typeface="微软雅黑" panose="020B0503020204020204" pitchFamily="34" charset="-122"/>
                </a:endParaRPr>
              </a:p>
            </p:txBody>
          </p:sp>
        </p:grpSp>
        <p:grpSp>
          <p:nvGrpSpPr>
            <p:cNvPr id="57" name="组合 56"/>
            <p:cNvGrpSpPr/>
            <p:nvPr/>
          </p:nvGrpSpPr>
          <p:grpSpPr>
            <a:xfrm>
              <a:off x="1457239" y="5546035"/>
              <a:ext cx="1097386" cy="892552"/>
              <a:chOff x="4291385" y="5468789"/>
              <a:chExt cx="1097386" cy="892552"/>
            </a:xfrm>
          </p:grpSpPr>
          <p:sp>
            <p:nvSpPr>
              <p:cNvPr id="58" name="出自【趣你的PPT】(微信:qunideppt)：最优质的PPT资源库"/>
              <p:cNvSpPr txBox="1"/>
              <p:nvPr/>
            </p:nvSpPr>
            <p:spPr>
              <a:xfrm>
                <a:off x="4358990" y="5468789"/>
                <a:ext cx="94691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b="1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关键词</a:t>
                </a:r>
                <a:endParaRPr lang="zh-CN" altLang="en-US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9" name="出自【趣你的PPT】(微信:qunideppt)：最优质的PPT资源库"/>
              <p:cNvSpPr txBox="1"/>
              <p:nvPr/>
            </p:nvSpPr>
            <p:spPr>
              <a:xfrm>
                <a:off x="4291385" y="5838121"/>
                <a:ext cx="109738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400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单击此处添加简要描述</a:t>
                </a:r>
                <a:endPara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62" name="Group 61出自【趣你的PPT】(微信:qunideppt)：最优质的PPT资源库"/>
          <p:cNvGrpSpPr/>
          <p:nvPr/>
        </p:nvGrpSpPr>
        <p:grpSpPr>
          <a:xfrm>
            <a:off x="4191004" y="4494843"/>
            <a:ext cx="1097386" cy="1943744"/>
            <a:chOff x="4191004" y="4494843"/>
            <a:chExt cx="1097386" cy="1943744"/>
          </a:xfrm>
        </p:grpSpPr>
        <p:grpSp>
          <p:nvGrpSpPr>
            <p:cNvPr id="63" name="Group 48"/>
            <p:cNvGrpSpPr/>
            <p:nvPr/>
          </p:nvGrpSpPr>
          <p:grpSpPr>
            <a:xfrm>
              <a:off x="4349035" y="4494843"/>
              <a:ext cx="781324" cy="781324"/>
              <a:chOff x="5607375" y="3562825"/>
              <a:chExt cx="587140" cy="587140"/>
            </a:xfrm>
          </p:grpSpPr>
          <p:sp>
            <p:nvSpPr>
              <p:cNvPr id="67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5746497" y="3702123"/>
                <a:ext cx="308897" cy="308544"/>
              </a:xfrm>
              <a:custGeom>
                <a:avLst/>
                <a:gdLst>
                  <a:gd name="T0" fmla="*/ 183 w 371"/>
                  <a:gd name="T1" fmla="*/ 1 h 370"/>
                  <a:gd name="T2" fmla="*/ 2 w 371"/>
                  <a:gd name="T3" fmla="*/ 187 h 370"/>
                  <a:gd name="T4" fmla="*/ 188 w 371"/>
                  <a:gd name="T5" fmla="*/ 369 h 370"/>
                  <a:gd name="T6" fmla="*/ 370 w 371"/>
                  <a:gd name="T7" fmla="*/ 182 h 370"/>
                  <a:gd name="T8" fmla="*/ 183 w 371"/>
                  <a:gd name="T9" fmla="*/ 1 h 370"/>
                  <a:gd name="T10" fmla="*/ 184 w 371"/>
                  <a:gd name="T11" fmla="*/ 25 h 370"/>
                  <a:gd name="T12" fmla="*/ 260 w 371"/>
                  <a:gd name="T13" fmla="*/ 43 h 370"/>
                  <a:gd name="T14" fmla="*/ 235 w 371"/>
                  <a:gd name="T15" fmla="*/ 84 h 370"/>
                  <a:gd name="T16" fmla="*/ 186 w 371"/>
                  <a:gd name="T17" fmla="*/ 73 h 370"/>
                  <a:gd name="T18" fmla="*/ 137 w 371"/>
                  <a:gd name="T19" fmla="*/ 84 h 370"/>
                  <a:gd name="T20" fmla="*/ 112 w 371"/>
                  <a:gd name="T21" fmla="*/ 43 h 370"/>
                  <a:gd name="T22" fmla="*/ 184 w 371"/>
                  <a:gd name="T23" fmla="*/ 25 h 370"/>
                  <a:gd name="T24" fmla="*/ 85 w 371"/>
                  <a:gd name="T25" fmla="*/ 234 h 370"/>
                  <a:gd name="T26" fmla="*/ 44 w 371"/>
                  <a:gd name="T27" fmla="*/ 259 h 370"/>
                  <a:gd name="T28" fmla="*/ 26 w 371"/>
                  <a:gd name="T29" fmla="*/ 187 h 370"/>
                  <a:gd name="T30" fmla="*/ 44 w 371"/>
                  <a:gd name="T31" fmla="*/ 111 h 370"/>
                  <a:gd name="T32" fmla="*/ 85 w 371"/>
                  <a:gd name="T33" fmla="*/ 136 h 370"/>
                  <a:gd name="T34" fmla="*/ 74 w 371"/>
                  <a:gd name="T35" fmla="*/ 185 h 370"/>
                  <a:gd name="T36" fmla="*/ 85 w 371"/>
                  <a:gd name="T37" fmla="*/ 234 h 370"/>
                  <a:gd name="T38" fmla="*/ 188 w 371"/>
                  <a:gd name="T39" fmla="*/ 345 h 370"/>
                  <a:gd name="T40" fmla="*/ 112 w 371"/>
                  <a:gd name="T41" fmla="*/ 327 h 370"/>
                  <a:gd name="T42" fmla="*/ 137 w 371"/>
                  <a:gd name="T43" fmla="*/ 286 h 370"/>
                  <a:gd name="T44" fmla="*/ 186 w 371"/>
                  <a:gd name="T45" fmla="*/ 297 h 370"/>
                  <a:gd name="T46" fmla="*/ 235 w 371"/>
                  <a:gd name="T47" fmla="*/ 286 h 370"/>
                  <a:gd name="T48" fmla="*/ 260 w 371"/>
                  <a:gd name="T49" fmla="*/ 327 h 370"/>
                  <a:gd name="T50" fmla="*/ 188 w 371"/>
                  <a:gd name="T51" fmla="*/ 345 h 370"/>
                  <a:gd name="T52" fmla="*/ 186 w 371"/>
                  <a:gd name="T53" fmla="*/ 273 h 370"/>
                  <a:gd name="T54" fmla="*/ 98 w 371"/>
                  <a:gd name="T55" fmla="*/ 185 h 370"/>
                  <a:gd name="T56" fmla="*/ 186 w 371"/>
                  <a:gd name="T57" fmla="*/ 97 h 370"/>
                  <a:gd name="T58" fmla="*/ 274 w 371"/>
                  <a:gd name="T59" fmla="*/ 185 h 370"/>
                  <a:gd name="T60" fmla="*/ 186 w 371"/>
                  <a:gd name="T61" fmla="*/ 273 h 370"/>
                  <a:gd name="T62" fmla="*/ 286 w 371"/>
                  <a:gd name="T63" fmla="*/ 234 h 370"/>
                  <a:gd name="T64" fmla="*/ 298 w 371"/>
                  <a:gd name="T65" fmla="*/ 185 h 370"/>
                  <a:gd name="T66" fmla="*/ 286 w 371"/>
                  <a:gd name="T67" fmla="*/ 136 h 370"/>
                  <a:gd name="T68" fmla="*/ 328 w 371"/>
                  <a:gd name="T69" fmla="*/ 111 h 370"/>
                  <a:gd name="T70" fmla="*/ 346 w 371"/>
                  <a:gd name="T71" fmla="*/ 183 h 370"/>
                  <a:gd name="T72" fmla="*/ 328 w 371"/>
                  <a:gd name="T73" fmla="*/ 259 h 370"/>
                  <a:gd name="T74" fmla="*/ 286 w 371"/>
                  <a:gd name="T75" fmla="*/ 234 h 3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371" h="370">
                    <a:moveTo>
                      <a:pt x="183" y="1"/>
                    </a:moveTo>
                    <a:cubicBezTo>
                      <a:pt x="82" y="2"/>
                      <a:pt x="0" y="86"/>
                      <a:pt x="2" y="187"/>
                    </a:cubicBezTo>
                    <a:cubicBezTo>
                      <a:pt x="3" y="289"/>
                      <a:pt x="87" y="370"/>
                      <a:pt x="188" y="369"/>
                    </a:cubicBezTo>
                    <a:cubicBezTo>
                      <a:pt x="290" y="368"/>
                      <a:pt x="371" y="284"/>
                      <a:pt x="370" y="182"/>
                    </a:cubicBezTo>
                    <a:cubicBezTo>
                      <a:pt x="368" y="81"/>
                      <a:pt x="285" y="0"/>
                      <a:pt x="183" y="1"/>
                    </a:cubicBezTo>
                    <a:close/>
                    <a:moveTo>
                      <a:pt x="184" y="25"/>
                    </a:moveTo>
                    <a:cubicBezTo>
                      <a:pt x="211" y="25"/>
                      <a:pt x="237" y="31"/>
                      <a:pt x="260" y="43"/>
                    </a:cubicBezTo>
                    <a:cubicBezTo>
                      <a:pt x="235" y="84"/>
                      <a:pt x="235" y="84"/>
                      <a:pt x="235" y="84"/>
                    </a:cubicBezTo>
                    <a:cubicBezTo>
                      <a:pt x="220" y="77"/>
                      <a:pt x="203" y="73"/>
                      <a:pt x="186" y="73"/>
                    </a:cubicBezTo>
                    <a:cubicBezTo>
                      <a:pt x="168" y="73"/>
                      <a:pt x="151" y="77"/>
                      <a:pt x="137" y="84"/>
                    </a:cubicBezTo>
                    <a:cubicBezTo>
                      <a:pt x="112" y="43"/>
                      <a:pt x="112" y="43"/>
                      <a:pt x="112" y="43"/>
                    </a:cubicBezTo>
                    <a:cubicBezTo>
                      <a:pt x="133" y="32"/>
                      <a:pt x="158" y="25"/>
                      <a:pt x="184" y="25"/>
                    </a:cubicBezTo>
                    <a:close/>
                    <a:moveTo>
                      <a:pt x="85" y="234"/>
                    </a:moveTo>
                    <a:cubicBezTo>
                      <a:pt x="44" y="259"/>
                      <a:pt x="44" y="259"/>
                      <a:pt x="44" y="259"/>
                    </a:cubicBezTo>
                    <a:cubicBezTo>
                      <a:pt x="33" y="237"/>
                      <a:pt x="26" y="213"/>
                      <a:pt x="26" y="187"/>
                    </a:cubicBezTo>
                    <a:cubicBezTo>
                      <a:pt x="25" y="160"/>
                      <a:pt x="32" y="134"/>
                      <a:pt x="44" y="111"/>
                    </a:cubicBezTo>
                    <a:cubicBezTo>
                      <a:pt x="85" y="136"/>
                      <a:pt x="85" y="136"/>
                      <a:pt x="85" y="136"/>
                    </a:cubicBezTo>
                    <a:cubicBezTo>
                      <a:pt x="78" y="151"/>
                      <a:pt x="74" y="167"/>
                      <a:pt x="74" y="185"/>
                    </a:cubicBezTo>
                    <a:cubicBezTo>
                      <a:pt x="74" y="203"/>
                      <a:pt x="78" y="219"/>
                      <a:pt x="85" y="234"/>
                    </a:cubicBezTo>
                    <a:close/>
                    <a:moveTo>
                      <a:pt x="188" y="345"/>
                    </a:moveTo>
                    <a:cubicBezTo>
                      <a:pt x="161" y="345"/>
                      <a:pt x="135" y="339"/>
                      <a:pt x="112" y="327"/>
                    </a:cubicBezTo>
                    <a:cubicBezTo>
                      <a:pt x="137" y="286"/>
                      <a:pt x="137" y="286"/>
                      <a:pt x="137" y="286"/>
                    </a:cubicBezTo>
                    <a:cubicBezTo>
                      <a:pt x="151" y="293"/>
                      <a:pt x="168" y="297"/>
                      <a:pt x="186" y="297"/>
                    </a:cubicBezTo>
                    <a:cubicBezTo>
                      <a:pt x="203" y="297"/>
                      <a:pt x="220" y="293"/>
                      <a:pt x="235" y="286"/>
                    </a:cubicBezTo>
                    <a:cubicBezTo>
                      <a:pt x="260" y="327"/>
                      <a:pt x="260" y="327"/>
                      <a:pt x="260" y="327"/>
                    </a:cubicBezTo>
                    <a:cubicBezTo>
                      <a:pt x="238" y="338"/>
                      <a:pt x="214" y="345"/>
                      <a:pt x="188" y="345"/>
                    </a:cubicBezTo>
                    <a:close/>
                    <a:moveTo>
                      <a:pt x="186" y="273"/>
                    </a:moveTo>
                    <a:cubicBezTo>
                      <a:pt x="137" y="273"/>
                      <a:pt x="98" y="233"/>
                      <a:pt x="98" y="185"/>
                    </a:cubicBezTo>
                    <a:cubicBezTo>
                      <a:pt x="98" y="136"/>
                      <a:pt x="137" y="97"/>
                      <a:pt x="186" y="97"/>
                    </a:cubicBezTo>
                    <a:cubicBezTo>
                      <a:pt x="234" y="97"/>
                      <a:pt x="274" y="136"/>
                      <a:pt x="274" y="185"/>
                    </a:cubicBezTo>
                    <a:cubicBezTo>
                      <a:pt x="274" y="233"/>
                      <a:pt x="234" y="273"/>
                      <a:pt x="186" y="273"/>
                    </a:cubicBezTo>
                    <a:close/>
                    <a:moveTo>
                      <a:pt x="286" y="234"/>
                    </a:moveTo>
                    <a:cubicBezTo>
                      <a:pt x="294" y="219"/>
                      <a:pt x="298" y="203"/>
                      <a:pt x="298" y="185"/>
                    </a:cubicBezTo>
                    <a:cubicBezTo>
                      <a:pt x="298" y="167"/>
                      <a:pt x="294" y="151"/>
                      <a:pt x="286" y="136"/>
                    </a:cubicBezTo>
                    <a:cubicBezTo>
                      <a:pt x="328" y="111"/>
                      <a:pt x="328" y="111"/>
                      <a:pt x="328" y="111"/>
                    </a:cubicBezTo>
                    <a:cubicBezTo>
                      <a:pt x="339" y="133"/>
                      <a:pt x="345" y="157"/>
                      <a:pt x="346" y="183"/>
                    </a:cubicBezTo>
                    <a:cubicBezTo>
                      <a:pt x="346" y="210"/>
                      <a:pt x="340" y="236"/>
                      <a:pt x="328" y="259"/>
                    </a:cubicBezTo>
                    <a:lnTo>
                      <a:pt x="286" y="23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121682" tIns="60841" rIns="121682" bIns="60841" numCol="1" anchor="t" anchorCtr="0" compatLnSpc="1">
                <a:prstTxWarp prst="textNoShape">
                  <a:avLst/>
                </a:prstTxWarp>
              </a:bodyPr>
              <a:lstStyle/>
              <a:p>
                <a:pPr defTabSz="1217615"/>
                <a:endParaRPr lang="en-US" sz="3190" dirty="0">
                  <a:solidFill>
                    <a:prstClr val="white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68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5607375" y="3562825"/>
                <a:ext cx="587140" cy="587140"/>
              </a:xfrm>
              <a:custGeom>
                <a:avLst/>
                <a:gdLst>
                  <a:gd name="T0" fmla="*/ 192 w 384"/>
                  <a:gd name="T1" fmla="*/ 0 h 384"/>
                  <a:gd name="T2" fmla="*/ 0 w 384"/>
                  <a:gd name="T3" fmla="*/ 192 h 384"/>
                  <a:gd name="T4" fmla="*/ 192 w 384"/>
                  <a:gd name="T5" fmla="*/ 384 h 384"/>
                  <a:gd name="T6" fmla="*/ 384 w 384"/>
                  <a:gd name="T7" fmla="*/ 192 h 384"/>
                  <a:gd name="T8" fmla="*/ 192 w 384"/>
                  <a:gd name="T9" fmla="*/ 0 h 384"/>
                  <a:gd name="T10" fmla="*/ 192 w 384"/>
                  <a:gd name="T11" fmla="*/ 349 h 384"/>
                  <a:gd name="T12" fmla="*/ 35 w 384"/>
                  <a:gd name="T13" fmla="*/ 192 h 384"/>
                  <a:gd name="T14" fmla="*/ 192 w 384"/>
                  <a:gd name="T15" fmla="*/ 35 h 384"/>
                  <a:gd name="T16" fmla="*/ 349 w 384"/>
                  <a:gd name="T17" fmla="*/ 192 h 384"/>
                  <a:gd name="T18" fmla="*/ 192 w 384"/>
                  <a:gd name="T19" fmla="*/ 349 h 3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84" h="384">
                    <a:moveTo>
                      <a:pt x="192" y="0"/>
                    </a:moveTo>
                    <a:cubicBezTo>
                      <a:pt x="86" y="0"/>
                      <a:pt x="0" y="86"/>
                      <a:pt x="0" y="192"/>
                    </a:cubicBezTo>
                    <a:cubicBezTo>
                      <a:pt x="0" y="298"/>
                      <a:pt x="86" y="384"/>
                      <a:pt x="192" y="384"/>
                    </a:cubicBezTo>
                    <a:cubicBezTo>
                      <a:pt x="298" y="384"/>
                      <a:pt x="384" y="298"/>
                      <a:pt x="384" y="192"/>
                    </a:cubicBezTo>
                    <a:cubicBezTo>
                      <a:pt x="384" y="86"/>
                      <a:pt x="298" y="0"/>
                      <a:pt x="192" y="0"/>
                    </a:cubicBezTo>
                    <a:close/>
                    <a:moveTo>
                      <a:pt x="192" y="349"/>
                    </a:moveTo>
                    <a:cubicBezTo>
                      <a:pt x="105" y="349"/>
                      <a:pt x="35" y="278"/>
                      <a:pt x="35" y="192"/>
                    </a:cubicBezTo>
                    <a:cubicBezTo>
                      <a:pt x="35" y="105"/>
                      <a:pt x="105" y="35"/>
                      <a:pt x="192" y="35"/>
                    </a:cubicBezTo>
                    <a:cubicBezTo>
                      <a:pt x="278" y="35"/>
                      <a:pt x="349" y="105"/>
                      <a:pt x="349" y="192"/>
                    </a:cubicBezTo>
                    <a:cubicBezTo>
                      <a:pt x="349" y="278"/>
                      <a:pt x="278" y="349"/>
                      <a:pt x="192" y="349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121682" tIns="60841" rIns="121682" bIns="60841" numCol="1" anchor="t" anchorCtr="0" compatLnSpc="1">
                <a:prstTxWarp prst="textNoShape">
                  <a:avLst/>
                </a:prstTxWarp>
              </a:bodyPr>
              <a:lstStyle/>
              <a:p>
                <a:pPr defTabSz="1217615"/>
                <a:endParaRPr lang="en-US" sz="3190" dirty="0">
                  <a:solidFill>
                    <a:prstClr val="white"/>
                  </a:solidFill>
                  <a:latin typeface="微软雅黑" panose="020B0503020204020204" pitchFamily="34" charset="-122"/>
                </a:endParaRPr>
              </a:p>
            </p:txBody>
          </p:sp>
        </p:grpSp>
        <p:grpSp>
          <p:nvGrpSpPr>
            <p:cNvPr id="64" name="组合 63"/>
            <p:cNvGrpSpPr/>
            <p:nvPr/>
          </p:nvGrpSpPr>
          <p:grpSpPr>
            <a:xfrm>
              <a:off x="4191004" y="5546035"/>
              <a:ext cx="1097386" cy="892552"/>
              <a:chOff x="4291385" y="5468789"/>
              <a:chExt cx="1097386" cy="892552"/>
            </a:xfrm>
          </p:grpSpPr>
          <p:sp>
            <p:nvSpPr>
              <p:cNvPr id="65" name="出自【趣你的PPT】(微信:qunideppt)：最优质的PPT资源库"/>
              <p:cNvSpPr txBox="1"/>
              <p:nvPr/>
            </p:nvSpPr>
            <p:spPr>
              <a:xfrm>
                <a:off x="4358990" y="5468789"/>
                <a:ext cx="94691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b="1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关键词</a:t>
                </a:r>
                <a:endParaRPr lang="zh-CN" altLang="en-US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6" name="出自【趣你的PPT】(微信:qunideppt)：最优质的PPT资源库"/>
              <p:cNvSpPr txBox="1"/>
              <p:nvPr/>
            </p:nvSpPr>
            <p:spPr>
              <a:xfrm>
                <a:off x="4291385" y="5838121"/>
                <a:ext cx="109738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400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单击此处添加简要描述</a:t>
                </a:r>
                <a:endPara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69" name="Group 68出自【趣你的PPT】(微信:qunideppt)：最优质的PPT资源库"/>
          <p:cNvGrpSpPr/>
          <p:nvPr/>
        </p:nvGrpSpPr>
        <p:grpSpPr>
          <a:xfrm>
            <a:off x="6917972" y="4494843"/>
            <a:ext cx="1097386" cy="1943744"/>
            <a:chOff x="6917972" y="4494843"/>
            <a:chExt cx="1097386" cy="1943744"/>
          </a:xfrm>
        </p:grpSpPr>
        <p:grpSp>
          <p:nvGrpSpPr>
            <p:cNvPr id="70" name="Group 49"/>
            <p:cNvGrpSpPr/>
            <p:nvPr/>
          </p:nvGrpSpPr>
          <p:grpSpPr>
            <a:xfrm>
              <a:off x="7061637" y="4494843"/>
              <a:ext cx="781324" cy="781324"/>
              <a:chOff x="6665323" y="3562825"/>
              <a:chExt cx="587140" cy="587140"/>
            </a:xfrm>
          </p:grpSpPr>
          <p:sp>
            <p:nvSpPr>
              <p:cNvPr id="74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6808144" y="3735126"/>
                <a:ext cx="301499" cy="242538"/>
              </a:xfrm>
              <a:custGeom>
                <a:avLst/>
                <a:gdLst>
                  <a:gd name="T0" fmla="*/ 393 w 400"/>
                  <a:gd name="T1" fmla="*/ 61 h 322"/>
                  <a:gd name="T2" fmla="*/ 300 w 400"/>
                  <a:gd name="T3" fmla="*/ 3 h 322"/>
                  <a:gd name="T4" fmla="*/ 286 w 400"/>
                  <a:gd name="T5" fmla="*/ 3 h 322"/>
                  <a:gd name="T6" fmla="*/ 200 w 400"/>
                  <a:gd name="T7" fmla="*/ 57 h 322"/>
                  <a:gd name="T8" fmla="*/ 113 w 400"/>
                  <a:gd name="T9" fmla="*/ 3 h 322"/>
                  <a:gd name="T10" fmla="*/ 100 w 400"/>
                  <a:gd name="T11" fmla="*/ 3 h 322"/>
                  <a:gd name="T12" fmla="*/ 6 w 400"/>
                  <a:gd name="T13" fmla="*/ 61 h 322"/>
                  <a:gd name="T14" fmla="*/ 0 w 400"/>
                  <a:gd name="T15" fmla="*/ 73 h 322"/>
                  <a:gd name="T16" fmla="*/ 0 w 400"/>
                  <a:gd name="T17" fmla="*/ 307 h 322"/>
                  <a:gd name="T18" fmla="*/ 6 w 400"/>
                  <a:gd name="T19" fmla="*/ 319 h 322"/>
                  <a:gd name="T20" fmla="*/ 20 w 400"/>
                  <a:gd name="T21" fmla="*/ 319 h 322"/>
                  <a:gd name="T22" fmla="*/ 106 w 400"/>
                  <a:gd name="T23" fmla="*/ 265 h 322"/>
                  <a:gd name="T24" fmla="*/ 193 w 400"/>
                  <a:gd name="T25" fmla="*/ 319 h 322"/>
                  <a:gd name="T26" fmla="*/ 207 w 400"/>
                  <a:gd name="T27" fmla="*/ 319 h 322"/>
                  <a:gd name="T28" fmla="*/ 293 w 400"/>
                  <a:gd name="T29" fmla="*/ 265 h 322"/>
                  <a:gd name="T30" fmla="*/ 380 w 400"/>
                  <a:gd name="T31" fmla="*/ 319 h 322"/>
                  <a:gd name="T32" fmla="*/ 387 w 400"/>
                  <a:gd name="T33" fmla="*/ 321 h 322"/>
                  <a:gd name="T34" fmla="*/ 393 w 400"/>
                  <a:gd name="T35" fmla="*/ 319 h 322"/>
                  <a:gd name="T36" fmla="*/ 400 w 400"/>
                  <a:gd name="T37" fmla="*/ 307 h 322"/>
                  <a:gd name="T38" fmla="*/ 400 w 400"/>
                  <a:gd name="T39" fmla="*/ 73 h 322"/>
                  <a:gd name="T40" fmla="*/ 393 w 400"/>
                  <a:gd name="T41" fmla="*/ 61 h 322"/>
                  <a:gd name="T42" fmla="*/ 93 w 400"/>
                  <a:gd name="T43" fmla="*/ 241 h 322"/>
                  <a:gd name="T44" fmla="*/ 26 w 400"/>
                  <a:gd name="T45" fmla="*/ 283 h 322"/>
                  <a:gd name="T46" fmla="*/ 26 w 400"/>
                  <a:gd name="T47" fmla="*/ 81 h 322"/>
                  <a:gd name="T48" fmla="*/ 93 w 400"/>
                  <a:gd name="T49" fmla="*/ 39 h 322"/>
                  <a:gd name="T50" fmla="*/ 93 w 400"/>
                  <a:gd name="T51" fmla="*/ 241 h 322"/>
                  <a:gd name="T52" fmla="*/ 187 w 400"/>
                  <a:gd name="T53" fmla="*/ 283 h 322"/>
                  <a:gd name="T54" fmla="*/ 119 w 400"/>
                  <a:gd name="T55" fmla="*/ 241 h 322"/>
                  <a:gd name="T56" fmla="*/ 119 w 400"/>
                  <a:gd name="T57" fmla="*/ 39 h 322"/>
                  <a:gd name="T58" fmla="*/ 187 w 400"/>
                  <a:gd name="T59" fmla="*/ 81 h 322"/>
                  <a:gd name="T60" fmla="*/ 187 w 400"/>
                  <a:gd name="T61" fmla="*/ 283 h 322"/>
                  <a:gd name="T62" fmla="*/ 280 w 400"/>
                  <a:gd name="T63" fmla="*/ 241 h 322"/>
                  <a:gd name="T64" fmla="*/ 213 w 400"/>
                  <a:gd name="T65" fmla="*/ 283 h 322"/>
                  <a:gd name="T66" fmla="*/ 213 w 400"/>
                  <a:gd name="T67" fmla="*/ 81 h 322"/>
                  <a:gd name="T68" fmla="*/ 280 w 400"/>
                  <a:gd name="T69" fmla="*/ 39 h 322"/>
                  <a:gd name="T70" fmla="*/ 280 w 400"/>
                  <a:gd name="T71" fmla="*/ 241 h 322"/>
                  <a:gd name="T72" fmla="*/ 374 w 400"/>
                  <a:gd name="T73" fmla="*/ 283 h 322"/>
                  <a:gd name="T74" fmla="*/ 306 w 400"/>
                  <a:gd name="T75" fmla="*/ 241 h 322"/>
                  <a:gd name="T76" fmla="*/ 306 w 400"/>
                  <a:gd name="T77" fmla="*/ 39 h 322"/>
                  <a:gd name="T78" fmla="*/ 374 w 400"/>
                  <a:gd name="T79" fmla="*/ 81 h 322"/>
                  <a:gd name="T80" fmla="*/ 374 w 400"/>
                  <a:gd name="T81" fmla="*/ 283 h 3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00" h="322">
                    <a:moveTo>
                      <a:pt x="393" y="61"/>
                    </a:moveTo>
                    <a:cubicBezTo>
                      <a:pt x="300" y="3"/>
                      <a:pt x="300" y="3"/>
                      <a:pt x="300" y="3"/>
                    </a:cubicBezTo>
                    <a:cubicBezTo>
                      <a:pt x="296" y="0"/>
                      <a:pt x="291" y="0"/>
                      <a:pt x="286" y="3"/>
                    </a:cubicBezTo>
                    <a:cubicBezTo>
                      <a:pt x="200" y="57"/>
                      <a:pt x="200" y="57"/>
                      <a:pt x="200" y="57"/>
                    </a:cubicBezTo>
                    <a:cubicBezTo>
                      <a:pt x="113" y="3"/>
                      <a:pt x="113" y="3"/>
                      <a:pt x="113" y="3"/>
                    </a:cubicBezTo>
                    <a:cubicBezTo>
                      <a:pt x="109" y="0"/>
                      <a:pt x="104" y="0"/>
                      <a:pt x="100" y="3"/>
                    </a:cubicBezTo>
                    <a:cubicBezTo>
                      <a:pt x="6" y="61"/>
                      <a:pt x="6" y="61"/>
                      <a:pt x="6" y="61"/>
                    </a:cubicBezTo>
                    <a:cubicBezTo>
                      <a:pt x="2" y="64"/>
                      <a:pt x="0" y="68"/>
                      <a:pt x="0" y="73"/>
                    </a:cubicBezTo>
                    <a:cubicBezTo>
                      <a:pt x="0" y="307"/>
                      <a:pt x="0" y="307"/>
                      <a:pt x="0" y="307"/>
                    </a:cubicBezTo>
                    <a:cubicBezTo>
                      <a:pt x="0" y="312"/>
                      <a:pt x="2" y="317"/>
                      <a:pt x="6" y="319"/>
                    </a:cubicBezTo>
                    <a:cubicBezTo>
                      <a:pt x="11" y="322"/>
                      <a:pt x="16" y="321"/>
                      <a:pt x="20" y="319"/>
                    </a:cubicBezTo>
                    <a:cubicBezTo>
                      <a:pt x="106" y="265"/>
                      <a:pt x="106" y="265"/>
                      <a:pt x="106" y="265"/>
                    </a:cubicBezTo>
                    <a:cubicBezTo>
                      <a:pt x="193" y="319"/>
                      <a:pt x="193" y="319"/>
                      <a:pt x="193" y="319"/>
                    </a:cubicBezTo>
                    <a:cubicBezTo>
                      <a:pt x="197" y="322"/>
                      <a:pt x="202" y="322"/>
                      <a:pt x="207" y="319"/>
                    </a:cubicBezTo>
                    <a:cubicBezTo>
                      <a:pt x="293" y="265"/>
                      <a:pt x="293" y="265"/>
                      <a:pt x="293" y="265"/>
                    </a:cubicBezTo>
                    <a:cubicBezTo>
                      <a:pt x="380" y="319"/>
                      <a:pt x="380" y="319"/>
                      <a:pt x="380" y="319"/>
                    </a:cubicBezTo>
                    <a:cubicBezTo>
                      <a:pt x="382" y="320"/>
                      <a:pt x="384" y="321"/>
                      <a:pt x="387" y="321"/>
                    </a:cubicBezTo>
                    <a:cubicBezTo>
                      <a:pt x="389" y="321"/>
                      <a:pt x="391" y="320"/>
                      <a:pt x="393" y="319"/>
                    </a:cubicBezTo>
                    <a:cubicBezTo>
                      <a:pt x="397" y="317"/>
                      <a:pt x="400" y="312"/>
                      <a:pt x="400" y="307"/>
                    </a:cubicBezTo>
                    <a:cubicBezTo>
                      <a:pt x="400" y="73"/>
                      <a:pt x="400" y="73"/>
                      <a:pt x="400" y="73"/>
                    </a:cubicBezTo>
                    <a:cubicBezTo>
                      <a:pt x="400" y="68"/>
                      <a:pt x="397" y="64"/>
                      <a:pt x="393" y="61"/>
                    </a:cubicBezTo>
                    <a:close/>
                    <a:moveTo>
                      <a:pt x="93" y="241"/>
                    </a:moveTo>
                    <a:cubicBezTo>
                      <a:pt x="26" y="283"/>
                      <a:pt x="26" y="283"/>
                      <a:pt x="26" y="283"/>
                    </a:cubicBezTo>
                    <a:cubicBezTo>
                      <a:pt x="26" y="81"/>
                      <a:pt x="26" y="81"/>
                      <a:pt x="26" y="81"/>
                    </a:cubicBezTo>
                    <a:cubicBezTo>
                      <a:pt x="93" y="39"/>
                      <a:pt x="93" y="39"/>
                      <a:pt x="93" y="39"/>
                    </a:cubicBezTo>
                    <a:lnTo>
                      <a:pt x="93" y="241"/>
                    </a:lnTo>
                    <a:close/>
                    <a:moveTo>
                      <a:pt x="187" y="283"/>
                    </a:moveTo>
                    <a:cubicBezTo>
                      <a:pt x="119" y="241"/>
                      <a:pt x="119" y="241"/>
                      <a:pt x="119" y="241"/>
                    </a:cubicBezTo>
                    <a:cubicBezTo>
                      <a:pt x="119" y="39"/>
                      <a:pt x="119" y="39"/>
                      <a:pt x="119" y="39"/>
                    </a:cubicBezTo>
                    <a:cubicBezTo>
                      <a:pt x="187" y="81"/>
                      <a:pt x="187" y="81"/>
                      <a:pt x="187" y="81"/>
                    </a:cubicBezTo>
                    <a:lnTo>
                      <a:pt x="187" y="283"/>
                    </a:lnTo>
                    <a:close/>
                    <a:moveTo>
                      <a:pt x="280" y="241"/>
                    </a:moveTo>
                    <a:cubicBezTo>
                      <a:pt x="213" y="283"/>
                      <a:pt x="213" y="283"/>
                      <a:pt x="213" y="283"/>
                    </a:cubicBezTo>
                    <a:cubicBezTo>
                      <a:pt x="213" y="81"/>
                      <a:pt x="213" y="81"/>
                      <a:pt x="213" y="81"/>
                    </a:cubicBezTo>
                    <a:cubicBezTo>
                      <a:pt x="280" y="39"/>
                      <a:pt x="280" y="39"/>
                      <a:pt x="280" y="39"/>
                    </a:cubicBezTo>
                    <a:lnTo>
                      <a:pt x="280" y="241"/>
                    </a:lnTo>
                    <a:close/>
                    <a:moveTo>
                      <a:pt x="374" y="283"/>
                    </a:moveTo>
                    <a:cubicBezTo>
                      <a:pt x="306" y="241"/>
                      <a:pt x="306" y="241"/>
                      <a:pt x="306" y="241"/>
                    </a:cubicBezTo>
                    <a:cubicBezTo>
                      <a:pt x="306" y="39"/>
                      <a:pt x="306" y="39"/>
                      <a:pt x="306" y="39"/>
                    </a:cubicBezTo>
                    <a:cubicBezTo>
                      <a:pt x="374" y="81"/>
                      <a:pt x="374" y="81"/>
                      <a:pt x="374" y="81"/>
                    </a:cubicBezTo>
                    <a:lnTo>
                      <a:pt x="374" y="283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121682" tIns="60841" rIns="121682" bIns="60841" numCol="1" anchor="t" anchorCtr="0" compatLnSpc="1">
                <a:prstTxWarp prst="textNoShape">
                  <a:avLst/>
                </a:prstTxWarp>
              </a:bodyPr>
              <a:lstStyle/>
              <a:p>
                <a:pPr defTabSz="1217615"/>
                <a:endParaRPr lang="en-US" sz="3190" dirty="0">
                  <a:solidFill>
                    <a:prstClr val="white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75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6665323" y="3562825"/>
                <a:ext cx="587140" cy="587140"/>
              </a:xfrm>
              <a:custGeom>
                <a:avLst/>
                <a:gdLst>
                  <a:gd name="T0" fmla="*/ 192 w 384"/>
                  <a:gd name="T1" fmla="*/ 0 h 384"/>
                  <a:gd name="T2" fmla="*/ 0 w 384"/>
                  <a:gd name="T3" fmla="*/ 192 h 384"/>
                  <a:gd name="T4" fmla="*/ 192 w 384"/>
                  <a:gd name="T5" fmla="*/ 384 h 384"/>
                  <a:gd name="T6" fmla="*/ 384 w 384"/>
                  <a:gd name="T7" fmla="*/ 192 h 384"/>
                  <a:gd name="T8" fmla="*/ 192 w 384"/>
                  <a:gd name="T9" fmla="*/ 0 h 384"/>
                  <a:gd name="T10" fmla="*/ 192 w 384"/>
                  <a:gd name="T11" fmla="*/ 349 h 384"/>
                  <a:gd name="T12" fmla="*/ 35 w 384"/>
                  <a:gd name="T13" fmla="*/ 192 h 384"/>
                  <a:gd name="T14" fmla="*/ 192 w 384"/>
                  <a:gd name="T15" fmla="*/ 35 h 384"/>
                  <a:gd name="T16" fmla="*/ 349 w 384"/>
                  <a:gd name="T17" fmla="*/ 192 h 384"/>
                  <a:gd name="T18" fmla="*/ 192 w 384"/>
                  <a:gd name="T19" fmla="*/ 349 h 3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84" h="384">
                    <a:moveTo>
                      <a:pt x="192" y="0"/>
                    </a:moveTo>
                    <a:cubicBezTo>
                      <a:pt x="86" y="0"/>
                      <a:pt x="0" y="86"/>
                      <a:pt x="0" y="192"/>
                    </a:cubicBezTo>
                    <a:cubicBezTo>
                      <a:pt x="0" y="298"/>
                      <a:pt x="86" y="384"/>
                      <a:pt x="192" y="384"/>
                    </a:cubicBezTo>
                    <a:cubicBezTo>
                      <a:pt x="298" y="384"/>
                      <a:pt x="384" y="298"/>
                      <a:pt x="384" y="192"/>
                    </a:cubicBezTo>
                    <a:cubicBezTo>
                      <a:pt x="384" y="86"/>
                      <a:pt x="298" y="0"/>
                      <a:pt x="192" y="0"/>
                    </a:cubicBezTo>
                    <a:close/>
                    <a:moveTo>
                      <a:pt x="192" y="349"/>
                    </a:moveTo>
                    <a:cubicBezTo>
                      <a:pt x="105" y="349"/>
                      <a:pt x="35" y="278"/>
                      <a:pt x="35" y="192"/>
                    </a:cubicBezTo>
                    <a:cubicBezTo>
                      <a:pt x="35" y="105"/>
                      <a:pt x="105" y="35"/>
                      <a:pt x="192" y="35"/>
                    </a:cubicBezTo>
                    <a:cubicBezTo>
                      <a:pt x="278" y="35"/>
                      <a:pt x="349" y="105"/>
                      <a:pt x="349" y="192"/>
                    </a:cubicBezTo>
                    <a:cubicBezTo>
                      <a:pt x="349" y="278"/>
                      <a:pt x="278" y="349"/>
                      <a:pt x="192" y="349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121682" tIns="60841" rIns="121682" bIns="60841" numCol="1" anchor="t" anchorCtr="0" compatLnSpc="1">
                <a:prstTxWarp prst="textNoShape">
                  <a:avLst/>
                </a:prstTxWarp>
              </a:bodyPr>
              <a:lstStyle/>
              <a:p>
                <a:pPr defTabSz="1217615"/>
                <a:endParaRPr lang="en-US" sz="3190" dirty="0">
                  <a:solidFill>
                    <a:prstClr val="white"/>
                  </a:solidFill>
                  <a:latin typeface="微软雅黑" panose="020B0503020204020204" pitchFamily="34" charset="-122"/>
                </a:endParaRPr>
              </a:p>
            </p:txBody>
          </p:sp>
        </p:grpSp>
        <p:grpSp>
          <p:nvGrpSpPr>
            <p:cNvPr id="71" name="组合 70"/>
            <p:cNvGrpSpPr/>
            <p:nvPr/>
          </p:nvGrpSpPr>
          <p:grpSpPr>
            <a:xfrm>
              <a:off x="6917972" y="5546035"/>
              <a:ext cx="1097386" cy="892552"/>
              <a:chOff x="4291385" y="5468789"/>
              <a:chExt cx="1097386" cy="892552"/>
            </a:xfrm>
          </p:grpSpPr>
          <p:sp>
            <p:nvSpPr>
              <p:cNvPr id="72" name="出自【趣你的PPT】(微信:qunideppt)：最优质的PPT资源库"/>
              <p:cNvSpPr txBox="1"/>
              <p:nvPr/>
            </p:nvSpPr>
            <p:spPr>
              <a:xfrm>
                <a:off x="4358990" y="5468789"/>
                <a:ext cx="94691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b="1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关键词</a:t>
                </a:r>
                <a:endParaRPr lang="zh-CN" altLang="en-US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3" name="出自【趣你的PPT】(微信:qunideppt)：最优质的PPT资源库"/>
              <p:cNvSpPr txBox="1"/>
              <p:nvPr/>
            </p:nvSpPr>
            <p:spPr>
              <a:xfrm>
                <a:off x="4291385" y="5838121"/>
                <a:ext cx="109738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400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单击此处添加简要描述</a:t>
                </a:r>
                <a:endPara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76" name="Group 75出自【趣你的PPT】(微信:qunideppt)：最优质的PPT资源库"/>
          <p:cNvGrpSpPr/>
          <p:nvPr/>
        </p:nvGrpSpPr>
        <p:grpSpPr>
          <a:xfrm>
            <a:off x="9651737" y="4499037"/>
            <a:ext cx="1097386" cy="1939550"/>
            <a:chOff x="9651737" y="4499037"/>
            <a:chExt cx="1097386" cy="1939550"/>
          </a:xfrm>
        </p:grpSpPr>
        <p:grpSp>
          <p:nvGrpSpPr>
            <p:cNvPr id="77" name="Group 50"/>
            <p:cNvGrpSpPr/>
            <p:nvPr/>
          </p:nvGrpSpPr>
          <p:grpSpPr>
            <a:xfrm>
              <a:off x="9774241" y="4499037"/>
              <a:ext cx="781324" cy="781324"/>
              <a:chOff x="7740352" y="3562825"/>
              <a:chExt cx="587140" cy="587140"/>
            </a:xfrm>
          </p:grpSpPr>
          <p:sp>
            <p:nvSpPr>
              <p:cNvPr id="81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7740352" y="3562825"/>
                <a:ext cx="587140" cy="587140"/>
              </a:xfrm>
              <a:custGeom>
                <a:avLst/>
                <a:gdLst>
                  <a:gd name="T0" fmla="*/ 192 w 384"/>
                  <a:gd name="T1" fmla="*/ 0 h 384"/>
                  <a:gd name="T2" fmla="*/ 0 w 384"/>
                  <a:gd name="T3" fmla="*/ 192 h 384"/>
                  <a:gd name="T4" fmla="*/ 192 w 384"/>
                  <a:gd name="T5" fmla="*/ 384 h 384"/>
                  <a:gd name="T6" fmla="*/ 384 w 384"/>
                  <a:gd name="T7" fmla="*/ 192 h 384"/>
                  <a:gd name="T8" fmla="*/ 192 w 384"/>
                  <a:gd name="T9" fmla="*/ 0 h 384"/>
                  <a:gd name="T10" fmla="*/ 192 w 384"/>
                  <a:gd name="T11" fmla="*/ 349 h 384"/>
                  <a:gd name="T12" fmla="*/ 35 w 384"/>
                  <a:gd name="T13" fmla="*/ 192 h 384"/>
                  <a:gd name="T14" fmla="*/ 192 w 384"/>
                  <a:gd name="T15" fmla="*/ 35 h 384"/>
                  <a:gd name="T16" fmla="*/ 349 w 384"/>
                  <a:gd name="T17" fmla="*/ 192 h 384"/>
                  <a:gd name="T18" fmla="*/ 192 w 384"/>
                  <a:gd name="T19" fmla="*/ 349 h 3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84" h="384">
                    <a:moveTo>
                      <a:pt x="192" y="0"/>
                    </a:moveTo>
                    <a:cubicBezTo>
                      <a:pt x="86" y="0"/>
                      <a:pt x="0" y="86"/>
                      <a:pt x="0" y="192"/>
                    </a:cubicBezTo>
                    <a:cubicBezTo>
                      <a:pt x="0" y="298"/>
                      <a:pt x="86" y="384"/>
                      <a:pt x="192" y="384"/>
                    </a:cubicBezTo>
                    <a:cubicBezTo>
                      <a:pt x="298" y="384"/>
                      <a:pt x="384" y="298"/>
                      <a:pt x="384" y="192"/>
                    </a:cubicBezTo>
                    <a:cubicBezTo>
                      <a:pt x="384" y="86"/>
                      <a:pt x="298" y="0"/>
                      <a:pt x="192" y="0"/>
                    </a:cubicBezTo>
                    <a:close/>
                    <a:moveTo>
                      <a:pt x="192" y="349"/>
                    </a:moveTo>
                    <a:cubicBezTo>
                      <a:pt x="105" y="349"/>
                      <a:pt x="35" y="278"/>
                      <a:pt x="35" y="192"/>
                    </a:cubicBezTo>
                    <a:cubicBezTo>
                      <a:pt x="35" y="105"/>
                      <a:pt x="105" y="35"/>
                      <a:pt x="192" y="35"/>
                    </a:cubicBezTo>
                    <a:cubicBezTo>
                      <a:pt x="278" y="35"/>
                      <a:pt x="349" y="105"/>
                      <a:pt x="349" y="192"/>
                    </a:cubicBezTo>
                    <a:cubicBezTo>
                      <a:pt x="349" y="278"/>
                      <a:pt x="278" y="349"/>
                      <a:pt x="192" y="349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121682" tIns="60841" rIns="121682" bIns="60841" numCol="1" anchor="t" anchorCtr="0" compatLnSpc="1">
                <a:prstTxWarp prst="textNoShape">
                  <a:avLst/>
                </a:prstTxWarp>
              </a:bodyPr>
              <a:lstStyle/>
              <a:p>
                <a:pPr defTabSz="1217615"/>
                <a:endParaRPr lang="en-US" sz="3190" dirty="0">
                  <a:solidFill>
                    <a:prstClr val="white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82" name="出自【趣你的PPT】(微信:qunideppt)：最优质的PPT资源库"/>
              <p:cNvSpPr>
                <a:spLocks noEditPoints="1"/>
              </p:cNvSpPr>
              <p:nvPr/>
            </p:nvSpPr>
            <p:spPr bwMode="auto">
              <a:xfrm>
                <a:off x="7931746" y="3722078"/>
                <a:ext cx="204352" cy="268635"/>
              </a:xfrm>
              <a:custGeom>
                <a:avLst/>
                <a:gdLst>
                  <a:gd name="T0" fmla="*/ 96 w 256"/>
                  <a:gd name="T1" fmla="*/ 48 h 336"/>
                  <a:gd name="T2" fmla="*/ 48 w 256"/>
                  <a:gd name="T3" fmla="*/ 0 h 336"/>
                  <a:gd name="T4" fmla="*/ 0 w 256"/>
                  <a:gd name="T5" fmla="*/ 48 h 336"/>
                  <a:gd name="T6" fmla="*/ 29 w 256"/>
                  <a:gd name="T7" fmla="*/ 92 h 336"/>
                  <a:gd name="T8" fmla="*/ 29 w 256"/>
                  <a:gd name="T9" fmla="*/ 244 h 336"/>
                  <a:gd name="T10" fmla="*/ 0 w 256"/>
                  <a:gd name="T11" fmla="*/ 288 h 336"/>
                  <a:gd name="T12" fmla="*/ 48 w 256"/>
                  <a:gd name="T13" fmla="*/ 336 h 336"/>
                  <a:gd name="T14" fmla="*/ 96 w 256"/>
                  <a:gd name="T15" fmla="*/ 288 h 336"/>
                  <a:gd name="T16" fmla="*/ 67 w 256"/>
                  <a:gd name="T17" fmla="*/ 244 h 336"/>
                  <a:gd name="T18" fmla="*/ 67 w 256"/>
                  <a:gd name="T19" fmla="*/ 92 h 336"/>
                  <a:gd name="T20" fmla="*/ 96 w 256"/>
                  <a:gd name="T21" fmla="*/ 48 h 336"/>
                  <a:gd name="T22" fmla="*/ 75 w 256"/>
                  <a:gd name="T23" fmla="*/ 288 h 336"/>
                  <a:gd name="T24" fmla="*/ 48 w 256"/>
                  <a:gd name="T25" fmla="*/ 316 h 336"/>
                  <a:gd name="T26" fmla="*/ 20 w 256"/>
                  <a:gd name="T27" fmla="*/ 288 h 336"/>
                  <a:gd name="T28" fmla="*/ 48 w 256"/>
                  <a:gd name="T29" fmla="*/ 260 h 336"/>
                  <a:gd name="T30" fmla="*/ 75 w 256"/>
                  <a:gd name="T31" fmla="*/ 288 h 336"/>
                  <a:gd name="T32" fmla="*/ 48 w 256"/>
                  <a:gd name="T33" fmla="*/ 76 h 336"/>
                  <a:gd name="T34" fmla="*/ 20 w 256"/>
                  <a:gd name="T35" fmla="*/ 48 h 336"/>
                  <a:gd name="T36" fmla="*/ 48 w 256"/>
                  <a:gd name="T37" fmla="*/ 20 h 336"/>
                  <a:gd name="T38" fmla="*/ 75 w 256"/>
                  <a:gd name="T39" fmla="*/ 48 h 336"/>
                  <a:gd name="T40" fmla="*/ 48 w 256"/>
                  <a:gd name="T41" fmla="*/ 76 h 336"/>
                  <a:gd name="T42" fmla="*/ 227 w 256"/>
                  <a:gd name="T43" fmla="*/ 244 h 336"/>
                  <a:gd name="T44" fmla="*/ 227 w 256"/>
                  <a:gd name="T45" fmla="*/ 92 h 336"/>
                  <a:gd name="T46" fmla="*/ 256 w 256"/>
                  <a:gd name="T47" fmla="*/ 48 h 336"/>
                  <a:gd name="T48" fmla="*/ 208 w 256"/>
                  <a:gd name="T49" fmla="*/ 0 h 336"/>
                  <a:gd name="T50" fmla="*/ 160 w 256"/>
                  <a:gd name="T51" fmla="*/ 48 h 336"/>
                  <a:gd name="T52" fmla="*/ 189 w 256"/>
                  <a:gd name="T53" fmla="*/ 92 h 336"/>
                  <a:gd name="T54" fmla="*/ 189 w 256"/>
                  <a:gd name="T55" fmla="*/ 244 h 336"/>
                  <a:gd name="T56" fmla="*/ 160 w 256"/>
                  <a:gd name="T57" fmla="*/ 288 h 336"/>
                  <a:gd name="T58" fmla="*/ 208 w 256"/>
                  <a:gd name="T59" fmla="*/ 336 h 336"/>
                  <a:gd name="T60" fmla="*/ 256 w 256"/>
                  <a:gd name="T61" fmla="*/ 288 h 336"/>
                  <a:gd name="T62" fmla="*/ 227 w 256"/>
                  <a:gd name="T63" fmla="*/ 244 h 336"/>
                  <a:gd name="T64" fmla="*/ 180 w 256"/>
                  <a:gd name="T65" fmla="*/ 48 h 336"/>
                  <a:gd name="T66" fmla="*/ 208 w 256"/>
                  <a:gd name="T67" fmla="*/ 20 h 336"/>
                  <a:gd name="T68" fmla="*/ 235 w 256"/>
                  <a:gd name="T69" fmla="*/ 48 h 336"/>
                  <a:gd name="T70" fmla="*/ 208 w 256"/>
                  <a:gd name="T71" fmla="*/ 76 h 336"/>
                  <a:gd name="T72" fmla="*/ 180 w 256"/>
                  <a:gd name="T73" fmla="*/ 48 h 336"/>
                  <a:gd name="T74" fmla="*/ 208 w 256"/>
                  <a:gd name="T75" fmla="*/ 316 h 336"/>
                  <a:gd name="T76" fmla="*/ 180 w 256"/>
                  <a:gd name="T77" fmla="*/ 288 h 336"/>
                  <a:gd name="T78" fmla="*/ 208 w 256"/>
                  <a:gd name="T79" fmla="*/ 260 h 336"/>
                  <a:gd name="T80" fmla="*/ 235 w 256"/>
                  <a:gd name="T81" fmla="*/ 288 h 336"/>
                  <a:gd name="T82" fmla="*/ 208 w 256"/>
                  <a:gd name="T83" fmla="*/ 316 h 3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256" h="336">
                    <a:moveTo>
                      <a:pt x="96" y="48"/>
                    </a:moveTo>
                    <a:cubicBezTo>
                      <a:pt x="96" y="21"/>
                      <a:pt x="74" y="0"/>
                      <a:pt x="48" y="0"/>
                    </a:cubicBezTo>
                    <a:cubicBezTo>
                      <a:pt x="21" y="0"/>
                      <a:pt x="0" y="21"/>
                      <a:pt x="0" y="48"/>
                    </a:cubicBezTo>
                    <a:cubicBezTo>
                      <a:pt x="0" y="68"/>
                      <a:pt x="12" y="85"/>
                      <a:pt x="29" y="92"/>
                    </a:cubicBezTo>
                    <a:cubicBezTo>
                      <a:pt x="29" y="244"/>
                      <a:pt x="29" y="244"/>
                      <a:pt x="29" y="244"/>
                    </a:cubicBezTo>
                    <a:cubicBezTo>
                      <a:pt x="12" y="251"/>
                      <a:pt x="0" y="268"/>
                      <a:pt x="0" y="288"/>
                    </a:cubicBezTo>
                    <a:cubicBezTo>
                      <a:pt x="0" y="314"/>
                      <a:pt x="21" y="336"/>
                      <a:pt x="48" y="336"/>
                    </a:cubicBezTo>
                    <a:cubicBezTo>
                      <a:pt x="74" y="336"/>
                      <a:pt x="96" y="314"/>
                      <a:pt x="96" y="288"/>
                    </a:cubicBezTo>
                    <a:cubicBezTo>
                      <a:pt x="96" y="268"/>
                      <a:pt x="84" y="251"/>
                      <a:pt x="67" y="244"/>
                    </a:cubicBezTo>
                    <a:cubicBezTo>
                      <a:pt x="67" y="92"/>
                      <a:pt x="67" y="92"/>
                      <a:pt x="67" y="92"/>
                    </a:cubicBezTo>
                    <a:cubicBezTo>
                      <a:pt x="84" y="85"/>
                      <a:pt x="96" y="68"/>
                      <a:pt x="96" y="48"/>
                    </a:cubicBezTo>
                    <a:close/>
                    <a:moveTo>
                      <a:pt x="75" y="288"/>
                    </a:moveTo>
                    <a:cubicBezTo>
                      <a:pt x="75" y="303"/>
                      <a:pt x="63" y="316"/>
                      <a:pt x="48" y="316"/>
                    </a:cubicBezTo>
                    <a:cubicBezTo>
                      <a:pt x="32" y="316"/>
                      <a:pt x="20" y="303"/>
                      <a:pt x="20" y="288"/>
                    </a:cubicBezTo>
                    <a:cubicBezTo>
                      <a:pt x="20" y="273"/>
                      <a:pt x="32" y="260"/>
                      <a:pt x="48" y="260"/>
                    </a:cubicBezTo>
                    <a:cubicBezTo>
                      <a:pt x="63" y="260"/>
                      <a:pt x="75" y="273"/>
                      <a:pt x="75" y="288"/>
                    </a:cubicBezTo>
                    <a:close/>
                    <a:moveTo>
                      <a:pt x="48" y="76"/>
                    </a:moveTo>
                    <a:cubicBezTo>
                      <a:pt x="32" y="76"/>
                      <a:pt x="20" y="63"/>
                      <a:pt x="20" y="48"/>
                    </a:cubicBezTo>
                    <a:cubicBezTo>
                      <a:pt x="20" y="33"/>
                      <a:pt x="32" y="20"/>
                      <a:pt x="48" y="20"/>
                    </a:cubicBezTo>
                    <a:cubicBezTo>
                      <a:pt x="63" y="20"/>
                      <a:pt x="75" y="33"/>
                      <a:pt x="75" y="48"/>
                    </a:cubicBezTo>
                    <a:cubicBezTo>
                      <a:pt x="75" y="63"/>
                      <a:pt x="63" y="76"/>
                      <a:pt x="48" y="76"/>
                    </a:cubicBezTo>
                    <a:close/>
                    <a:moveTo>
                      <a:pt x="227" y="244"/>
                    </a:moveTo>
                    <a:cubicBezTo>
                      <a:pt x="227" y="92"/>
                      <a:pt x="227" y="92"/>
                      <a:pt x="227" y="92"/>
                    </a:cubicBezTo>
                    <a:cubicBezTo>
                      <a:pt x="244" y="85"/>
                      <a:pt x="256" y="68"/>
                      <a:pt x="256" y="48"/>
                    </a:cubicBezTo>
                    <a:cubicBezTo>
                      <a:pt x="256" y="21"/>
                      <a:pt x="234" y="0"/>
                      <a:pt x="208" y="0"/>
                    </a:cubicBezTo>
                    <a:cubicBezTo>
                      <a:pt x="181" y="0"/>
                      <a:pt x="160" y="21"/>
                      <a:pt x="160" y="48"/>
                    </a:cubicBezTo>
                    <a:cubicBezTo>
                      <a:pt x="160" y="68"/>
                      <a:pt x="172" y="85"/>
                      <a:pt x="189" y="92"/>
                    </a:cubicBezTo>
                    <a:cubicBezTo>
                      <a:pt x="189" y="244"/>
                      <a:pt x="189" y="244"/>
                      <a:pt x="189" y="244"/>
                    </a:cubicBezTo>
                    <a:cubicBezTo>
                      <a:pt x="172" y="251"/>
                      <a:pt x="160" y="268"/>
                      <a:pt x="160" y="288"/>
                    </a:cubicBezTo>
                    <a:cubicBezTo>
                      <a:pt x="160" y="314"/>
                      <a:pt x="181" y="336"/>
                      <a:pt x="208" y="336"/>
                    </a:cubicBezTo>
                    <a:cubicBezTo>
                      <a:pt x="234" y="336"/>
                      <a:pt x="256" y="314"/>
                      <a:pt x="256" y="288"/>
                    </a:cubicBezTo>
                    <a:cubicBezTo>
                      <a:pt x="256" y="268"/>
                      <a:pt x="244" y="251"/>
                      <a:pt x="227" y="244"/>
                    </a:cubicBezTo>
                    <a:close/>
                    <a:moveTo>
                      <a:pt x="180" y="48"/>
                    </a:moveTo>
                    <a:cubicBezTo>
                      <a:pt x="180" y="33"/>
                      <a:pt x="192" y="20"/>
                      <a:pt x="208" y="20"/>
                    </a:cubicBezTo>
                    <a:cubicBezTo>
                      <a:pt x="223" y="20"/>
                      <a:pt x="235" y="33"/>
                      <a:pt x="235" y="48"/>
                    </a:cubicBezTo>
                    <a:cubicBezTo>
                      <a:pt x="235" y="63"/>
                      <a:pt x="223" y="76"/>
                      <a:pt x="208" y="76"/>
                    </a:cubicBezTo>
                    <a:cubicBezTo>
                      <a:pt x="192" y="76"/>
                      <a:pt x="180" y="63"/>
                      <a:pt x="180" y="48"/>
                    </a:cubicBezTo>
                    <a:close/>
                    <a:moveTo>
                      <a:pt x="208" y="316"/>
                    </a:moveTo>
                    <a:cubicBezTo>
                      <a:pt x="192" y="316"/>
                      <a:pt x="180" y="303"/>
                      <a:pt x="180" y="288"/>
                    </a:cubicBezTo>
                    <a:cubicBezTo>
                      <a:pt x="180" y="273"/>
                      <a:pt x="192" y="260"/>
                      <a:pt x="208" y="260"/>
                    </a:cubicBezTo>
                    <a:cubicBezTo>
                      <a:pt x="223" y="260"/>
                      <a:pt x="235" y="273"/>
                      <a:pt x="235" y="288"/>
                    </a:cubicBezTo>
                    <a:cubicBezTo>
                      <a:pt x="235" y="303"/>
                      <a:pt x="223" y="316"/>
                      <a:pt x="208" y="316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121682" tIns="60841" rIns="121682" bIns="60841" numCol="1" anchor="t" anchorCtr="0" compatLnSpc="1">
                <a:prstTxWarp prst="textNoShape">
                  <a:avLst/>
                </a:prstTxWarp>
              </a:bodyPr>
              <a:lstStyle/>
              <a:p>
                <a:pPr defTabSz="1217615"/>
                <a:endParaRPr lang="en-US" sz="3190" dirty="0">
                  <a:solidFill>
                    <a:prstClr val="white"/>
                  </a:solidFill>
                  <a:latin typeface="微软雅黑" panose="020B0503020204020204" pitchFamily="34" charset="-122"/>
                </a:endParaRPr>
              </a:p>
            </p:txBody>
          </p:sp>
        </p:grpSp>
        <p:grpSp>
          <p:nvGrpSpPr>
            <p:cNvPr id="78" name="组合 77"/>
            <p:cNvGrpSpPr/>
            <p:nvPr/>
          </p:nvGrpSpPr>
          <p:grpSpPr>
            <a:xfrm>
              <a:off x="9651737" y="5546035"/>
              <a:ext cx="1097386" cy="892552"/>
              <a:chOff x="4291385" y="5468789"/>
              <a:chExt cx="1097386" cy="892552"/>
            </a:xfrm>
          </p:grpSpPr>
          <p:sp>
            <p:nvSpPr>
              <p:cNvPr id="79" name="出自【趣你的PPT】(微信:qunideppt)：最优质的PPT资源库"/>
              <p:cNvSpPr txBox="1"/>
              <p:nvPr/>
            </p:nvSpPr>
            <p:spPr>
              <a:xfrm>
                <a:off x="4358990" y="5468789"/>
                <a:ext cx="94691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b="1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关键词</a:t>
                </a:r>
                <a:endParaRPr lang="zh-CN" altLang="en-US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0" name="出自【趣你的PPT】(微信:qunideppt)：最优质的PPT资源库"/>
              <p:cNvSpPr txBox="1"/>
              <p:nvPr/>
            </p:nvSpPr>
            <p:spPr>
              <a:xfrm>
                <a:off x="4291385" y="5838121"/>
                <a:ext cx="109738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400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单击此处添加简要描述</a:t>
                </a:r>
                <a:endPara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37616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5出自【趣你的PPT】(微信:qunideppt)：最优质的PPT资源库"/>
          <p:cNvGrpSpPr/>
          <p:nvPr/>
        </p:nvGrpSpPr>
        <p:grpSpPr>
          <a:xfrm>
            <a:off x="0" y="292608"/>
            <a:ext cx="12190828" cy="548640"/>
            <a:chOff x="0" y="292608"/>
            <a:chExt cx="12190828" cy="548640"/>
          </a:xfrm>
        </p:grpSpPr>
        <p:sp>
          <p:nvSpPr>
            <p:cNvPr id="43" name="出自【趣你的PPT】(微信:qunideppt)：最优质的PPT资源库"/>
            <p:cNvSpPr/>
            <p:nvPr/>
          </p:nvSpPr>
          <p:spPr>
            <a:xfrm>
              <a:off x="0" y="292608"/>
              <a:ext cx="3118104" cy="548640"/>
            </a:xfrm>
            <a:custGeom>
              <a:avLst/>
              <a:gdLst>
                <a:gd name="connsiteX0" fmla="*/ 0 w 3118104"/>
                <a:gd name="connsiteY0" fmla="*/ 0 h 539496"/>
                <a:gd name="connsiteX1" fmla="*/ 3118104 w 3118104"/>
                <a:gd name="connsiteY1" fmla="*/ 0 h 539496"/>
                <a:gd name="connsiteX2" fmla="*/ 3118104 w 3118104"/>
                <a:gd name="connsiteY2" fmla="*/ 539496 h 539496"/>
                <a:gd name="connsiteX3" fmla="*/ 0 w 3118104"/>
                <a:gd name="connsiteY3" fmla="*/ 539496 h 539496"/>
                <a:gd name="connsiteX4" fmla="*/ 0 w 3118104"/>
                <a:gd name="connsiteY4" fmla="*/ 0 h 539496"/>
                <a:gd name="connsiteX0" fmla="*/ 0 w 3118104"/>
                <a:gd name="connsiteY0" fmla="*/ 0 h 539496"/>
                <a:gd name="connsiteX1" fmla="*/ 2871216 w 3118104"/>
                <a:gd name="connsiteY1" fmla="*/ 0 h 539496"/>
                <a:gd name="connsiteX2" fmla="*/ 3118104 w 3118104"/>
                <a:gd name="connsiteY2" fmla="*/ 539496 h 539496"/>
                <a:gd name="connsiteX3" fmla="*/ 0 w 3118104"/>
                <a:gd name="connsiteY3" fmla="*/ 539496 h 539496"/>
                <a:gd name="connsiteX4" fmla="*/ 0 w 3118104"/>
                <a:gd name="connsiteY4" fmla="*/ 0 h 539496"/>
                <a:gd name="connsiteX0" fmla="*/ 0 w 3118104"/>
                <a:gd name="connsiteY0" fmla="*/ 9144 h 548640"/>
                <a:gd name="connsiteX1" fmla="*/ 2679192 w 3118104"/>
                <a:gd name="connsiteY1" fmla="*/ 0 h 548640"/>
                <a:gd name="connsiteX2" fmla="*/ 3118104 w 3118104"/>
                <a:gd name="connsiteY2" fmla="*/ 548640 h 548640"/>
                <a:gd name="connsiteX3" fmla="*/ 0 w 3118104"/>
                <a:gd name="connsiteY3" fmla="*/ 548640 h 548640"/>
                <a:gd name="connsiteX4" fmla="*/ 0 w 3118104"/>
                <a:gd name="connsiteY4" fmla="*/ 9144 h 548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18104" h="548640">
                  <a:moveTo>
                    <a:pt x="0" y="9144"/>
                  </a:moveTo>
                  <a:lnTo>
                    <a:pt x="2679192" y="0"/>
                  </a:lnTo>
                  <a:lnTo>
                    <a:pt x="3118104" y="548640"/>
                  </a:lnTo>
                  <a:lnTo>
                    <a:pt x="0" y="548640"/>
                  </a:lnTo>
                  <a:lnTo>
                    <a:pt x="0" y="9144"/>
                  </a:lnTo>
                  <a:close/>
                </a:path>
              </a:pathLst>
            </a:custGeom>
            <a:solidFill>
              <a:srgbClr val="5DA2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cxnSp>
          <p:nvCxnSpPr>
            <p:cNvPr id="45" name="出自【趣你的PPT】(微信:qunideppt)：最优质的PPT资源库"/>
            <p:cNvCxnSpPr/>
            <p:nvPr/>
          </p:nvCxnSpPr>
          <p:spPr>
            <a:xfrm>
              <a:off x="3108960" y="832104"/>
              <a:ext cx="9081868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出自【趣你的PPT】(微信:qunideppt)：最优质的PPT资源库"/>
          <p:cNvSpPr txBox="1"/>
          <p:nvPr/>
        </p:nvSpPr>
        <p:spPr>
          <a:xfrm>
            <a:off x="292608" y="366873"/>
            <a:ext cx="23591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单击此处添加标题</a:t>
            </a:r>
            <a:endParaRPr lang="zh-CN" altLang="en-US" sz="20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0" name="出自【趣你的PPT】(微信:qunideppt)：最优质的PPT资源库"/>
          <p:cNvCxnSpPr/>
          <p:nvPr/>
        </p:nvCxnSpPr>
        <p:spPr>
          <a:xfrm>
            <a:off x="1483567" y="4049491"/>
            <a:ext cx="10708433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Group 40出自【趣你的PPT】(微信:qunideppt)：最优质的PPT资源库"/>
          <p:cNvGrpSpPr/>
          <p:nvPr/>
        </p:nvGrpSpPr>
        <p:grpSpPr>
          <a:xfrm>
            <a:off x="8988487" y="3696482"/>
            <a:ext cx="706017" cy="706017"/>
            <a:chOff x="9268412" y="3500534"/>
            <a:chExt cx="706017" cy="706017"/>
          </a:xfrm>
        </p:grpSpPr>
        <p:sp>
          <p:nvSpPr>
            <p:cNvPr id="42" name="出自【趣你的PPT】(微信:qunideppt)：最优质的PPT资源库"/>
            <p:cNvSpPr/>
            <p:nvPr/>
          </p:nvSpPr>
          <p:spPr>
            <a:xfrm>
              <a:off x="9268412" y="3500534"/>
              <a:ext cx="706017" cy="706017"/>
            </a:xfrm>
            <a:prstGeom prst="ellipse">
              <a:avLst/>
            </a:prstGeom>
            <a:solidFill>
              <a:srgbClr val="F7F7F7"/>
            </a:solidFill>
            <a:ln>
              <a:solidFill>
                <a:srgbClr val="7ACDE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4" name="出自【趣你的PPT】(微信:qunideppt)：最优质的PPT资源库"/>
            <p:cNvSpPr txBox="1"/>
            <p:nvPr/>
          </p:nvSpPr>
          <p:spPr>
            <a:xfrm>
              <a:off x="9305738" y="3684265"/>
              <a:ext cx="66869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 smtClea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2015</a:t>
              </a:r>
              <a:endParaRPr lang="zh-CN" altLang="en-US" sz="16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7" name="Group 46出自【趣你的PPT】(微信:qunideppt)：最优质的PPT资源库"/>
          <p:cNvGrpSpPr/>
          <p:nvPr/>
        </p:nvGrpSpPr>
        <p:grpSpPr>
          <a:xfrm>
            <a:off x="6179972" y="3696482"/>
            <a:ext cx="706017" cy="706017"/>
            <a:chOff x="6459897" y="3500534"/>
            <a:chExt cx="706017" cy="706017"/>
          </a:xfrm>
        </p:grpSpPr>
        <p:sp>
          <p:nvSpPr>
            <p:cNvPr id="49" name="出自【趣你的PPT】(微信:qunideppt)：最优质的PPT资源库"/>
            <p:cNvSpPr/>
            <p:nvPr/>
          </p:nvSpPr>
          <p:spPr>
            <a:xfrm>
              <a:off x="6459897" y="3500534"/>
              <a:ext cx="706017" cy="706017"/>
            </a:xfrm>
            <a:prstGeom prst="ellipse">
              <a:avLst/>
            </a:prstGeom>
            <a:solidFill>
              <a:srgbClr val="F7F7F7"/>
            </a:solidFill>
            <a:ln>
              <a:solidFill>
                <a:srgbClr val="7ACDE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0" name="出自【趣你的PPT】(微信:qunideppt)：最优质的PPT资源库"/>
            <p:cNvSpPr txBox="1"/>
            <p:nvPr/>
          </p:nvSpPr>
          <p:spPr>
            <a:xfrm>
              <a:off x="6478559" y="3704530"/>
              <a:ext cx="66869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 smtClea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2014</a:t>
              </a:r>
              <a:endParaRPr lang="zh-CN" altLang="en-US" sz="16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1" name="Group 50出自【趣你的PPT】(微信:qunideppt)：最优质的PPT资源库"/>
          <p:cNvGrpSpPr/>
          <p:nvPr/>
        </p:nvGrpSpPr>
        <p:grpSpPr>
          <a:xfrm>
            <a:off x="3371457" y="3696482"/>
            <a:ext cx="706018" cy="706017"/>
            <a:chOff x="3651382" y="3500534"/>
            <a:chExt cx="706018" cy="706017"/>
          </a:xfrm>
        </p:grpSpPr>
        <p:sp>
          <p:nvSpPr>
            <p:cNvPr id="52" name="出自【趣你的PPT】(微信:qunideppt)：最优质的PPT资源库"/>
            <p:cNvSpPr/>
            <p:nvPr/>
          </p:nvSpPr>
          <p:spPr>
            <a:xfrm>
              <a:off x="3651382" y="3500534"/>
              <a:ext cx="706017" cy="706017"/>
            </a:xfrm>
            <a:prstGeom prst="ellipse">
              <a:avLst/>
            </a:prstGeom>
            <a:solidFill>
              <a:srgbClr val="F7F7F7"/>
            </a:solidFill>
            <a:ln>
              <a:solidFill>
                <a:srgbClr val="7ACDE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3" name="出自【趣你的PPT】(微信:qunideppt)：最优质的PPT资源库"/>
            <p:cNvSpPr txBox="1"/>
            <p:nvPr/>
          </p:nvSpPr>
          <p:spPr>
            <a:xfrm>
              <a:off x="3688709" y="3704530"/>
              <a:ext cx="66869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 smtClea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2013</a:t>
              </a:r>
              <a:endParaRPr lang="zh-CN" altLang="en-US" sz="16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4" name="Group 53出自【趣你的PPT】(微信:qunideppt)：最优质的PPT资源库"/>
          <p:cNvGrpSpPr/>
          <p:nvPr/>
        </p:nvGrpSpPr>
        <p:grpSpPr>
          <a:xfrm>
            <a:off x="243404" y="3392490"/>
            <a:ext cx="1240163" cy="1174850"/>
            <a:chOff x="243404" y="3196542"/>
            <a:chExt cx="1240163" cy="1174850"/>
          </a:xfrm>
        </p:grpSpPr>
        <p:grpSp>
          <p:nvGrpSpPr>
            <p:cNvPr id="55" name="组合 54"/>
            <p:cNvGrpSpPr/>
            <p:nvPr/>
          </p:nvGrpSpPr>
          <p:grpSpPr>
            <a:xfrm>
              <a:off x="283090" y="3196542"/>
              <a:ext cx="1200477" cy="1174850"/>
              <a:chOff x="283090" y="3196542"/>
              <a:chExt cx="1200477" cy="1174850"/>
            </a:xfrm>
          </p:grpSpPr>
          <p:sp>
            <p:nvSpPr>
              <p:cNvPr id="57" name="出自【趣你的PPT】(微信:qunideppt)：最优质的PPT资源库"/>
              <p:cNvSpPr/>
              <p:nvPr/>
            </p:nvSpPr>
            <p:spPr>
              <a:xfrm>
                <a:off x="447869" y="3335694"/>
                <a:ext cx="1035698" cy="1035698"/>
              </a:xfrm>
              <a:prstGeom prst="ellipse">
                <a:avLst/>
              </a:prstGeom>
              <a:solidFill>
                <a:srgbClr val="F7F7F7"/>
              </a:solidFill>
              <a:ln>
                <a:solidFill>
                  <a:srgbClr val="7ACDE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8" name="出自【趣你的PPT】(微信:qunideppt)：最优质的PPT资源库"/>
              <p:cNvSpPr/>
              <p:nvPr/>
            </p:nvSpPr>
            <p:spPr>
              <a:xfrm>
                <a:off x="283090" y="3196542"/>
                <a:ext cx="589321" cy="589321"/>
              </a:xfrm>
              <a:prstGeom prst="ellipse">
                <a:avLst/>
              </a:prstGeom>
              <a:solidFill>
                <a:srgbClr val="F7F7F7"/>
              </a:solidFill>
              <a:ln>
                <a:solidFill>
                  <a:srgbClr val="7ACDE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59" name="组合 58"/>
              <p:cNvGrpSpPr/>
              <p:nvPr/>
            </p:nvGrpSpPr>
            <p:grpSpPr>
              <a:xfrm>
                <a:off x="806249" y="3617597"/>
                <a:ext cx="396619" cy="471890"/>
                <a:chOff x="6542088" y="2519364"/>
                <a:chExt cx="217488" cy="258763"/>
              </a:xfrm>
              <a:solidFill>
                <a:schemeClr val="tx1">
                  <a:lumMod val="75000"/>
                  <a:lumOff val="25000"/>
                </a:schemeClr>
              </a:solidFill>
            </p:grpSpPr>
            <p:sp>
              <p:nvSpPr>
                <p:cNvPr id="60" name="出自【趣你的PPT】(微信:qunideppt)：最优质的PPT资源库"/>
                <p:cNvSpPr>
                  <a:spLocks noEditPoints="1"/>
                </p:cNvSpPr>
                <p:nvPr/>
              </p:nvSpPr>
              <p:spPr bwMode="auto">
                <a:xfrm>
                  <a:off x="6542088" y="2519364"/>
                  <a:ext cx="217488" cy="258763"/>
                </a:xfrm>
                <a:custGeom>
                  <a:avLst/>
                  <a:gdLst>
                    <a:gd name="T0" fmla="*/ 139 w 242"/>
                    <a:gd name="T1" fmla="*/ 47 h 287"/>
                    <a:gd name="T2" fmla="*/ 139 w 242"/>
                    <a:gd name="T3" fmla="*/ 23 h 287"/>
                    <a:gd name="T4" fmla="*/ 152 w 242"/>
                    <a:gd name="T5" fmla="*/ 23 h 287"/>
                    <a:gd name="T6" fmla="*/ 163 w 242"/>
                    <a:gd name="T7" fmla="*/ 11 h 287"/>
                    <a:gd name="T8" fmla="*/ 152 w 242"/>
                    <a:gd name="T9" fmla="*/ 0 h 287"/>
                    <a:gd name="T10" fmla="*/ 91 w 242"/>
                    <a:gd name="T11" fmla="*/ 0 h 287"/>
                    <a:gd name="T12" fmla="*/ 79 w 242"/>
                    <a:gd name="T13" fmla="*/ 11 h 287"/>
                    <a:gd name="T14" fmla="*/ 91 w 242"/>
                    <a:gd name="T15" fmla="*/ 23 h 287"/>
                    <a:gd name="T16" fmla="*/ 103 w 242"/>
                    <a:gd name="T17" fmla="*/ 23 h 287"/>
                    <a:gd name="T18" fmla="*/ 103 w 242"/>
                    <a:gd name="T19" fmla="*/ 47 h 287"/>
                    <a:gd name="T20" fmla="*/ 0 w 242"/>
                    <a:gd name="T21" fmla="*/ 166 h 287"/>
                    <a:gd name="T22" fmla="*/ 121 w 242"/>
                    <a:gd name="T23" fmla="*/ 287 h 287"/>
                    <a:gd name="T24" fmla="*/ 242 w 242"/>
                    <a:gd name="T25" fmla="*/ 166 h 287"/>
                    <a:gd name="T26" fmla="*/ 139 w 242"/>
                    <a:gd name="T27" fmla="*/ 47 h 287"/>
                    <a:gd name="T28" fmla="*/ 121 w 242"/>
                    <a:gd name="T29" fmla="*/ 257 h 287"/>
                    <a:gd name="T30" fmla="*/ 30 w 242"/>
                    <a:gd name="T31" fmla="*/ 166 h 287"/>
                    <a:gd name="T32" fmla="*/ 121 w 242"/>
                    <a:gd name="T33" fmla="*/ 75 h 287"/>
                    <a:gd name="T34" fmla="*/ 212 w 242"/>
                    <a:gd name="T35" fmla="*/ 166 h 287"/>
                    <a:gd name="T36" fmla="*/ 121 w 242"/>
                    <a:gd name="T37" fmla="*/ 257 h 2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42" h="287">
                      <a:moveTo>
                        <a:pt x="139" y="47"/>
                      </a:moveTo>
                      <a:cubicBezTo>
                        <a:pt x="139" y="23"/>
                        <a:pt x="139" y="23"/>
                        <a:pt x="139" y="23"/>
                      </a:cubicBezTo>
                      <a:cubicBezTo>
                        <a:pt x="152" y="23"/>
                        <a:pt x="152" y="23"/>
                        <a:pt x="152" y="23"/>
                      </a:cubicBezTo>
                      <a:cubicBezTo>
                        <a:pt x="158" y="23"/>
                        <a:pt x="163" y="18"/>
                        <a:pt x="163" y="11"/>
                      </a:cubicBezTo>
                      <a:cubicBezTo>
                        <a:pt x="163" y="5"/>
                        <a:pt x="158" y="0"/>
                        <a:pt x="152" y="0"/>
                      </a:cubicBezTo>
                      <a:cubicBezTo>
                        <a:pt x="91" y="0"/>
                        <a:pt x="91" y="0"/>
                        <a:pt x="91" y="0"/>
                      </a:cubicBezTo>
                      <a:cubicBezTo>
                        <a:pt x="84" y="0"/>
                        <a:pt x="79" y="5"/>
                        <a:pt x="79" y="11"/>
                      </a:cubicBezTo>
                      <a:cubicBezTo>
                        <a:pt x="79" y="18"/>
                        <a:pt x="84" y="23"/>
                        <a:pt x="91" y="23"/>
                      </a:cubicBezTo>
                      <a:cubicBezTo>
                        <a:pt x="103" y="23"/>
                        <a:pt x="103" y="23"/>
                        <a:pt x="103" y="23"/>
                      </a:cubicBezTo>
                      <a:cubicBezTo>
                        <a:pt x="103" y="47"/>
                        <a:pt x="103" y="47"/>
                        <a:pt x="103" y="47"/>
                      </a:cubicBezTo>
                      <a:cubicBezTo>
                        <a:pt x="45" y="55"/>
                        <a:pt x="0" y="106"/>
                        <a:pt x="0" y="166"/>
                      </a:cubicBezTo>
                      <a:cubicBezTo>
                        <a:pt x="0" y="233"/>
                        <a:pt x="54" y="287"/>
                        <a:pt x="121" y="287"/>
                      </a:cubicBezTo>
                      <a:cubicBezTo>
                        <a:pt x="188" y="287"/>
                        <a:pt x="242" y="233"/>
                        <a:pt x="242" y="166"/>
                      </a:cubicBezTo>
                      <a:cubicBezTo>
                        <a:pt x="242" y="105"/>
                        <a:pt x="197" y="55"/>
                        <a:pt x="139" y="47"/>
                      </a:cubicBezTo>
                      <a:close/>
                      <a:moveTo>
                        <a:pt x="121" y="257"/>
                      </a:moveTo>
                      <a:cubicBezTo>
                        <a:pt x="71" y="257"/>
                        <a:pt x="30" y="216"/>
                        <a:pt x="30" y="166"/>
                      </a:cubicBezTo>
                      <a:cubicBezTo>
                        <a:pt x="30" y="116"/>
                        <a:pt x="71" y="75"/>
                        <a:pt x="121" y="75"/>
                      </a:cubicBezTo>
                      <a:cubicBezTo>
                        <a:pt x="171" y="75"/>
                        <a:pt x="212" y="116"/>
                        <a:pt x="212" y="166"/>
                      </a:cubicBezTo>
                      <a:cubicBezTo>
                        <a:pt x="212" y="216"/>
                        <a:pt x="171" y="257"/>
                        <a:pt x="121" y="25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1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6640513" y="2608264"/>
                  <a:ext cx="66675" cy="103188"/>
                </a:xfrm>
                <a:custGeom>
                  <a:avLst/>
                  <a:gdLst>
                    <a:gd name="T0" fmla="*/ 71 w 74"/>
                    <a:gd name="T1" fmla="*/ 93 h 114"/>
                    <a:gd name="T2" fmla="*/ 23 w 74"/>
                    <a:gd name="T3" fmla="*/ 61 h 114"/>
                    <a:gd name="T4" fmla="*/ 23 w 74"/>
                    <a:gd name="T5" fmla="*/ 5 h 114"/>
                    <a:gd name="T6" fmla="*/ 21 w 74"/>
                    <a:gd name="T7" fmla="*/ 2 h 114"/>
                    <a:gd name="T8" fmla="*/ 18 w 74"/>
                    <a:gd name="T9" fmla="*/ 0 h 114"/>
                    <a:gd name="T10" fmla="*/ 5 w 74"/>
                    <a:gd name="T11" fmla="*/ 0 h 114"/>
                    <a:gd name="T12" fmla="*/ 1 w 74"/>
                    <a:gd name="T13" fmla="*/ 2 h 114"/>
                    <a:gd name="T14" fmla="*/ 0 w 74"/>
                    <a:gd name="T15" fmla="*/ 5 h 114"/>
                    <a:gd name="T16" fmla="*/ 0 w 74"/>
                    <a:gd name="T17" fmla="*/ 71 h 114"/>
                    <a:gd name="T18" fmla="*/ 1 w 74"/>
                    <a:gd name="T19" fmla="*/ 75 h 114"/>
                    <a:gd name="T20" fmla="*/ 2 w 74"/>
                    <a:gd name="T21" fmla="*/ 75 h 114"/>
                    <a:gd name="T22" fmla="*/ 58 w 74"/>
                    <a:gd name="T23" fmla="*/ 113 h 114"/>
                    <a:gd name="T24" fmla="*/ 61 w 74"/>
                    <a:gd name="T25" fmla="*/ 114 h 114"/>
                    <a:gd name="T26" fmla="*/ 62 w 74"/>
                    <a:gd name="T27" fmla="*/ 114 h 114"/>
                    <a:gd name="T28" fmla="*/ 65 w 74"/>
                    <a:gd name="T29" fmla="*/ 111 h 114"/>
                    <a:gd name="T30" fmla="*/ 72 w 74"/>
                    <a:gd name="T31" fmla="*/ 100 h 114"/>
                    <a:gd name="T32" fmla="*/ 71 w 74"/>
                    <a:gd name="T33" fmla="*/ 93 h 1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74" h="114">
                      <a:moveTo>
                        <a:pt x="71" y="93"/>
                      </a:moveTo>
                      <a:cubicBezTo>
                        <a:pt x="23" y="61"/>
                        <a:pt x="23" y="61"/>
                        <a:pt x="23" y="61"/>
                      </a:cubicBezTo>
                      <a:cubicBezTo>
                        <a:pt x="23" y="5"/>
                        <a:pt x="23" y="5"/>
                        <a:pt x="23" y="5"/>
                      </a:cubicBezTo>
                      <a:cubicBezTo>
                        <a:pt x="23" y="4"/>
                        <a:pt x="22" y="3"/>
                        <a:pt x="21" y="2"/>
                      </a:cubicBezTo>
                      <a:cubicBezTo>
                        <a:pt x="21" y="1"/>
                        <a:pt x="19" y="0"/>
                        <a:pt x="18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3" y="0"/>
                        <a:pt x="2" y="1"/>
                        <a:pt x="1" y="2"/>
                      </a:cubicBezTo>
                      <a:cubicBezTo>
                        <a:pt x="0" y="3"/>
                        <a:pt x="0" y="4"/>
                        <a:pt x="0" y="5"/>
                      </a:cubicBezTo>
                      <a:cubicBezTo>
                        <a:pt x="0" y="71"/>
                        <a:pt x="0" y="71"/>
                        <a:pt x="0" y="71"/>
                      </a:cubicBezTo>
                      <a:cubicBezTo>
                        <a:pt x="0" y="72"/>
                        <a:pt x="0" y="74"/>
                        <a:pt x="1" y="75"/>
                      </a:cubicBezTo>
                      <a:cubicBezTo>
                        <a:pt x="1" y="75"/>
                        <a:pt x="2" y="75"/>
                        <a:pt x="2" y="75"/>
                      </a:cubicBezTo>
                      <a:cubicBezTo>
                        <a:pt x="58" y="113"/>
                        <a:pt x="58" y="113"/>
                        <a:pt x="58" y="113"/>
                      </a:cubicBezTo>
                      <a:cubicBezTo>
                        <a:pt x="59" y="113"/>
                        <a:pt x="60" y="114"/>
                        <a:pt x="61" y="114"/>
                      </a:cubicBezTo>
                      <a:cubicBezTo>
                        <a:pt x="61" y="114"/>
                        <a:pt x="62" y="114"/>
                        <a:pt x="62" y="114"/>
                      </a:cubicBezTo>
                      <a:cubicBezTo>
                        <a:pt x="63" y="113"/>
                        <a:pt x="64" y="112"/>
                        <a:pt x="65" y="111"/>
                      </a:cubicBezTo>
                      <a:cubicBezTo>
                        <a:pt x="72" y="100"/>
                        <a:pt x="72" y="100"/>
                        <a:pt x="72" y="100"/>
                      </a:cubicBezTo>
                      <a:cubicBezTo>
                        <a:pt x="74" y="98"/>
                        <a:pt x="73" y="95"/>
                        <a:pt x="71" y="9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</p:grpSp>
        </p:grpSp>
        <p:sp>
          <p:nvSpPr>
            <p:cNvPr id="56" name="出自【趣你的PPT】(微信:qunideppt)：最优质的PPT资源库"/>
            <p:cNvSpPr txBox="1"/>
            <p:nvPr/>
          </p:nvSpPr>
          <p:spPr>
            <a:xfrm>
              <a:off x="243404" y="3345711"/>
              <a:ext cx="66869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 smtClea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2012</a:t>
              </a:r>
              <a:endParaRPr lang="zh-CN" altLang="en-US" sz="16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62" name="出自【趣你的PPT】(微信:qunideppt)：最优质的PPT资源库"/>
          <p:cNvCxnSpPr/>
          <p:nvPr/>
        </p:nvCxnSpPr>
        <p:spPr>
          <a:xfrm>
            <a:off x="6532979" y="4393168"/>
            <a:ext cx="0" cy="608045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3" name="Group 62出自【趣你的PPT】(微信:qunideppt)：最优质的PPT资源库"/>
          <p:cNvGrpSpPr/>
          <p:nvPr/>
        </p:nvGrpSpPr>
        <p:grpSpPr>
          <a:xfrm>
            <a:off x="5156713" y="5001212"/>
            <a:ext cx="2752531" cy="1138335"/>
            <a:chOff x="5436638" y="4805264"/>
            <a:chExt cx="2752531" cy="1138335"/>
          </a:xfrm>
        </p:grpSpPr>
        <p:sp>
          <p:nvSpPr>
            <p:cNvPr id="64" name="出自【趣你的PPT】(微信:qunideppt)：最优质的PPT资源库"/>
            <p:cNvSpPr/>
            <p:nvPr/>
          </p:nvSpPr>
          <p:spPr>
            <a:xfrm>
              <a:off x="5436638" y="4805264"/>
              <a:ext cx="2752531" cy="1138335"/>
            </a:xfrm>
            <a:prstGeom prst="rect">
              <a:avLst/>
            </a:prstGeom>
            <a:noFill/>
            <a:ln>
              <a:solidFill>
                <a:srgbClr val="7ACDE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65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5554145" y="4920565"/>
              <a:ext cx="324141" cy="372079"/>
            </a:xfrm>
            <a:custGeom>
              <a:avLst/>
              <a:gdLst>
                <a:gd name="T0" fmla="*/ 217 w 252"/>
                <a:gd name="T1" fmla="*/ 204 h 288"/>
                <a:gd name="T2" fmla="*/ 217 w 252"/>
                <a:gd name="T3" fmla="*/ 196 h 288"/>
                <a:gd name="T4" fmla="*/ 217 w 252"/>
                <a:gd name="T5" fmla="*/ 126 h 288"/>
                <a:gd name="T6" fmla="*/ 156 w 252"/>
                <a:gd name="T7" fmla="*/ 40 h 288"/>
                <a:gd name="T8" fmla="*/ 158 w 252"/>
                <a:gd name="T9" fmla="*/ 32 h 288"/>
                <a:gd name="T10" fmla="*/ 126 w 252"/>
                <a:gd name="T11" fmla="*/ 0 h 288"/>
                <a:gd name="T12" fmla="*/ 94 w 252"/>
                <a:gd name="T13" fmla="*/ 32 h 288"/>
                <a:gd name="T14" fmla="*/ 96 w 252"/>
                <a:gd name="T15" fmla="*/ 40 h 288"/>
                <a:gd name="T16" fmla="*/ 35 w 252"/>
                <a:gd name="T17" fmla="*/ 126 h 288"/>
                <a:gd name="T18" fmla="*/ 35 w 252"/>
                <a:gd name="T19" fmla="*/ 196 h 288"/>
                <a:gd name="T20" fmla="*/ 35 w 252"/>
                <a:gd name="T21" fmla="*/ 204 h 288"/>
                <a:gd name="T22" fmla="*/ 0 w 252"/>
                <a:gd name="T23" fmla="*/ 238 h 288"/>
                <a:gd name="T24" fmla="*/ 14 w 252"/>
                <a:gd name="T25" fmla="*/ 252 h 288"/>
                <a:gd name="T26" fmla="*/ 95 w 252"/>
                <a:gd name="T27" fmla="*/ 252 h 288"/>
                <a:gd name="T28" fmla="*/ 94 w 252"/>
                <a:gd name="T29" fmla="*/ 256 h 288"/>
                <a:gd name="T30" fmla="*/ 126 w 252"/>
                <a:gd name="T31" fmla="*/ 288 h 288"/>
                <a:gd name="T32" fmla="*/ 158 w 252"/>
                <a:gd name="T33" fmla="*/ 256 h 288"/>
                <a:gd name="T34" fmla="*/ 157 w 252"/>
                <a:gd name="T35" fmla="*/ 252 h 288"/>
                <a:gd name="T36" fmla="*/ 238 w 252"/>
                <a:gd name="T37" fmla="*/ 252 h 288"/>
                <a:gd name="T38" fmla="*/ 252 w 252"/>
                <a:gd name="T39" fmla="*/ 238 h 288"/>
                <a:gd name="T40" fmla="*/ 217 w 252"/>
                <a:gd name="T41" fmla="*/ 204 h 288"/>
                <a:gd name="T42" fmla="*/ 108 w 252"/>
                <a:gd name="T43" fmla="*/ 32 h 288"/>
                <a:gd name="T44" fmla="*/ 126 w 252"/>
                <a:gd name="T45" fmla="*/ 14 h 288"/>
                <a:gd name="T46" fmla="*/ 144 w 252"/>
                <a:gd name="T47" fmla="*/ 32 h 288"/>
                <a:gd name="T48" fmla="*/ 143 w 252"/>
                <a:gd name="T49" fmla="*/ 37 h 288"/>
                <a:gd name="T50" fmla="*/ 126 w 252"/>
                <a:gd name="T51" fmla="*/ 35 h 288"/>
                <a:gd name="T52" fmla="*/ 109 w 252"/>
                <a:gd name="T53" fmla="*/ 37 h 288"/>
                <a:gd name="T54" fmla="*/ 108 w 252"/>
                <a:gd name="T55" fmla="*/ 32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52" h="288">
                  <a:moveTo>
                    <a:pt x="217" y="204"/>
                  </a:moveTo>
                  <a:cubicBezTo>
                    <a:pt x="217" y="202"/>
                    <a:pt x="217" y="199"/>
                    <a:pt x="217" y="196"/>
                  </a:cubicBezTo>
                  <a:cubicBezTo>
                    <a:pt x="217" y="126"/>
                    <a:pt x="217" y="126"/>
                    <a:pt x="217" y="126"/>
                  </a:cubicBezTo>
                  <a:cubicBezTo>
                    <a:pt x="217" y="86"/>
                    <a:pt x="192" y="53"/>
                    <a:pt x="156" y="40"/>
                  </a:cubicBezTo>
                  <a:cubicBezTo>
                    <a:pt x="157" y="37"/>
                    <a:pt x="158" y="35"/>
                    <a:pt x="158" y="32"/>
                  </a:cubicBezTo>
                  <a:cubicBezTo>
                    <a:pt x="158" y="14"/>
                    <a:pt x="143" y="0"/>
                    <a:pt x="126" y="0"/>
                  </a:cubicBezTo>
                  <a:cubicBezTo>
                    <a:pt x="109" y="0"/>
                    <a:pt x="94" y="14"/>
                    <a:pt x="94" y="32"/>
                  </a:cubicBezTo>
                  <a:cubicBezTo>
                    <a:pt x="94" y="35"/>
                    <a:pt x="95" y="37"/>
                    <a:pt x="96" y="40"/>
                  </a:cubicBezTo>
                  <a:cubicBezTo>
                    <a:pt x="60" y="53"/>
                    <a:pt x="35" y="86"/>
                    <a:pt x="35" y="126"/>
                  </a:cubicBezTo>
                  <a:cubicBezTo>
                    <a:pt x="35" y="196"/>
                    <a:pt x="35" y="196"/>
                    <a:pt x="35" y="196"/>
                  </a:cubicBezTo>
                  <a:cubicBezTo>
                    <a:pt x="35" y="199"/>
                    <a:pt x="35" y="202"/>
                    <a:pt x="35" y="204"/>
                  </a:cubicBezTo>
                  <a:cubicBezTo>
                    <a:pt x="0" y="238"/>
                    <a:pt x="0" y="238"/>
                    <a:pt x="0" y="238"/>
                  </a:cubicBezTo>
                  <a:cubicBezTo>
                    <a:pt x="0" y="246"/>
                    <a:pt x="6" y="252"/>
                    <a:pt x="14" y="252"/>
                  </a:cubicBezTo>
                  <a:cubicBezTo>
                    <a:pt x="95" y="252"/>
                    <a:pt x="95" y="252"/>
                    <a:pt x="95" y="252"/>
                  </a:cubicBezTo>
                  <a:cubicBezTo>
                    <a:pt x="95" y="254"/>
                    <a:pt x="94" y="255"/>
                    <a:pt x="94" y="256"/>
                  </a:cubicBezTo>
                  <a:cubicBezTo>
                    <a:pt x="94" y="274"/>
                    <a:pt x="109" y="288"/>
                    <a:pt x="126" y="288"/>
                  </a:cubicBezTo>
                  <a:cubicBezTo>
                    <a:pt x="143" y="288"/>
                    <a:pt x="158" y="274"/>
                    <a:pt x="158" y="256"/>
                  </a:cubicBezTo>
                  <a:cubicBezTo>
                    <a:pt x="158" y="255"/>
                    <a:pt x="157" y="254"/>
                    <a:pt x="157" y="252"/>
                  </a:cubicBezTo>
                  <a:cubicBezTo>
                    <a:pt x="238" y="252"/>
                    <a:pt x="238" y="252"/>
                    <a:pt x="238" y="252"/>
                  </a:cubicBezTo>
                  <a:cubicBezTo>
                    <a:pt x="246" y="252"/>
                    <a:pt x="252" y="246"/>
                    <a:pt x="252" y="238"/>
                  </a:cubicBezTo>
                  <a:lnTo>
                    <a:pt x="217" y="204"/>
                  </a:lnTo>
                  <a:close/>
                  <a:moveTo>
                    <a:pt x="108" y="32"/>
                  </a:moveTo>
                  <a:cubicBezTo>
                    <a:pt x="108" y="22"/>
                    <a:pt x="116" y="14"/>
                    <a:pt x="126" y="14"/>
                  </a:cubicBezTo>
                  <a:cubicBezTo>
                    <a:pt x="136" y="14"/>
                    <a:pt x="144" y="22"/>
                    <a:pt x="144" y="32"/>
                  </a:cubicBezTo>
                  <a:cubicBezTo>
                    <a:pt x="144" y="33"/>
                    <a:pt x="143" y="35"/>
                    <a:pt x="143" y="37"/>
                  </a:cubicBezTo>
                  <a:cubicBezTo>
                    <a:pt x="137" y="36"/>
                    <a:pt x="132" y="35"/>
                    <a:pt x="126" y="35"/>
                  </a:cubicBezTo>
                  <a:cubicBezTo>
                    <a:pt x="120" y="35"/>
                    <a:pt x="115" y="36"/>
                    <a:pt x="109" y="37"/>
                  </a:cubicBezTo>
                  <a:cubicBezTo>
                    <a:pt x="109" y="35"/>
                    <a:pt x="108" y="33"/>
                    <a:pt x="108" y="32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6" name="出自【趣你的PPT】(微信:qunideppt)：最优质的PPT资源库"/>
            <p:cNvSpPr txBox="1"/>
            <p:nvPr/>
          </p:nvSpPr>
          <p:spPr>
            <a:xfrm>
              <a:off x="5928759" y="4926924"/>
              <a:ext cx="220993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just"/>
              <a:r>
                <a:rPr lang="zh-CN" altLang="en-US" sz="1400" dirty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本模板来自微信公众号：趣你的</a:t>
              </a:r>
              <a:r>
                <a:rPr lang="en-US" altLang="zh-CN" sz="1400" dirty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。一不小心，你就能学会</a:t>
              </a:r>
              <a:r>
                <a:rPr lang="en-US" altLang="zh-CN" sz="1400" dirty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</a:p>
          </p:txBody>
        </p:sp>
      </p:grpSp>
      <p:grpSp>
        <p:nvGrpSpPr>
          <p:cNvPr id="67" name="Group 66出自【趣你的PPT】(微信:qunideppt)：最优质的PPT资源库"/>
          <p:cNvGrpSpPr/>
          <p:nvPr/>
        </p:nvGrpSpPr>
        <p:grpSpPr>
          <a:xfrm>
            <a:off x="3192080" y="1539421"/>
            <a:ext cx="3556086" cy="2157061"/>
            <a:chOff x="3192080" y="1343473"/>
            <a:chExt cx="3556086" cy="2157061"/>
          </a:xfrm>
        </p:grpSpPr>
        <p:grpSp>
          <p:nvGrpSpPr>
            <p:cNvPr id="68" name="组合 67"/>
            <p:cNvGrpSpPr/>
            <p:nvPr/>
          </p:nvGrpSpPr>
          <p:grpSpPr>
            <a:xfrm>
              <a:off x="3192080" y="1343473"/>
              <a:ext cx="1102095" cy="2157061"/>
              <a:chOff x="3472005" y="1343473"/>
              <a:chExt cx="1102095" cy="2157061"/>
            </a:xfrm>
          </p:grpSpPr>
          <p:cxnSp>
            <p:nvCxnSpPr>
              <p:cNvPr id="72" name="出自【趣你的PPT】(微信:qunideppt)：最优质的PPT资源库"/>
              <p:cNvCxnSpPr/>
              <p:nvPr/>
            </p:nvCxnSpPr>
            <p:spPr>
              <a:xfrm>
                <a:off x="4023054" y="2621902"/>
                <a:ext cx="0" cy="878632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73" name="组合 72"/>
              <p:cNvGrpSpPr/>
              <p:nvPr/>
            </p:nvGrpSpPr>
            <p:grpSpPr>
              <a:xfrm>
                <a:off x="3472005" y="1343473"/>
                <a:ext cx="1102095" cy="1278430"/>
                <a:chOff x="3472005" y="1343473"/>
                <a:chExt cx="1102095" cy="1278430"/>
              </a:xfrm>
            </p:grpSpPr>
            <p:sp>
              <p:nvSpPr>
                <p:cNvPr id="74" name="出自【趣你的PPT】(微信:qunideppt)：最优质的PPT资源库"/>
                <p:cNvSpPr/>
                <p:nvPr/>
              </p:nvSpPr>
              <p:spPr>
                <a:xfrm rot="5400000">
                  <a:off x="3383838" y="1431640"/>
                  <a:ext cx="1278430" cy="1102095"/>
                </a:xfrm>
                <a:prstGeom prst="hexagon">
                  <a:avLst/>
                </a:prstGeom>
                <a:solidFill>
                  <a:srgbClr val="F7F7F7"/>
                </a:solidFill>
                <a:ln>
                  <a:solidFill>
                    <a:srgbClr val="7ACDE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75" name="组合 74"/>
                <p:cNvGrpSpPr/>
                <p:nvPr/>
              </p:nvGrpSpPr>
              <p:grpSpPr>
                <a:xfrm>
                  <a:off x="3799118" y="1686577"/>
                  <a:ext cx="447869" cy="598383"/>
                  <a:chOff x="6034088" y="4592639"/>
                  <a:chExt cx="193675" cy="258763"/>
                </a:xfrm>
                <a:solidFill>
                  <a:schemeClr val="tx1">
                    <a:lumMod val="85000"/>
                    <a:lumOff val="15000"/>
                  </a:schemeClr>
                </a:solidFill>
              </p:grpSpPr>
              <p:sp>
                <p:nvSpPr>
                  <p:cNvPr id="76" name="出自【趣你的PPT】(微信:qunideppt)：最优质的PPT资源库"/>
                  <p:cNvSpPr>
                    <a:spLocks noEditPoints="1"/>
                  </p:cNvSpPr>
                  <p:nvPr/>
                </p:nvSpPr>
                <p:spPr bwMode="auto">
                  <a:xfrm>
                    <a:off x="6034088" y="4592639"/>
                    <a:ext cx="193675" cy="258763"/>
                  </a:xfrm>
                  <a:custGeom>
                    <a:avLst/>
                    <a:gdLst>
                      <a:gd name="T0" fmla="*/ 191 w 214"/>
                      <a:gd name="T1" fmla="*/ 20 h 289"/>
                      <a:gd name="T2" fmla="*/ 178 w 214"/>
                      <a:gd name="T3" fmla="*/ 20 h 289"/>
                      <a:gd name="T4" fmla="*/ 178 w 214"/>
                      <a:gd name="T5" fmla="*/ 11 h 289"/>
                      <a:gd name="T6" fmla="*/ 167 w 214"/>
                      <a:gd name="T7" fmla="*/ 0 h 289"/>
                      <a:gd name="T8" fmla="*/ 155 w 214"/>
                      <a:gd name="T9" fmla="*/ 11 h 289"/>
                      <a:gd name="T10" fmla="*/ 155 w 214"/>
                      <a:gd name="T11" fmla="*/ 20 h 289"/>
                      <a:gd name="T12" fmla="*/ 118 w 214"/>
                      <a:gd name="T13" fmla="*/ 20 h 289"/>
                      <a:gd name="T14" fmla="*/ 118 w 214"/>
                      <a:gd name="T15" fmla="*/ 11 h 289"/>
                      <a:gd name="T16" fmla="*/ 107 w 214"/>
                      <a:gd name="T17" fmla="*/ 0 h 289"/>
                      <a:gd name="T18" fmla="*/ 96 w 214"/>
                      <a:gd name="T19" fmla="*/ 11 h 289"/>
                      <a:gd name="T20" fmla="*/ 96 w 214"/>
                      <a:gd name="T21" fmla="*/ 20 h 289"/>
                      <a:gd name="T22" fmla="*/ 59 w 214"/>
                      <a:gd name="T23" fmla="*/ 20 h 289"/>
                      <a:gd name="T24" fmla="*/ 59 w 214"/>
                      <a:gd name="T25" fmla="*/ 11 h 289"/>
                      <a:gd name="T26" fmla="*/ 48 w 214"/>
                      <a:gd name="T27" fmla="*/ 0 h 289"/>
                      <a:gd name="T28" fmla="*/ 36 w 214"/>
                      <a:gd name="T29" fmla="*/ 11 h 289"/>
                      <a:gd name="T30" fmla="*/ 36 w 214"/>
                      <a:gd name="T31" fmla="*/ 20 h 289"/>
                      <a:gd name="T32" fmla="*/ 24 w 214"/>
                      <a:gd name="T33" fmla="*/ 20 h 289"/>
                      <a:gd name="T34" fmla="*/ 0 w 214"/>
                      <a:gd name="T35" fmla="*/ 43 h 289"/>
                      <a:gd name="T36" fmla="*/ 0 w 214"/>
                      <a:gd name="T37" fmla="*/ 266 h 289"/>
                      <a:gd name="T38" fmla="*/ 24 w 214"/>
                      <a:gd name="T39" fmla="*/ 289 h 289"/>
                      <a:gd name="T40" fmla="*/ 191 w 214"/>
                      <a:gd name="T41" fmla="*/ 289 h 289"/>
                      <a:gd name="T42" fmla="*/ 214 w 214"/>
                      <a:gd name="T43" fmla="*/ 266 h 289"/>
                      <a:gd name="T44" fmla="*/ 214 w 214"/>
                      <a:gd name="T45" fmla="*/ 43 h 289"/>
                      <a:gd name="T46" fmla="*/ 191 w 214"/>
                      <a:gd name="T47" fmla="*/ 20 h 289"/>
                      <a:gd name="T48" fmla="*/ 191 w 214"/>
                      <a:gd name="T49" fmla="*/ 264 h 289"/>
                      <a:gd name="T50" fmla="*/ 23 w 214"/>
                      <a:gd name="T51" fmla="*/ 264 h 289"/>
                      <a:gd name="T52" fmla="*/ 23 w 214"/>
                      <a:gd name="T53" fmla="*/ 45 h 289"/>
                      <a:gd name="T54" fmla="*/ 36 w 214"/>
                      <a:gd name="T55" fmla="*/ 45 h 289"/>
                      <a:gd name="T56" fmla="*/ 36 w 214"/>
                      <a:gd name="T57" fmla="*/ 52 h 289"/>
                      <a:gd name="T58" fmla="*/ 48 w 214"/>
                      <a:gd name="T59" fmla="*/ 63 h 289"/>
                      <a:gd name="T60" fmla="*/ 59 w 214"/>
                      <a:gd name="T61" fmla="*/ 52 h 289"/>
                      <a:gd name="T62" fmla="*/ 59 w 214"/>
                      <a:gd name="T63" fmla="*/ 45 h 289"/>
                      <a:gd name="T64" fmla="*/ 96 w 214"/>
                      <a:gd name="T65" fmla="*/ 45 h 289"/>
                      <a:gd name="T66" fmla="*/ 96 w 214"/>
                      <a:gd name="T67" fmla="*/ 52 h 289"/>
                      <a:gd name="T68" fmla="*/ 107 w 214"/>
                      <a:gd name="T69" fmla="*/ 63 h 289"/>
                      <a:gd name="T70" fmla="*/ 118 w 214"/>
                      <a:gd name="T71" fmla="*/ 52 h 289"/>
                      <a:gd name="T72" fmla="*/ 118 w 214"/>
                      <a:gd name="T73" fmla="*/ 45 h 289"/>
                      <a:gd name="T74" fmla="*/ 155 w 214"/>
                      <a:gd name="T75" fmla="*/ 45 h 289"/>
                      <a:gd name="T76" fmla="*/ 155 w 214"/>
                      <a:gd name="T77" fmla="*/ 52 h 289"/>
                      <a:gd name="T78" fmla="*/ 167 w 214"/>
                      <a:gd name="T79" fmla="*/ 63 h 289"/>
                      <a:gd name="T80" fmla="*/ 178 w 214"/>
                      <a:gd name="T81" fmla="*/ 52 h 289"/>
                      <a:gd name="T82" fmla="*/ 178 w 214"/>
                      <a:gd name="T83" fmla="*/ 45 h 289"/>
                      <a:gd name="T84" fmla="*/ 191 w 214"/>
                      <a:gd name="T85" fmla="*/ 45 h 289"/>
                      <a:gd name="T86" fmla="*/ 191 w 214"/>
                      <a:gd name="T87" fmla="*/ 264 h 28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</a:cxnLst>
                    <a:rect l="0" t="0" r="r" b="b"/>
                    <a:pathLst>
                      <a:path w="214" h="289">
                        <a:moveTo>
                          <a:pt x="191" y="20"/>
                        </a:moveTo>
                        <a:cubicBezTo>
                          <a:pt x="178" y="20"/>
                          <a:pt x="178" y="20"/>
                          <a:pt x="178" y="20"/>
                        </a:cubicBezTo>
                        <a:cubicBezTo>
                          <a:pt x="178" y="11"/>
                          <a:pt x="178" y="11"/>
                          <a:pt x="178" y="11"/>
                        </a:cubicBezTo>
                        <a:cubicBezTo>
                          <a:pt x="178" y="5"/>
                          <a:pt x="173" y="0"/>
                          <a:pt x="167" y="0"/>
                        </a:cubicBezTo>
                        <a:cubicBezTo>
                          <a:pt x="160" y="0"/>
                          <a:pt x="155" y="5"/>
                          <a:pt x="155" y="11"/>
                        </a:cubicBezTo>
                        <a:cubicBezTo>
                          <a:pt x="155" y="20"/>
                          <a:pt x="155" y="20"/>
                          <a:pt x="155" y="20"/>
                        </a:cubicBezTo>
                        <a:cubicBezTo>
                          <a:pt x="118" y="20"/>
                          <a:pt x="118" y="20"/>
                          <a:pt x="118" y="20"/>
                        </a:cubicBezTo>
                        <a:cubicBezTo>
                          <a:pt x="118" y="11"/>
                          <a:pt x="118" y="11"/>
                          <a:pt x="118" y="11"/>
                        </a:cubicBezTo>
                        <a:cubicBezTo>
                          <a:pt x="118" y="5"/>
                          <a:pt x="113" y="0"/>
                          <a:pt x="107" y="0"/>
                        </a:cubicBezTo>
                        <a:cubicBezTo>
                          <a:pt x="101" y="0"/>
                          <a:pt x="96" y="5"/>
                          <a:pt x="96" y="11"/>
                        </a:cubicBezTo>
                        <a:cubicBezTo>
                          <a:pt x="96" y="20"/>
                          <a:pt x="96" y="20"/>
                          <a:pt x="96" y="20"/>
                        </a:cubicBezTo>
                        <a:cubicBezTo>
                          <a:pt x="59" y="20"/>
                          <a:pt x="59" y="20"/>
                          <a:pt x="59" y="20"/>
                        </a:cubicBezTo>
                        <a:cubicBezTo>
                          <a:pt x="59" y="11"/>
                          <a:pt x="59" y="11"/>
                          <a:pt x="59" y="11"/>
                        </a:cubicBezTo>
                        <a:cubicBezTo>
                          <a:pt x="59" y="5"/>
                          <a:pt x="54" y="0"/>
                          <a:pt x="48" y="0"/>
                        </a:cubicBezTo>
                        <a:cubicBezTo>
                          <a:pt x="41" y="0"/>
                          <a:pt x="36" y="5"/>
                          <a:pt x="36" y="11"/>
                        </a:cubicBezTo>
                        <a:cubicBezTo>
                          <a:pt x="36" y="20"/>
                          <a:pt x="36" y="20"/>
                          <a:pt x="36" y="20"/>
                        </a:cubicBezTo>
                        <a:cubicBezTo>
                          <a:pt x="24" y="20"/>
                          <a:pt x="24" y="20"/>
                          <a:pt x="24" y="20"/>
                        </a:cubicBezTo>
                        <a:cubicBezTo>
                          <a:pt x="11" y="20"/>
                          <a:pt x="0" y="30"/>
                          <a:pt x="0" y="43"/>
                        </a:cubicBezTo>
                        <a:cubicBezTo>
                          <a:pt x="0" y="266"/>
                          <a:pt x="0" y="266"/>
                          <a:pt x="0" y="266"/>
                        </a:cubicBezTo>
                        <a:cubicBezTo>
                          <a:pt x="0" y="278"/>
                          <a:pt x="11" y="289"/>
                          <a:pt x="24" y="289"/>
                        </a:cubicBezTo>
                        <a:cubicBezTo>
                          <a:pt x="191" y="289"/>
                          <a:pt x="191" y="289"/>
                          <a:pt x="191" y="289"/>
                        </a:cubicBezTo>
                        <a:cubicBezTo>
                          <a:pt x="204" y="289"/>
                          <a:pt x="214" y="278"/>
                          <a:pt x="214" y="266"/>
                        </a:cubicBezTo>
                        <a:cubicBezTo>
                          <a:pt x="214" y="43"/>
                          <a:pt x="214" y="43"/>
                          <a:pt x="214" y="43"/>
                        </a:cubicBezTo>
                        <a:cubicBezTo>
                          <a:pt x="214" y="30"/>
                          <a:pt x="204" y="20"/>
                          <a:pt x="191" y="20"/>
                        </a:cubicBezTo>
                        <a:close/>
                        <a:moveTo>
                          <a:pt x="191" y="264"/>
                        </a:moveTo>
                        <a:cubicBezTo>
                          <a:pt x="23" y="264"/>
                          <a:pt x="23" y="264"/>
                          <a:pt x="23" y="264"/>
                        </a:cubicBezTo>
                        <a:cubicBezTo>
                          <a:pt x="23" y="45"/>
                          <a:pt x="23" y="45"/>
                          <a:pt x="23" y="45"/>
                        </a:cubicBezTo>
                        <a:cubicBezTo>
                          <a:pt x="36" y="45"/>
                          <a:pt x="36" y="45"/>
                          <a:pt x="36" y="45"/>
                        </a:cubicBezTo>
                        <a:cubicBezTo>
                          <a:pt x="36" y="52"/>
                          <a:pt x="36" y="52"/>
                          <a:pt x="36" y="52"/>
                        </a:cubicBezTo>
                        <a:cubicBezTo>
                          <a:pt x="36" y="58"/>
                          <a:pt x="41" y="63"/>
                          <a:pt x="48" y="63"/>
                        </a:cubicBezTo>
                        <a:cubicBezTo>
                          <a:pt x="54" y="63"/>
                          <a:pt x="59" y="58"/>
                          <a:pt x="59" y="52"/>
                        </a:cubicBezTo>
                        <a:cubicBezTo>
                          <a:pt x="59" y="45"/>
                          <a:pt x="59" y="45"/>
                          <a:pt x="59" y="45"/>
                        </a:cubicBezTo>
                        <a:cubicBezTo>
                          <a:pt x="96" y="45"/>
                          <a:pt x="96" y="45"/>
                          <a:pt x="96" y="45"/>
                        </a:cubicBezTo>
                        <a:cubicBezTo>
                          <a:pt x="96" y="52"/>
                          <a:pt x="96" y="52"/>
                          <a:pt x="96" y="52"/>
                        </a:cubicBezTo>
                        <a:cubicBezTo>
                          <a:pt x="96" y="58"/>
                          <a:pt x="101" y="63"/>
                          <a:pt x="107" y="63"/>
                        </a:cubicBezTo>
                        <a:cubicBezTo>
                          <a:pt x="113" y="63"/>
                          <a:pt x="118" y="58"/>
                          <a:pt x="118" y="52"/>
                        </a:cubicBezTo>
                        <a:cubicBezTo>
                          <a:pt x="118" y="45"/>
                          <a:pt x="118" y="45"/>
                          <a:pt x="118" y="45"/>
                        </a:cubicBezTo>
                        <a:cubicBezTo>
                          <a:pt x="155" y="45"/>
                          <a:pt x="155" y="45"/>
                          <a:pt x="155" y="45"/>
                        </a:cubicBezTo>
                        <a:cubicBezTo>
                          <a:pt x="155" y="52"/>
                          <a:pt x="155" y="52"/>
                          <a:pt x="155" y="52"/>
                        </a:cubicBezTo>
                        <a:cubicBezTo>
                          <a:pt x="155" y="58"/>
                          <a:pt x="160" y="63"/>
                          <a:pt x="167" y="63"/>
                        </a:cubicBezTo>
                        <a:cubicBezTo>
                          <a:pt x="173" y="63"/>
                          <a:pt x="178" y="58"/>
                          <a:pt x="178" y="52"/>
                        </a:cubicBezTo>
                        <a:cubicBezTo>
                          <a:pt x="178" y="45"/>
                          <a:pt x="178" y="45"/>
                          <a:pt x="178" y="45"/>
                        </a:cubicBezTo>
                        <a:cubicBezTo>
                          <a:pt x="191" y="45"/>
                          <a:pt x="191" y="45"/>
                          <a:pt x="191" y="45"/>
                        </a:cubicBezTo>
                        <a:lnTo>
                          <a:pt x="191" y="264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77" name="出自【趣你的PPT】(微信:qunideppt)：最优质的PPT资源库"/>
                  <p:cNvSpPr>
                    <a:spLocks noChangeArrowheads="1"/>
                  </p:cNvSpPr>
                  <p:nvPr/>
                </p:nvSpPr>
                <p:spPr bwMode="auto">
                  <a:xfrm>
                    <a:off x="6076951" y="4675189"/>
                    <a:ext cx="107950" cy="14288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78" name="出自【趣你的PPT】(微信:qunideppt)：最优质的PPT资源库"/>
                  <p:cNvSpPr>
                    <a:spLocks noChangeArrowheads="1"/>
                  </p:cNvSpPr>
                  <p:nvPr/>
                </p:nvSpPr>
                <p:spPr bwMode="auto">
                  <a:xfrm>
                    <a:off x="6076951" y="4711701"/>
                    <a:ext cx="107950" cy="14288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79" name="出自【趣你的PPT】(微信:qunideppt)：最优质的PPT资源库"/>
                  <p:cNvSpPr>
                    <a:spLocks noChangeArrowheads="1"/>
                  </p:cNvSpPr>
                  <p:nvPr/>
                </p:nvSpPr>
                <p:spPr bwMode="auto">
                  <a:xfrm>
                    <a:off x="6076951" y="4748214"/>
                    <a:ext cx="107950" cy="14288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80" name="出自【趣你的PPT】(微信:qunideppt)：最优质的PPT资源库"/>
                  <p:cNvSpPr>
                    <a:spLocks noChangeArrowheads="1"/>
                  </p:cNvSpPr>
                  <p:nvPr/>
                </p:nvSpPr>
                <p:spPr bwMode="auto">
                  <a:xfrm>
                    <a:off x="6076951" y="4784726"/>
                    <a:ext cx="107950" cy="15875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solidFill>
                        <a:prstClr val="black"/>
                      </a:solidFill>
                    </a:endParaRPr>
                  </a:p>
                </p:txBody>
              </p:sp>
            </p:grpSp>
          </p:grpSp>
        </p:grpSp>
        <p:grpSp>
          <p:nvGrpSpPr>
            <p:cNvPr id="69" name="组合 68"/>
            <p:cNvGrpSpPr/>
            <p:nvPr/>
          </p:nvGrpSpPr>
          <p:grpSpPr>
            <a:xfrm>
              <a:off x="4448556" y="1386636"/>
              <a:ext cx="2299610" cy="1062077"/>
              <a:chOff x="4728481" y="1386636"/>
              <a:chExt cx="2299610" cy="1062077"/>
            </a:xfrm>
          </p:grpSpPr>
          <p:sp>
            <p:nvSpPr>
              <p:cNvPr id="70" name="出自【趣你的PPT】(微信:qunideppt)：最优质的PPT资源库"/>
              <p:cNvSpPr txBox="1"/>
              <p:nvPr/>
            </p:nvSpPr>
            <p:spPr>
              <a:xfrm>
                <a:off x="4728481" y="1710049"/>
                <a:ext cx="2299610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just"/>
                <a:r>
                  <a:rPr lang="zh-CN" altLang="en-US" sz="1400" dirty="0">
                    <a:solidFill>
                      <a:srgbClr val="40404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本模板来自微信公众号：趣你的</a:t>
                </a:r>
                <a:r>
                  <a:rPr lang="en-US" altLang="zh-CN" sz="1400" dirty="0">
                    <a:solidFill>
                      <a:srgbClr val="40404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400" dirty="0">
                    <a:solidFill>
                      <a:srgbClr val="40404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。一不小心，你就能学会</a:t>
                </a:r>
                <a:r>
                  <a:rPr lang="en-US" altLang="zh-CN" sz="1400" dirty="0">
                    <a:solidFill>
                      <a:srgbClr val="40404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400" dirty="0" smtClean="0">
                    <a:solidFill>
                      <a:srgbClr val="40404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</a:t>
                </a:r>
                <a:endParaRPr lang="zh-CN" altLang="en-US" sz="1400" dirty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1" name="出自【趣你的PPT】(微信:qunideppt)：最优质的PPT资源库"/>
              <p:cNvSpPr txBox="1"/>
              <p:nvPr/>
            </p:nvSpPr>
            <p:spPr>
              <a:xfrm>
                <a:off x="4728481" y="1386636"/>
                <a:ext cx="143905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600" b="1" dirty="0" smtClean="0">
                    <a:solidFill>
                      <a:srgbClr val="7ACDE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单击添加</a:t>
                </a:r>
                <a:r>
                  <a:rPr lang="zh-CN" altLang="en-US" sz="1600" b="1" dirty="0">
                    <a:solidFill>
                      <a:srgbClr val="7ACDE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标题</a:t>
                </a:r>
              </a:p>
            </p:txBody>
          </p:sp>
        </p:grpSp>
      </p:grpSp>
      <p:grpSp>
        <p:nvGrpSpPr>
          <p:cNvPr id="81" name="Group 80出自【趣你的PPT】(微信:qunideppt)：最优质的PPT资源库"/>
          <p:cNvGrpSpPr/>
          <p:nvPr/>
        </p:nvGrpSpPr>
        <p:grpSpPr>
          <a:xfrm>
            <a:off x="8790447" y="1539699"/>
            <a:ext cx="3005036" cy="2157061"/>
            <a:chOff x="8790447" y="1343751"/>
            <a:chExt cx="3005036" cy="2157061"/>
          </a:xfrm>
        </p:grpSpPr>
        <p:grpSp>
          <p:nvGrpSpPr>
            <p:cNvPr id="82" name="组合 81"/>
            <p:cNvGrpSpPr/>
            <p:nvPr/>
          </p:nvGrpSpPr>
          <p:grpSpPr>
            <a:xfrm>
              <a:off x="8790447" y="1343751"/>
              <a:ext cx="1102095" cy="2157061"/>
              <a:chOff x="9070372" y="1343751"/>
              <a:chExt cx="1102095" cy="2157061"/>
            </a:xfrm>
          </p:grpSpPr>
          <p:cxnSp>
            <p:nvCxnSpPr>
              <p:cNvPr id="89" name="出自【趣你的PPT】(微信:qunideppt)：最优质的PPT资源库"/>
              <p:cNvCxnSpPr/>
              <p:nvPr/>
            </p:nvCxnSpPr>
            <p:spPr>
              <a:xfrm>
                <a:off x="9621421" y="2622180"/>
                <a:ext cx="0" cy="878632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0" name="出自【趣你的PPT】(微信:qunideppt)：最优质的PPT资源库"/>
              <p:cNvSpPr/>
              <p:nvPr/>
            </p:nvSpPr>
            <p:spPr>
              <a:xfrm rot="5400000">
                <a:off x="8982205" y="1431918"/>
                <a:ext cx="1278430" cy="1102095"/>
              </a:xfrm>
              <a:prstGeom prst="hexagon">
                <a:avLst/>
              </a:prstGeom>
              <a:solidFill>
                <a:srgbClr val="F7F7F7"/>
              </a:solidFill>
              <a:ln>
                <a:solidFill>
                  <a:srgbClr val="7ACDE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83" name="组合 82"/>
            <p:cNvGrpSpPr/>
            <p:nvPr/>
          </p:nvGrpSpPr>
          <p:grpSpPr>
            <a:xfrm>
              <a:off x="9195157" y="1779951"/>
              <a:ext cx="404650" cy="474518"/>
              <a:chOff x="6537326" y="5110164"/>
              <a:chExt cx="220662" cy="258762"/>
            </a:xfrm>
            <a:solidFill>
              <a:schemeClr val="tx1">
                <a:lumMod val="75000"/>
                <a:lumOff val="25000"/>
              </a:schemeClr>
            </a:solidFill>
          </p:grpSpPr>
          <p:sp>
            <p:nvSpPr>
              <p:cNvPr id="87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6580188" y="5110164"/>
                <a:ext cx="177800" cy="149225"/>
              </a:xfrm>
              <a:custGeom>
                <a:avLst/>
                <a:gdLst>
                  <a:gd name="T0" fmla="*/ 134 w 196"/>
                  <a:gd name="T1" fmla="*/ 102 h 167"/>
                  <a:gd name="T2" fmla="*/ 196 w 196"/>
                  <a:gd name="T3" fmla="*/ 34 h 167"/>
                  <a:gd name="T4" fmla="*/ 76 w 196"/>
                  <a:gd name="T5" fmla="*/ 22 h 167"/>
                  <a:gd name="T6" fmla="*/ 0 w 196"/>
                  <a:gd name="T7" fmla="*/ 2 h 167"/>
                  <a:gd name="T8" fmla="*/ 0 w 196"/>
                  <a:gd name="T9" fmla="*/ 137 h 167"/>
                  <a:gd name="T10" fmla="*/ 39 w 196"/>
                  <a:gd name="T11" fmla="*/ 135 h 167"/>
                  <a:gd name="T12" fmla="*/ 191 w 196"/>
                  <a:gd name="T13" fmla="*/ 160 h 167"/>
                  <a:gd name="T14" fmla="*/ 134 w 196"/>
                  <a:gd name="T15" fmla="*/ 102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6" h="167">
                    <a:moveTo>
                      <a:pt x="134" y="102"/>
                    </a:moveTo>
                    <a:cubicBezTo>
                      <a:pt x="134" y="87"/>
                      <a:pt x="196" y="34"/>
                      <a:pt x="196" y="34"/>
                    </a:cubicBezTo>
                    <a:cubicBezTo>
                      <a:pt x="164" y="48"/>
                      <a:pt x="117" y="44"/>
                      <a:pt x="76" y="22"/>
                    </a:cubicBezTo>
                    <a:cubicBezTo>
                      <a:pt x="35" y="0"/>
                      <a:pt x="0" y="2"/>
                      <a:pt x="0" y="2"/>
                    </a:cubicBezTo>
                    <a:cubicBezTo>
                      <a:pt x="0" y="137"/>
                      <a:pt x="0" y="137"/>
                      <a:pt x="0" y="137"/>
                    </a:cubicBezTo>
                    <a:cubicBezTo>
                      <a:pt x="2" y="136"/>
                      <a:pt x="11" y="133"/>
                      <a:pt x="39" y="135"/>
                    </a:cubicBezTo>
                    <a:cubicBezTo>
                      <a:pt x="73" y="139"/>
                      <a:pt x="160" y="167"/>
                      <a:pt x="191" y="160"/>
                    </a:cubicBezTo>
                    <a:cubicBezTo>
                      <a:pt x="191" y="160"/>
                      <a:pt x="134" y="112"/>
                      <a:pt x="134" y="10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8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6537326" y="5111751"/>
                <a:ext cx="22225" cy="2571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84" name="组合 83"/>
            <p:cNvGrpSpPr/>
            <p:nvPr/>
          </p:nvGrpSpPr>
          <p:grpSpPr>
            <a:xfrm>
              <a:off x="9932818" y="1447386"/>
              <a:ext cx="1862665" cy="1277520"/>
              <a:chOff x="4728481" y="1386636"/>
              <a:chExt cx="1862665" cy="1277520"/>
            </a:xfrm>
          </p:grpSpPr>
          <p:sp>
            <p:nvSpPr>
              <p:cNvPr id="85" name="出自【趣你的PPT】(微信:qunideppt)：最优质的PPT资源库"/>
              <p:cNvSpPr txBox="1"/>
              <p:nvPr/>
            </p:nvSpPr>
            <p:spPr>
              <a:xfrm>
                <a:off x="4728481" y="1710049"/>
                <a:ext cx="1862665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just"/>
                <a:r>
                  <a:rPr lang="zh-CN" altLang="en-US" sz="1400" dirty="0">
                    <a:solidFill>
                      <a:srgbClr val="40404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本模板来自微信公众号：趣你的</a:t>
                </a:r>
                <a:r>
                  <a:rPr lang="en-US" altLang="zh-CN" sz="1400" dirty="0">
                    <a:solidFill>
                      <a:srgbClr val="40404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400" dirty="0">
                    <a:solidFill>
                      <a:srgbClr val="40404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。一不小心，你就能学会</a:t>
                </a:r>
                <a:r>
                  <a:rPr lang="en-US" altLang="zh-CN" sz="1400" dirty="0">
                    <a:solidFill>
                      <a:srgbClr val="40404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400" dirty="0">
                    <a:solidFill>
                      <a:srgbClr val="40404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</a:t>
                </a:r>
              </a:p>
            </p:txBody>
          </p:sp>
          <p:sp>
            <p:nvSpPr>
              <p:cNvPr id="86" name="出自【趣你的PPT】(微信:qunideppt)：最优质的PPT资源库"/>
              <p:cNvSpPr txBox="1"/>
              <p:nvPr/>
            </p:nvSpPr>
            <p:spPr>
              <a:xfrm>
                <a:off x="4728481" y="1386636"/>
                <a:ext cx="143905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600" b="1" dirty="0" smtClean="0">
                    <a:solidFill>
                      <a:srgbClr val="7ACDE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单击添加</a:t>
                </a:r>
                <a:r>
                  <a:rPr lang="zh-CN" altLang="en-US" sz="1600" b="1" dirty="0">
                    <a:solidFill>
                      <a:srgbClr val="7ACDE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标题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87718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4E0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出自【趣你的PPT】(微信:qunideppt)：最优质的PPT资源库"/>
          <p:cNvGrpSpPr/>
          <p:nvPr/>
        </p:nvGrpSpPr>
        <p:grpSpPr>
          <a:xfrm>
            <a:off x="3965549" y="5136094"/>
            <a:ext cx="3594101" cy="1730375"/>
            <a:chOff x="3414713" y="4056063"/>
            <a:chExt cx="3594101" cy="1730375"/>
          </a:xfrm>
        </p:grpSpPr>
        <p:sp>
          <p:nvSpPr>
            <p:cNvPr id="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238876" y="4576763"/>
              <a:ext cx="769938" cy="885825"/>
            </a:xfrm>
            <a:custGeom>
              <a:avLst/>
              <a:gdLst>
                <a:gd name="T0" fmla="*/ 485 w 485"/>
                <a:gd name="T1" fmla="*/ 508 h 558"/>
                <a:gd name="T2" fmla="*/ 270 w 485"/>
                <a:gd name="T3" fmla="*/ 0 h 558"/>
                <a:gd name="T4" fmla="*/ 0 w 485"/>
                <a:gd name="T5" fmla="*/ 423 h 558"/>
                <a:gd name="T6" fmla="*/ 481 w 485"/>
                <a:gd name="T7" fmla="*/ 558 h 558"/>
                <a:gd name="T8" fmla="*/ 485 w 485"/>
                <a:gd name="T9" fmla="*/ 508 h 5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" h="558">
                  <a:moveTo>
                    <a:pt x="485" y="508"/>
                  </a:moveTo>
                  <a:lnTo>
                    <a:pt x="270" y="0"/>
                  </a:lnTo>
                  <a:lnTo>
                    <a:pt x="0" y="423"/>
                  </a:lnTo>
                  <a:lnTo>
                    <a:pt x="481" y="558"/>
                  </a:lnTo>
                  <a:lnTo>
                    <a:pt x="485" y="508"/>
                  </a:lnTo>
                  <a:close/>
                </a:path>
              </a:pathLst>
            </a:custGeom>
            <a:solidFill>
              <a:srgbClr val="5DA2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414713" y="4067175"/>
              <a:ext cx="1447800" cy="1674813"/>
            </a:xfrm>
            <a:custGeom>
              <a:avLst/>
              <a:gdLst>
                <a:gd name="T0" fmla="*/ 0 w 912"/>
                <a:gd name="T1" fmla="*/ 1055 h 1055"/>
                <a:gd name="T2" fmla="*/ 405 w 912"/>
                <a:gd name="T3" fmla="*/ 0 h 1055"/>
                <a:gd name="T4" fmla="*/ 912 w 912"/>
                <a:gd name="T5" fmla="*/ 691 h 1055"/>
                <a:gd name="T6" fmla="*/ 0 w 912"/>
                <a:gd name="T7" fmla="*/ 1055 h 10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12" h="1055">
                  <a:moveTo>
                    <a:pt x="0" y="1055"/>
                  </a:moveTo>
                  <a:lnTo>
                    <a:pt x="405" y="0"/>
                  </a:lnTo>
                  <a:lnTo>
                    <a:pt x="912" y="691"/>
                  </a:lnTo>
                  <a:lnTo>
                    <a:pt x="0" y="1055"/>
                  </a:lnTo>
                  <a:close/>
                </a:path>
              </a:pathLst>
            </a:custGeom>
            <a:solidFill>
              <a:srgbClr val="5DA2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313238" y="4357688"/>
              <a:ext cx="1763713" cy="1428750"/>
            </a:xfrm>
            <a:custGeom>
              <a:avLst/>
              <a:gdLst>
                <a:gd name="T0" fmla="*/ 0 w 1111"/>
                <a:gd name="T1" fmla="*/ 884 h 900"/>
                <a:gd name="T2" fmla="*/ 547 w 1111"/>
                <a:gd name="T3" fmla="*/ 0 h 900"/>
                <a:gd name="T4" fmla="*/ 1111 w 1111"/>
                <a:gd name="T5" fmla="*/ 900 h 900"/>
                <a:gd name="T6" fmla="*/ 0 w 1111"/>
                <a:gd name="T7" fmla="*/ 884 h 9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11" h="900">
                  <a:moveTo>
                    <a:pt x="0" y="884"/>
                  </a:moveTo>
                  <a:lnTo>
                    <a:pt x="547" y="0"/>
                  </a:lnTo>
                  <a:lnTo>
                    <a:pt x="1111" y="900"/>
                  </a:lnTo>
                  <a:lnTo>
                    <a:pt x="0" y="884"/>
                  </a:lnTo>
                  <a:close/>
                </a:path>
              </a:pathLst>
            </a:custGeom>
            <a:solidFill>
              <a:srgbClr val="5DA2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335588" y="4056063"/>
              <a:ext cx="1628775" cy="1406525"/>
            </a:xfrm>
            <a:custGeom>
              <a:avLst/>
              <a:gdLst>
                <a:gd name="T0" fmla="*/ 0 w 1026"/>
                <a:gd name="T1" fmla="*/ 872 h 886"/>
                <a:gd name="T2" fmla="*/ 526 w 1026"/>
                <a:gd name="T3" fmla="*/ 0 h 886"/>
                <a:gd name="T4" fmla="*/ 1026 w 1026"/>
                <a:gd name="T5" fmla="*/ 886 h 886"/>
                <a:gd name="T6" fmla="*/ 0 w 1026"/>
                <a:gd name="T7" fmla="*/ 872 h 8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26" h="886">
                  <a:moveTo>
                    <a:pt x="0" y="872"/>
                  </a:moveTo>
                  <a:lnTo>
                    <a:pt x="526" y="0"/>
                  </a:lnTo>
                  <a:lnTo>
                    <a:pt x="1026" y="886"/>
                  </a:lnTo>
                  <a:lnTo>
                    <a:pt x="0" y="872"/>
                  </a:lnTo>
                  <a:close/>
                </a:path>
              </a:pathLst>
            </a:custGeom>
            <a:solidFill>
              <a:srgbClr val="5DA2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057651" y="4067175"/>
              <a:ext cx="739775" cy="1447800"/>
            </a:xfrm>
            <a:custGeom>
              <a:avLst/>
              <a:gdLst>
                <a:gd name="T0" fmla="*/ 0 w 197"/>
                <a:gd name="T1" fmla="*/ 0 h 384"/>
                <a:gd name="T2" fmla="*/ 162 w 197"/>
                <a:gd name="T3" fmla="*/ 376 h 384"/>
                <a:gd name="T4" fmla="*/ 197 w 197"/>
                <a:gd name="T5" fmla="*/ 254 h 384"/>
                <a:gd name="T6" fmla="*/ 0 w 197"/>
                <a:gd name="T7" fmla="*/ 0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7" h="384">
                  <a:moveTo>
                    <a:pt x="0" y="0"/>
                  </a:moveTo>
                  <a:cubicBezTo>
                    <a:pt x="0" y="0"/>
                    <a:pt x="161" y="368"/>
                    <a:pt x="162" y="376"/>
                  </a:cubicBezTo>
                  <a:cubicBezTo>
                    <a:pt x="164" y="384"/>
                    <a:pt x="197" y="254"/>
                    <a:pt x="197" y="25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227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181601" y="4357688"/>
              <a:ext cx="409575" cy="1017588"/>
            </a:xfrm>
            <a:custGeom>
              <a:avLst/>
              <a:gdLst>
                <a:gd name="T0" fmla="*/ 0 w 258"/>
                <a:gd name="T1" fmla="*/ 0 h 641"/>
                <a:gd name="T2" fmla="*/ 258 w 258"/>
                <a:gd name="T3" fmla="*/ 406 h 641"/>
                <a:gd name="T4" fmla="*/ 121 w 258"/>
                <a:gd name="T5" fmla="*/ 641 h 641"/>
                <a:gd name="T6" fmla="*/ 0 w 258"/>
                <a:gd name="T7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641">
                  <a:moveTo>
                    <a:pt x="0" y="0"/>
                  </a:moveTo>
                  <a:lnTo>
                    <a:pt x="258" y="406"/>
                  </a:lnTo>
                  <a:lnTo>
                    <a:pt x="121" y="6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7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170613" y="4056063"/>
              <a:ext cx="387350" cy="1003300"/>
            </a:xfrm>
            <a:custGeom>
              <a:avLst/>
              <a:gdLst>
                <a:gd name="T0" fmla="*/ 0 w 244"/>
                <a:gd name="T1" fmla="*/ 0 h 632"/>
                <a:gd name="T2" fmla="*/ 244 w 244"/>
                <a:gd name="T3" fmla="*/ 432 h 632"/>
                <a:gd name="T4" fmla="*/ 126 w 244"/>
                <a:gd name="T5" fmla="*/ 632 h 632"/>
                <a:gd name="T6" fmla="*/ 0 w 244"/>
                <a:gd name="T7" fmla="*/ 0 h 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4" h="632">
                  <a:moveTo>
                    <a:pt x="0" y="0"/>
                  </a:moveTo>
                  <a:lnTo>
                    <a:pt x="244" y="432"/>
                  </a:lnTo>
                  <a:lnTo>
                    <a:pt x="126" y="6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7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667501" y="4576763"/>
              <a:ext cx="341313" cy="946150"/>
            </a:xfrm>
            <a:custGeom>
              <a:avLst/>
              <a:gdLst>
                <a:gd name="T0" fmla="*/ 215 w 215"/>
                <a:gd name="T1" fmla="*/ 508 h 596"/>
                <a:gd name="T2" fmla="*/ 0 w 215"/>
                <a:gd name="T3" fmla="*/ 0 h 596"/>
                <a:gd name="T4" fmla="*/ 71 w 215"/>
                <a:gd name="T5" fmla="*/ 596 h 596"/>
                <a:gd name="T6" fmla="*/ 211 w 215"/>
                <a:gd name="T7" fmla="*/ 572 h 596"/>
                <a:gd name="T8" fmla="*/ 215 w 215"/>
                <a:gd name="T9" fmla="*/ 508 h 5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5" h="596">
                  <a:moveTo>
                    <a:pt x="215" y="508"/>
                  </a:moveTo>
                  <a:lnTo>
                    <a:pt x="0" y="0"/>
                  </a:lnTo>
                  <a:lnTo>
                    <a:pt x="71" y="596"/>
                  </a:lnTo>
                  <a:lnTo>
                    <a:pt x="211" y="572"/>
                  </a:lnTo>
                  <a:lnTo>
                    <a:pt x="215" y="508"/>
                  </a:lnTo>
                  <a:close/>
                </a:path>
              </a:pathLst>
            </a:custGeom>
            <a:solidFill>
              <a:srgbClr val="2227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895726" y="4217988"/>
              <a:ext cx="431800" cy="320675"/>
            </a:xfrm>
            <a:custGeom>
              <a:avLst/>
              <a:gdLst>
                <a:gd name="T0" fmla="*/ 0 w 272"/>
                <a:gd name="T1" fmla="*/ 168 h 202"/>
                <a:gd name="T2" fmla="*/ 78 w 272"/>
                <a:gd name="T3" fmla="*/ 119 h 202"/>
                <a:gd name="T4" fmla="*/ 135 w 272"/>
                <a:gd name="T5" fmla="*/ 202 h 202"/>
                <a:gd name="T6" fmla="*/ 154 w 272"/>
                <a:gd name="T7" fmla="*/ 111 h 202"/>
                <a:gd name="T8" fmla="*/ 227 w 272"/>
                <a:gd name="T9" fmla="*/ 195 h 202"/>
                <a:gd name="T10" fmla="*/ 208 w 272"/>
                <a:gd name="T11" fmla="*/ 66 h 202"/>
                <a:gd name="T12" fmla="*/ 272 w 272"/>
                <a:gd name="T13" fmla="*/ 119 h 202"/>
                <a:gd name="T14" fmla="*/ 177 w 272"/>
                <a:gd name="T15" fmla="*/ 0 h 202"/>
                <a:gd name="T16" fmla="*/ 189 w 272"/>
                <a:gd name="T17" fmla="*/ 85 h 202"/>
                <a:gd name="T18" fmla="*/ 132 w 272"/>
                <a:gd name="T19" fmla="*/ 54 h 202"/>
                <a:gd name="T20" fmla="*/ 118 w 272"/>
                <a:gd name="T21" fmla="*/ 116 h 202"/>
                <a:gd name="T22" fmla="*/ 80 w 272"/>
                <a:gd name="T23" fmla="*/ 45 h 202"/>
                <a:gd name="T24" fmla="*/ 42 w 272"/>
                <a:gd name="T25" fmla="*/ 104 h 202"/>
                <a:gd name="T26" fmla="*/ 52 w 272"/>
                <a:gd name="T27" fmla="*/ 28 h 202"/>
                <a:gd name="T28" fmla="*/ 0 w 272"/>
                <a:gd name="T29" fmla="*/ 168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72" h="202">
                  <a:moveTo>
                    <a:pt x="0" y="168"/>
                  </a:moveTo>
                  <a:lnTo>
                    <a:pt x="78" y="119"/>
                  </a:lnTo>
                  <a:lnTo>
                    <a:pt x="135" y="202"/>
                  </a:lnTo>
                  <a:lnTo>
                    <a:pt x="154" y="111"/>
                  </a:lnTo>
                  <a:lnTo>
                    <a:pt x="227" y="195"/>
                  </a:lnTo>
                  <a:lnTo>
                    <a:pt x="208" y="66"/>
                  </a:lnTo>
                  <a:lnTo>
                    <a:pt x="272" y="119"/>
                  </a:lnTo>
                  <a:lnTo>
                    <a:pt x="177" y="0"/>
                  </a:lnTo>
                  <a:lnTo>
                    <a:pt x="189" y="85"/>
                  </a:lnTo>
                  <a:lnTo>
                    <a:pt x="132" y="54"/>
                  </a:lnTo>
                  <a:lnTo>
                    <a:pt x="118" y="116"/>
                  </a:lnTo>
                  <a:lnTo>
                    <a:pt x="80" y="45"/>
                  </a:lnTo>
                  <a:lnTo>
                    <a:pt x="42" y="104"/>
                  </a:lnTo>
                  <a:lnTo>
                    <a:pt x="52" y="28"/>
                  </a:lnTo>
                  <a:lnTo>
                    <a:pt x="0" y="168"/>
                  </a:lnTo>
                  <a:close/>
                </a:path>
              </a:pathLst>
            </a:custGeom>
            <a:solidFill>
              <a:srgbClr val="FFF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008563" y="4443413"/>
              <a:ext cx="360363" cy="339725"/>
            </a:xfrm>
            <a:custGeom>
              <a:avLst/>
              <a:gdLst>
                <a:gd name="T0" fmla="*/ 0 w 227"/>
                <a:gd name="T1" fmla="*/ 114 h 214"/>
                <a:gd name="T2" fmla="*/ 47 w 227"/>
                <a:gd name="T3" fmla="*/ 93 h 214"/>
                <a:gd name="T4" fmla="*/ 47 w 227"/>
                <a:gd name="T5" fmla="*/ 157 h 214"/>
                <a:gd name="T6" fmla="*/ 109 w 227"/>
                <a:gd name="T7" fmla="*/ 91 h 214"/>
                <a:gd name="T8" fmla="*/ 114 w 227"/>
                <a:gd name="T9" fmla="*/ 214 h 214"/>
                <a:gd name="T10" fmla="*/ 140 w 227"/>
                <a:gd name="T11" fmla="*/ 110 h 214"/>
                <a:gd name="T12" fmla="*/ 197 w 227"/>
                <a:gd name="T13" fmla="*/ 171 h 214"/>
                <a:gd name="T14" fmla="*/ 175 w 227"/>
                <a:gd name="T15" fmla="*/ 95 h 214"/>
                <a:gd name="T16" fmla="*/ 227 w 227"/>
                <a:gd name="T17" fmla="*/ 129 h 214"/>
                <a:gd name="T18" fmla="*/ 159 w 227"/>
                <a:gd name="T19" fmla="*/ 17 h 214"/>
                <a:gd name="T20" fmla="*/ 190 w 227"/>
                <a:gd name="T21" fmla="*/ 81 h 214"/>
                <a:gd name="T22" fmla="*/ 147 w 227"/>
                <a:gd name="T23" fmla="*/ 55 h 214"/>
                <a:gd name="T24" fmla="*/ 147 w 227"/>
                <a:gd name="T25" fmla="*/ 84 h 214"/>
                <a:gd name="T26" fmla="*/ 121 w 227"/>
                <a:gd name="T27" fmla="*/ 41 h 214"/>
                <a:gd name="T28" fmla="*/ 83 w 227"/>
                <a:gd name="T29" fmla="*/ 74 h 214"/>
                <a:gd name="T30" fmla="*/ 73 w 227"/>
                <a:gd name="T31" fmla="*/ 0 h 214"/>
                <a:gd name="T32" fmla="*/ 0 w 227"/>
                <a:gd name="T33" fmla="*/ 114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7" h="214">
                  <a:moveTo>
                    <a:pt x="0" y="114"/>
                  </a:moveTo>
                  <a:lnTo>
                    <a:pt x="47" y="93"/>
                  </a:lnTo>
                  <a:lnTo>
                    <a:pt x="47" y="157"/>
                  </a:lnTo>
                  <a:lnTo>
                    <a:pt x="109" y="91"/>
                  </a:lnTo>
                  <a:lnTo>
                    <a:pt x="114" y="214"/>
                  </a:lnTo>
                  <a:lnTo>
                    <a:pt x="140" y="110"/>
                  </a:lnTo>
                  <a:lnTo>
                    <a:pt x="197" y="171"/>
                  </a:lnTo>
                  <a:lnTo>
                    <a:pt x="175" y="95"/>
                  </a:lnTo>
                  <a:lnTo>
                    <a:pt x="227" y="129"/>
                  </a:lnTo>
                  <a:lnTo>
                    <a:pt x="159" y="17"/>
                  </a:lnTo>
                  <a:lnTo>
                    <a:pt x="190" y="81"/>
                  </a:lnTo>
                  <a:lnTo>
                    <a:pt x="147" y="55"/>
                  </a:lnTo>
                  <a:lnTo>
                    <a:pt x="147" y="84"/>
                  </a:lnTo>
                  <a:lnTo>
                    <a:pt x="121" y="41"/>
                  </a:lnTo>
                  <a:lnTo>
                    <a:pt x="83" y="74"/>
                  </a:lnTo>
                  <a:lnTo>
                    <a:pt x="73" y="0"/>
                  </a:lnTo>
                  <a:lnTo>
                    <a:pt x="0" y="114"/>
                  </a:lnTo>
                  <a:close/>
                </a:path>
              </a:pathLst>
            </a:custGeom>
            <a:solidFill>
              <a:srgbClr val="FFF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956301" y="4157663"/>
              <a:ext cx="458788" cy="381000"/>
            </a:xfrm>
            <a:custGeom>
              <a:avLst/>
              <a:gdLst>
                <a:gd name="T0" fmla="*/ 230 w 289"/>
                <a:gd name="T1" fmla="*/ 109 h 240"/>
                <a:gd name="T2" fmla="*/ 289 w 289"/>
                <a:gd name="T3" fmla="*/ 209 h 240"/>
                <a:gd name="T4" fmla="*/ 173 w 289"/>
                <a:gd name="T5" fmla="*/ 133 h 240"/>
                <a:gd name="T6" fmla="*/ 142 w 289"/>
                <a:gd name="T7" fmla="*/ 240 h 240"/>
                <a:gd name="T8" fmla="*/ 118 w 289"/>
                <a:gd name="T9" fmla="*/ 133 h 240"/>
                <a:gd name="T10" fmla="*/ 55 w 289"/>
                <a:gd name="T11" fmla="*/ 214 h 240"/>
                <a:gd name="T12" fmla="*/ 90 w 289"/>
                <a:gd name="T13" fmla="*/ 54 h 240"/>
                <a:gd name="T14" fmla="*/ 0 w 289"/>
                <a:gd name="T15" fmla="*/ 152 h 240"/>
                <a:gd name="T16" fmla="*/ 92 w 289"/>
                <a:gd name="T17" fmla="*/ 0 h 240"/>
                <a:gd name="T18" fmla="*/ 111 w 289"/>
                <a:gd name="T19" fmla="*/ 62 h 240"/>
                <a:gd name="T20" fmla="*/ 142 w 289"/>
                <a:gd name="T21" fmla="*/ 52 h 240"/>
                <a:gd name="T22" fmla="*/ 152 w 289"/>
                <a:gd name="T23" fmla="*/ 149 h 240"/>
                <a:gd name="T24" fmla="*/ 156 w 289"/>
                <a:gd name="T25" fmla="*/ 52 h 240"/>
                <a:gd name="T26" fmla="*/ 237 w 289"/>
                <a:gd name="T27" fmla="*/ 138 h 240"/>
                <a:gd name="T28" fmla="*/ 230 w 289"/>
                <a:gd name="T29" fmla="*/ 109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89" h="240">
                  <a:moveTo>
                    <a:pt x="230" y="109"/>
                  </a:moveTo>
                  <a:lnTo>
                    <a:pt x="289" y="209"/>
                  </a:lnTo>
                  <a:lnTo>
                    <a:pt x="173" y="133"/>
                  </a:lnTo>
                  <a:lnTo>
                    <a:pt x="142" y="240"/>
                  </a:lnTo>
                  <a:lnTo>
                    <a:pt x="118" y="133"/>
                  </a:lnTo>
                  <a:lnTo>
                    <a:pt x="55" y="214"/>
                  </a:lnTo>
                  <a:lnTo>
                    <a:pt x="90" y="54"/>
                  </a:lnTo>
                  <a:lnTo>
                    <a:pt x="0" y="152"/>
                  </a:lnTo>
                  <a:lnTo>
                    <a:pt x="92" y="0"/>
                  </a:lnTo>
                  <a:lnTo>
                    <a:pt x="111" y="62"/>
                  </a:lnTo>
                  <a:lnTo>
                    <a:pt x="142" y="52"/>
                  </a:lnTo>
                  <a:lnTo>
                    <a:pt x="152" y="149"/>
                  </a:lnTo>
                  <a:lnTo>
                    <a:pt x="156" y="52"/>
                  </a:lnTo>
                  <a:lnTo>
                    <a:pt x="237" y="138"/>
                  </a:lnTo>
                  <a:lnTo>
                    <a:pt x="230" y="109"/>
                  </a:lnTo>
                  <a:close/>
                </a:path>
              </a:pathLst>
            </a:custGeom>
            <a:solidFill>
              <a:srgbClr val="FFF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524626" y="4678363"/>
              <a:ext cx="280988" cy="233363"/>
            </a:xfrm>
            <a:custGeom>
              <a:avLst/>
              <a:gdLst>
                <a:gd name="T0" fmla="*/ 47 w 177"/>
                <a:gd name="T1" fmla="*/ 0 h 147"/>
                <a:gd name="T2" fmla="*/ 0 w 177"/>
                <a:gd name="T3" fmla="*/ 76 h 147"/>
                <a:gd name="T4" fmla="*/ 57 w 177"/>
                <a:gd name="T5" fmla="*/ 59 h 147"/>
                <a:gd name="T6" fmla="*/ 71 w 177"/>
                <a:gd name="T7" fmla="*/ 147 h 147"/>
                <a:gd name="T8" fmla="*/ 104 w 177"/>
                <a:gd name="T9" fmla="*/ 66 h 147"/>
                <a:gd name="T10" fmla="*/ 177 w 177"/>
                <a:gd name="T11" fmla="*/ 142 h 147"/>
                <a:gd name="T12" fmla="*/ 130 w 177"/>
                <a:gd name="T13" fmla="*/ 31 h 147"/>
                <a:gd name="T14" fmla="*/ 123 w 177"/>
                <a:gd name="T15" fmla="*/ 61 h 147"/>
                <a:gd name="T16" fmla="*/ 95 w 177"/>
                <a:gd name="T17" fmla="*/ 0 h 147"/>
                <a:gd name="T18" fmla="*/ 76 w 177"/>
                <a:gd name="T19" fmla="*/ 50 h 147"/>
                <a:gd name="T20" fmla="*/ 47 w 177"/>
                <a:gd name="T21" fmla="*/ 0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7" h="147">
                  <a:moveTo>
                    <a:pt x="47" y="0"/>
                  </a:moveTo>
                  <a:lnTo>
                    <a:pt x="0" y="76"/>
                  </a:lnTo>
                  <a:lnTo>
                    <a:pt x="57" y="59"/>
                  </a:lnTo>
                  <a:lnTo>
                    <a:pt x="71" y="147"/>
                  </a:lnTo>
                  <a:lnTo>
                    <a:pt x="104" y="66"/>
                  </a:lnTo>
                  <a:lnTo>
                    <a:pt x="177" y="142"/>
                  </a:lnTo>
                  <a:lnTo>
                    <a:pt x="130" y="31"/>
                  </a:lnTo>
                  <a:lnTo>
                    <a:pt x="123" y="61"/>
                  </a:lnTo>
                  <a:lnTo>
                    <a:pt x="95" y="0"/>
                  </a:lnTo>
                  <a:lnTo>
                    <a:pt x="76" y="50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rgbClr val="FFF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8" name="出自【趣你的PPT】(微信:qunideppt)：最优质的PPT资源库"/>
          <p:cNvSpPr/>
          <p:nvPr/>
        </p:nvSpPr>
        <p:spPr>
          <a:xfrm>
            <a:off x="0" y="6344238"/>
            <a:ext cx="12192000" cy="513761"/>
          </a:xfrm>
          <a:prstGeom prst="rect">
            <a:avLst/>
          </a:prstGeom>
          <a:solidFill>
            <a:srgbClr val="ABD4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19" name="Group 18出自【趣你的PPT】(微信:qunideppt)：最优质的PPT资源库"/>
          <p:cNvGrpSpPr/>
          <p:nvPr/>
        </p:nvGrpSpPr>
        <p:grpSpPr>
          <a:xfrm>
            <a:off x="761026" y="5443114"/>
            <a:ext cx="3791899" cy="1124469"/>
            <a:chOff x="384175" y="5132388"/>
            <a:chExt cx="4962526" cy="1471613"/>
          </a:xfrm>
        </p:grpSpPr>
        <p:sp>
          <p:nvSpPr>
            <p:cNvPr id="2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74700" y="6148388"/>
              <a:ext cx="96838" cy="442913"/>
            </a:xfrm>
            <a:custGeom>
              <a:avLst/>
              <a:gdLst>
                <a:gd name="T0" fmla="*/ 41 w 41"/>
                <a:gd name="T1" fmla="*/ 178 h 187"/>
                <a:gd name="T2" fmla="*/ 21 w 41"/>
                <a:gd name="T3" fmla="*/ 187 h 187"/>
                <a:gd name="T4" fmla="*/ 21 w 41"/>
                <a:gd name="T5" fmla="*/ 187 h 187"/>
                <a:gd name="T6" fmla="*/ 0 w 41"/>
                <a:gd name="T7" fmla="*/ 178 h 187"/>
                <a:gd name="T8" fmla="*/ 0 w 41"/>
                <a:gd name="T9" fmla="*/ 8 h 187"/>
                <a:gd name="T10" fmla="*/ 21 w 41"/>
                <a:gd name="T11" fmla="*/ 0 h 187"/>
                <a:gd name="T12" fmla="*/ 21 w 41"/>
                <a:gd name="T13" fmla="*/ 0 h 187"/>
                <a:gd name="T14" fmla="*/ 41 w 41"/>
                <a:gd name="T15" fmla="*/ 8 h 187"/>
                <a:gd name="T16" fmla="*/ 41 w 41"/>
                <a:gd name="T17" fmla="*/ 178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187">
                  <a:moveTo>
                    <a:pt x="41" y="178"/>
                  </a:moveTo>
                  <a:cubicBezTo>
                    <a:pt x="41" y="183"/>
                    <a:pt x="32" y="187"/>
                    <a:pt x="21" y="187"/>
                  </a:cubicBezTo>
                  <a:cubicBezTo>
                    <a:pt x="21" y="187"/>
                    <a:pt x="21" y="187"/>
                    <a:pt x="21" y="187"/>
                  </a:cubicBezTo>
                  <a:cubicBezTo>
                    <a:pt x="9" y="187"/>
                    <a:pt x="0" y="183"/>
                    <a:pt x="0" y="17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9" y="0"/>
                    <a:pt x="21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32" y="0"/>
                    <a:pt x="41" y="4"/>
                    <a:pt x="41" y="8"/>
                  </a:cubicBezTo>
                  <a:lnTo>
                    <a:pt x="41" y="178"/>
                  </a:lnTo>
                  <a:close/>
                </a:path>
              </a:pathLst>
            </a:custGeom>
            <a:solidFill>
              <a:srgbClr val="6999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84175" y="5356225"/>
              <a:ext cx="876300" cy="1014413"/>
            </a:xfrm>
            <a:custGeom>
              <a:avLst/>
              <a:gdLst>
                <a:gd name="T0" fmla="*/ 261 w 371"/>
                <a:gd name="T1" fmla="*/ 304 h 429"/>
                <a:gd name="T2" fmla="*/ 353 w 371"/>
                <a:gd name="T3" fmla="*/ 288 h 429"/>
                <a:gd name="T4" fmla="*/ 246 w 371"/>
                <a:gd name="T5" fmla="*/ 207 h 429"/>
                <a:gd name="T6" fmla="*/ 327 w 371"/>
                <a:gd name="T7" fmla="*/ 184 h 429"/>
                <a:gd name="T8" fmla="*/ 233 w 371"/>
                <a:gd name="T9" fmla="*/ 120 h 429"/>
                <a:gd name="T10" fmla="*/ 272 w 371"/>
                <a:gd name="T11" fmla="*/ 104 h 429"/>
                <a:gd name="T12" fmla="*/ 187 w 371"/>
                <a:gd name="T13" fmla="*/ 0 h 429"/>
                <a:gd name="T14" fmla="*/ 89 w 371"/>
                <a:gd name="T15" fmla="*/ 103 h 429"/>
                <a:gd name="T16" fmla="*/ 137 w 371"/>
                <a:gd name="T17" fmla="*/ 121 h 429"/>
                <a:gd name="T18" fmla="*/ 44 w 371"/>
                <a:gd name="T19" fmla="*/ 184 h 429"/>
                <a:gd name="T20" fmla="*/ 125 w 371"/>
                <a:gd name="T21" fmla="*/ 207 h 429"/>
                <a:gd name="T22" fmla="*/ 18 w 371"/>
                <a:gd name="T23" fmla="*/ 288 h 429"/>
                <a:gd name="T24" fmla="*/ 110 w 371"/>
                <a:gd name="T25" fmla="*/ 304 h 429"/>
                <a:gd name="T26" fmla="*/ 0 w 371"/>
                <a:gd name="T27" fmla="*/ 397 h 429"/>
                <a:gd name="T28" fmla="*/ 186 w 371"/>
                <a:gd name="T29" fmla="*/ 429 h 429"/>
                <a:gd name="T30" fmla="*/ 371 w 371"/>
                <a:gd name="T31" fmla="*/ 397 h 429"/>
                <a:gd name="T32" fmla="*/ 261 w 371"/>
                <a:gd name="T33" fmla="*/ 304 h 4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71" h="429">
                  <a:moveTo>
                    <a:pt x="261" y="304"/>
                  </a:moveTo>
                  <a:cubicBezTo>
                    <a:pt x="289" y="305"/>
                    <a:pt x="332" y="302"/>
                    <a:pt x="353" y="288"/>
                  </a:cubicBezTo>
                  <a:cubicBezTo>
                    <a:pt x="312" y="272"/>
                    <a:pt x="268" y="235"/>
                    <a:pt x="246" y="207"/>
                  </a:cubicBezTo>
                  <a:cubicBezTo>
                    <a:pt x="281" y="203"/>
                    <a:pt x="299" y="203"/>
                    <a:pt x="327" y="184"/>
                  </a:cubicBezTo>
                  <a:cubicBezTo>
                    <a:pt x="289" y="176"/>
                    <a:pt x="248" y="141"/>
                    <a:pt x="233" y="120"/>
                  </a:cubicBezTo>
                  <a:cubicBezTo>
                    <a:pt x="253" y="114"/>
                    <a:pt x="254" y="113"/>
                    <a:pt x="272" y="104"/>
                  </a:cubicBezTo>
                  <a:cubicBezTo>
                    <a:pt x="226" y="78"/>
                    <a:pt x="195" y="34"/>
                    <a:pt x="187" y="0"/>
                  </a:cubicBezTo>
                  <a:cubicBezTo>
                    <a:pt x="168" y="54"/>
                    <a:pt x="140" y="84"/>
                    <a:pt x="89" y="103"/>
                  </a:cubicBezTo>
                  <a:cubicBezTo>
                    <a:pt x="105" y="113"/>
                    <a:pt x="119" y="118"/>
                    <a:pt x="137" y="121"/>
                  </a:cubicBezTo>
                  <a:cubicBezTo>
                    <a:pt x="122" y="142"/>
                    <a:pt x="82" y="176"/>
                    <a:pt x="44" y="184"/>
                  </a:cubicBezTo>
                  <a:cubicBezTo>
                    <a:pt x="72" y="203"/>
                    <a:pt x="90" y="203"/>
                    <a:pt x="125" y="207"/>
                  </a:cubicBezTo>
                  <a:cubicBezTo>
                    <a:pt x="103" y="235"/>
                    <a:pt x="59" y="272"/>
                    <a:pt x="18" y="288"/>
                  </a:cubicBezTo>
                  <a:cubicBezTo>
                    <a:pt x="39" y="302"/>
                    <a:pt x="82" y="305"/>
                    <a:pt x="110" y="304"/>
                  </a:cubicBezTo>
                  <a:cubicBezTo>
                    <a:pt x="95" y="333"/>
                    <a:pt x="31" y="383"/>
                    <a:pt x="0" y="397"/>
                  </a:cubicBezTo>
                  <a:cubicBezTo>
                    <a:pt x="66" y="426"/>
                    <a:pt x="133" y="429"/>
                    <a:pt x="186" y="429"/>
                  </a:cubicBezTo>
                  <a:cubicBezTo>
                    <a:pt x="239" y="429"/>
                    <a:pt x="305" y="426"/>
                    <a:pt x="371" y="397"/>
                  </a:cubicBezTo>
                  <a:cubicBezTo>
                    <a:pt x="340" y="383"/>
                    <a:pt x="276" y="333"/>
                    <a:pt x="261" y="304"/>
                  </a:cubicBezTo>
                  <a:close/>
                </a:path>
              </a:pathLst>
            </a:custGeom>
            <a:solidFill>
              <a:srgbClr val="6999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235075" y="6075363"/>
              <a:ext cx="111125" cy="509588"/>
            </a:xfrm>
            <a:custGeom>
              <a:avLst/>
              <a:gdLst>
                <a:gd name="T0" fmla="*/ 47 w 47"/>
                <a:gd name="T1" fmla="*/ 205 h 215"/>
                <a:gd name="T2" fmla="*/ 23 w 47"/>
                <a:gd name="T3" fmla="*/ 215 h 215"/>
                <a:gd name="T4" fmla="*/ 23 w 47"/>
                <a:gd name="T5" fmla="*/ 215 h 215"/>
                <a:gd name="T6" fmla="*/ 0 w 47"/>
                <a:gd name="T7" fmla="*/ 205 h 215"/>
                <a:gd name="T8" fmla="*/ 0 w 47"/>
                <a:gd name="T9" fmla="*/ 9 h 215"/>
                <a:gd name="T10" fmla="*/ 23 w 47"/>
                <a:gd name="T11" fmla="*/ 0 h 215"/>
                <a:gd name="T12" fmla="*/ 23 w 47"/>
                <a:gd name="T13" fmla="*/ 0 h 215"/>
                <a:gd name="T14" fmla="*/ 47 w 47"/>
                <a:gd name="T15" fmla="*/ 9 h 215"/>
                <a:gd name="T16" fmla="*/ 47 w 47"/>
                <a:gd name="T17" fmla="*/ 205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215">
                  <a:moveTo>
                    <a:pt x="47" y="205"/>
                  </a:moveTo>
                  <a:cubicBezTo>
                    <a:pt x="47" y="211"/>
                    <a:pt x="36" y="215"/>
                    <a:pt x="23" y="215"/>
                  </a:cubicBezTo>
                  <a:cubicBezTo>
                    <a:pt x="23" y="215"/>
                    <a:pt x="23" y="215"/>
                    <a:pt x="23" y="215"/>
                  </a:cubicBezTo>
                  <a:cubicBezTo>
                    <a:pt x="11" y="215"/>
                    <a:pt x="0" y="211"/>
                    <a:pt x="0" y="205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11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36" y="0"/>
                    <a:pt x="47" y="4"/>
                    <a:pt x="47" y="9"/>
                  </a:cubicBezTo>
                  <a:lnTo>
                    <a:pt x="47" y="205"/>
                  </a:lnTo>
                  <a:close/>
                </a:path>
              </a:pathLst>
            </a:custGeom>
            <a:solidFill>
              <a:srgbClr val="8DBD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85813" y="5159375"/>
              <a:ext cx="1008063" cy="1171575"/>
            </a:xfrm>
            <a:custGeom>
              <a:avLst/>
              <a:gdLst>
                <a:gd name="T0" fmla="*/ 300 w 427"/>
                <a:gd name="T1" fmla="*/ 351 h 495"/>
                <a:gd name="T2" fmla="*/ 407 w 427"/>
                <a:gd name="T3" fmla="*/ 332 h 495"/>
                <a:gd name="T4" fmla="*/ 284 w 427"/>
                <a:gd name="T5" fmla="*/ 239 h 495"/>
                <a:gd name="T6" fmla="*/ 377 w 427"/>
                <a:gd name="T7" fmla="*/ 212 h 495"/>
                <a:gd name="T8" fmla="*/ 269 w 427"/>
                <a:gd name="T9" fmla="*/ 139 h 495"/>
                <a:gd name="T10" fmla="*/ 313 w 427"/>
                <a:gd name="T11" fmla="*/ 120 h 495"/>
                <a:gd name="T12" fmla="*/ 215 w 427"/>
                <a:gd name="T13" fmla="*/ 0 h 495"/>
                <a:gd name="T14" fmla="*/ 102 w 427"/>
                <a:gd name="T15" fmla="*/ 119 h 495"/>
                <a:gd name="T16" fmla="*/ 157 w 427"/>
                <a:gd name="T17" fmla="*/ 140 h 495"/>
                <a:gd name="T18" fmla="*/ 50 w 427"/>
                <a:gd name="T19" fmla="*/ 212 h 495"/>
                <a:gd name="T20" fmla="*/ 143 w 427"/>
                <a:gd name="T21" fmla="*/ 239 h 495"/>
                <a:gd name="T22" fmla="*/ 20 w 427"/>
                <a:gd name="T23" fmla="*/ 332 h 495"/>
                <a:gd name="T24" fmla="*/ 127 w 427"/>
                <a:gd name="T25" fmla="*/ 351 h 495"/>
                <a:gd name="T26" fmla="*/ 0 w 427"/>
                <a:gd name="T27" fmla="*/ 458 h 495"/>
                <a:gd name="T28" fmla="*/ 214 w 427"/>
                <a:gd name="T29" fmla="*/ 495 h 495"/>
                <a:gd name="T30" fmla="*/ 427 w 427"/>
                <a:gd name="T31" fmla="*/ 458 h 495"/>
                <a:gd name="T32" fmla="*/ 300 w 427"/>
                <a:gd name="T33" fmla="*/ 351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7" h="495">
                  <a:moveTo>
                    <a:pt x="300" y="351"/>
                  </a:moveTo>
                  <a:cubicBezTo>
                    <a:pt x="333" y="352"/>
                    <a:pt x="382" y="348"/>
                    <a:pt x="407" y="332"/>
                  </a:cubicBezTo>
                  <a:cubicBezTo>
                    <a:pt x="360" y="314"/>
                    <a:pt x="309" y="271"/>
                    <a:pt x="284" y="239"/>
                  </a:cubicBezTo>
                  <a:cubicBezTo>
                    <a:pt x="324" y="234"/>
                    <a:pt x="344" y="234"/>
                    <a:pt x="377" y="212"/>
                  </a:cubicBezTo>
                  <a:cubicBezTo>
                    <a:pt x="333" y="203"/>
                    <a:pt x="286" y="162"/>
                    <a:pt x="269" y="139"/>
                  </a:cubicBezTo>
                  <a:cubicBezTo>
                    <a:pt x="292" y="132"/>
                    <a:pt x="293" y="131"/>
                    <a:pt x="313" y="120"/>
                  </a:cubicBezTo>
                  <a:cubicBezTo>
                    <a:pt x="261" y="90"/>
                    <a:pt x="225" y="39"/>
                    <a:pt x="215" y="0"/>
                  </a:cubicBezTo>
                  <a:cubicBezTo>
                    <a:pt x="194" y="62"/>
                    <a:pt x="161" y="97"/>
                    <a:pt x="102" y="119"/>
                  </a:cubicBezTo>
                  <a:cubicBezTo>
                    <a:pt x="121" y="131"/>
                    <a:pt x="137" y="136"/>
                    <a:pt x="157" y="140"/>
                  </a:cubicBezTo>
                  <a:cubicBezTo>
                    <a:pt x="140" y="164"/>
                    <a:pt x="94" y="203"/>
                    <a:pt x="50" y="212"/>
                  </a:cubicBezTo>
                  <a:cubicBezTo>
                    <a:pt x="82" y="234"/>
                    <a:pt x="103" y="234"/>
                    <a:pt x="143" y="239"/>
                  </a:cubicBezTo>
                  <a:cubicBezTo>
                    <a:pt x="118" y="271"/>
                    <a:pt x="67" y="314"/>
                    <a:pt x="20" y="332"/>
                  </a:cubicBezTo>
                  <a:cubicBezTo>
                    <a:pt x="45" y="348"/>
                    <a:pt x="94" y="352"/>
                    <a:pt x="127" y="351"/>
                  </a:cubicBezTo>
                  <a:cubicBezTo>
                    <a:pt x="110" y="385"/>
                    <a:pt x="35" y="442"/>
                    <a:pt x="0" y="458"/>
                  </a:cubicBezTo>
                  <a:cubicBezTo>
                    <a:pt x="76" y="491"/>
                    <a:pt x="153" y="495"/>
                    <a:pt x="214" y="495"/>
                  </a:cubicBezTo>
                  <a:cubicBezTo>
                    <a:pt x="276" y="495"/>
                    <a:pt x="351" y="491"/>
                    <a:pt x="427" y="458"/>
                  </a:cubicBezTo>
                  <a:cubicBezTo>
                    <a:pt x="392" y="442"/>
                    <a:pt x="317" y="385"/>
                    <a:pt x="300" y="351"/>
                  </a:cubicBezTo>
                  <a:close/>
                </a:path>
              </a:pathLst>
            </a:custGeom>
            <a:solidFill>
              <a:srgbClr val="8DBD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041525" y="6091238"/>
              <a:ext cx="85725" cy="395288"/>
            </a:xfrm>
            <a:custGeom>
              <a:avLst/>
              <a:gdLst>
                <a:gd name="T0" fmla="*/ 36 w 36"/>
                <a:gd name="T1" fmla="*/ 160 h 167"/>
                <a:gd name="T2" fmla="*/ 18 w 36"/>
                <a:gd name="T3" fmla="*/ 167 h 167"/>
                <a:gd name="T4" fmla="*/ 18 w 36"/>
                <a:gd name="T5" fmla="*/ 167 h 167"/>
                <a:gd name="T6" fmla="*/ 0 w 36"/>
                <a:gd name="T7" fmla="*/ 160 h 167"/>
                <a:gd name="T8" fmla="*/ 0 w 36"/>
                <a:gd name="T9" fmla="*/ 8 h 167"/>
                <a:gd name="T10" fmla="*/ 18 w 36"/>
                <a:gd name="T11" fmla="*/ 0 h 167"/>
                <a:gd name="T12" fmla="*/ 18 w 36"/>
                <a:gd name="T13" fmla="*/ 0 h 167"/>
                <a:gd name="T14" fmla="*/ 36 w 36"/>
                <a:gd name="T15" fmla="*/ 8 h 167"/>
                <a:gd name="T16" fmla="*/ 36 w 36"/>
                <a:gd name="T17" fmla="*/ 16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167">
                  <a:moveTo>
                    <a:pt x="36" y="160"/>
                  </a:moveTo>
                  <a:cubicBezTo>
                    <a:pt x="36" y="164"/>
                    <a:pt x="28" y="167"/>
                    <a:pt x="18" y="167"/>
                  </a:cubicBezTo>
                  <a:cubicBezTo>
                    <a:pt x="18" y="167"/>
                    <a:pt x="18" y="167"/>
                    <a:pt x="18" y="167"/>
                  </a:cubicBezTo>
                  <a:cubicBezTo>
                    <a:pt x="8" y="167"/>
                    <a:pt x="0" y="164"/>
                    <a:pt x="0" y="16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3"/>
                    <a:pt x="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8" y="0"/>
                    <a:pt x="36" y="3"/>
                    <a:pt x="36" y="8"/>
                  </a:cubicBezTo>
                  <a:lnTo>
                    <a:pt x="36" y="160"/>
                  </a:lnTo>
                  <a:close/>
                </a:path>
              </a:pathLst>
            </a:custGeom>
            <a:solidFill>
              <a:srgbClr val="4F85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692275" y="5383213"/>
              <a:ext cx="784225" cy="908050"/>
            </a:xfrm>
            <a:custGeom>
              <a:avLst/>
              <a:gdLst>
                <a:gd name="T0" fmla="*/ 233 w 332"/>
                <a:gd name="T1" fmla="*/ 272 h 383"/>
                <a:gd name="T2" fmla="*/ 316 w 332"/>
                <a:gd name="T3" fmla="*/ 257 h 383"/>
                <a:gd name="T4" fmla="*/ 220 w 332"/>
                <a:gd name="T5" fmla="*/ 185 h 383"/>
                <a:gd name="T6" fmla="*/ 292 w 332"/>
                <a:gd name="T7" fmla="*/ 164 h 383"/>
                <a:gd name="T8" fmla="*/ 209 w 332"/>
                <a:gd name="T9" fmla="*/ 107 h 383"/>
                <a:gd name="T10" fmla="*/ 243 w 332"/>
                <a:gd name="T11" fmla="*/ 93 h 383"/>
                <a:gd name="T12" fmla="*/ 167 w 332"/>
                <a:gd name="T13" fmla="*/ 0 h 383"/>
                <a:gd name="T14" fmla="*/ 80 w 332"/>
                <a:gd name="T15" fmla="*/ 92 h 383"/>
                <a:gd name="T16" fmla="*/ 122 w 332"/>
                <a:gd name="T17" fmla="*/ 108 h 383"/>
                <a:gd name="T18" fmla="*/ 40 w 332"/>
                <a:gd name="T19" fmla="*/ 164 h 383"/>
                <a:gd name="T20" fmla="*/ 112 w 332"/>
                <a:gd name="T21" fmla="*/ 185 h 383"/>
                <a:gd name="T22" fmla="*/ 16 w 332"/>
                <a:gd name="T23" fmla="*/ 257 h 383"/>
                <a:gd name="T24" fmla="*/ 99 w 332"/>
                <a:gd name="T25" fmla="*/ 272 h 383"/>
                <a:gd name="T26" fmla="*/ 0 w 332"/>
                <a:gd name="T27" fmla="*/ 354 h 383"/>
                <a:gd name="T28" fmla="*/ 167 w 332"/>
                <a:gd name="T29" fmla="*/ 383 h 383"/>
                <a:gd name="T30" fmla="*/ 332 w 332"/>
                <a:gd name="T31" fmla="*/ 354 h 383"/>
                <a:gd name="T32" fmla="*/ 233 w 332"/>
                <a:gd name="T33" fmla="*/ 272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32" h="383">
                  <a:moveTo>
                    <a:pt x="233" y="272"/>
                  </a:moveTo>
                  <a:cubicBezTo>
                    <a:pt x="258" y="272"/>
                    <a:pt x="297" y="270"/>
                    <a:pt x="316" y="257"/>
                  </a:cubicBezTo>
                  <a:cubicBezTo>
                    <a:pt x="279" y="243"/>
                    <a:pt x="240" y="210"/>
                    <a:pt x="220" y="185"/>
                  </a:cubicBezTo>
                  <a:cubicBezTo>
                    <a:pt x="252" y="181"/>
                    <a:pt x="267" y="181"/>
                    <a:pt x="292" y="164"/>
                  </a:cubicBezTo>
                  <a:cubicBezTo>
                    <a:pt x="258" y="158"/>
                    <a:pt x="222" y="126"/>
                    <a:pt x="209" y="107"/>
                  </a:cubicBezTo>
                  <a:cubicBezTo>
                    <a:pt x="226" y="102"/>
                    <a:pt x="227" y="101"/>
                    <a:pt x="243" y="93"/>
                  </a:cubicBezTo>
                  <a:cubicBezTo>
                    <a:pt x="202" y="70"/>
                    <a:pt x="175" y="30"/>
                    <a:pt x="167" y="0"/>
                  </a:cubicBezTo>
                  <a:cubicBezTo>
                    <a:pt x="151" y="48"/>
                    <a:pt x="126" y="75"/>
                    <a:pt x="80" y="92"/>
                  </a:cubicBezTo>
                  <a:cubicBezTo>
                    <a:pt x="94" y="101"/>
                    <a:pt x="107" y="105"/>
                    <a:pt x="122" y="108"/>
                  </a:cubicBezTo>
                  <a:cubicBezTo>
                    <a:pt x="109" y="127"/>
                    <a:pt x="74" y="158"/>
                    <a:pt x="40" y="164"/>
                  </a:cubicBezTo>
                  <a:cubicBezTo>
                    <a:pt x="65" y="181"/>
                    <a:pt x="80" y="181"/>
                    <a:pt x="112" y="185"/>
                  </a:cubicBezTo>
                  <a:cubicBezTo>
                    <a:pt x="92" y="210"/>
                    <a:pt x="53" y="243"/>
                    <a:pt x="16" y="257"/>
                  </a:cubicBezTo>
                  <a:cubicBezTo>
                    <a:pt x="35" y="270"/>
                    <a:pt x="73" y="272"/>
                    <a:pt x="99" y="272"/>
                  </a:cubicBezTo>
                  <a:cubicBezTo>
                    <a:pt x="86" y="298"/>
                    <a:pt x="28" y="342"/>
                    <a:pt x="0" y="354"/>
                  </a:cubicBezTo>
                  <a:cubicBezTo>
                    <a:pt x="59" y="380"/>
                    <a:pt x="119" y="383"/>
                    <a:pt x="167" y="383"/>
                  </a:cubicBezTo>
                  <a:cubicBezTo>
                    <a:pt x="214" y="383"/>
                    <a:pt x="273" y="380"/>
                    <a:pt x="332" y="354"/>
                  </a:cubicBezTo>
                  <a:cubicBezTo>
                    <a:pt x="304" y="342"/>
                    <a:pt x="246" y="298"/>
                    <a:pt x="233" y="272"/>
                  </a:cubicBezTo>
                  <a:close/>
                </a:path>
              </a:pathLst>
            </a:custGeom>
            <a:solidFill>
              <a:srgbClr val="4F85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427288" y="6056313"/>
              <a:ext cx="111125" cy="514350"/>
            </a:xfrm>
            <a:custGeom>
              <a:avLst/>
              <a:gdLst>
                <a:gd name="T0" fmla="*/ 47 w 47"/>
                <a:gd name="T1" fmla="*/ 208 h 217"/>
                <a:gd name="T2" fmla="*/ 24 w 47"/>
                <a:gd name="T3" fmla="*/ 217 h 217"/>
                <a:gd name="T4" fmla="*/ 24 w 47"/>
                <a:gd name="T5" fmla="*/ 217 h 217"/>
                <a:gd name="T6" fmla="*/ 0 w 47"/>
                <a:gd name="T7" fmla="*/ 208 h 217"/>
                <a:gd name="T8" fmla="*/ 0 w 47"/>
                <a:gd name="T9" fmla="*/ 9 h 217"/>
                <a:gd name="T10" fmla="*/ 24 w 47"/>
                <a:gd name="T11" fmla="*/ 0 h 217"/>
                <a:gd name="T12" fmla="*/ 24 w 47"/>
                <a:gd name="T13" fmla="*/ 0 h 217"/>
                <a:gd name="T14" fmla="*/ 47 w 47"/>
                <a:gd name="T15" fmla="*/ 9 h 217"/>
                <a:gd name="T16" fmla="*/ 47 w 47"/>
                <a:gd name="T17" fmla="*/ 208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217">
                  <a:moveTo>
                    <a:pt x="47" y="208"/>
                  </a:moveTo>
                  <a:cubicBezTo>
                    <a:pt x="47" y="213"/>
                    <a:pt x="37" y="217"/>
                    <a:pt x="24" y="217"/>
                  </a:cubicBezTo>
                  <a:cubicBezTo>
                    <a:pt x="24" y="217"/>
                    <a:pt x="24" y="217"/>
                    <a:pt x="24" y="217"/>
                  </a:cubicBezTo>
                  <a:cubicBezTo>
                    <a:pt x="11" y="217"/>
                    <a:pt x="0" y="213"/>
                    <a:pt x="0" y="208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11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37" y="0"/>
                    <a:pt x="47" y="4"/>
                    <a:pt x="47" y="9"/>
                  </a:cubicBezTo>
                  <a:lnTo>
                    <a:pt x="47" y="208"/>
                  </a:lnTo>
                  <a:close/>
                </a:path>
              </a:pathLst>
            </a:custGeom>
            <a:solidFill>
              <a:srgbClr val="6999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973263" y="5132388"/>
              <a:ext cx="1020763" cy="1184275"/>
            </a:xfrm>
            <a:custGeom>
              <a:avLst/>
              <a:gdLst>
                <a:gd name="T0" fmla="*/ 304 w 432"/>
                <a:gd name="T1" fmla="*/ 354 h 500"/>
                <a:gd name="T2" fmla="*/ 411 w 432"/>
                <a:gd name="T3" fmla="*/ 335 h 500"/>
                <a:gd name="T4" fmla="*/ 287 w 432"/>
                <a:gd name="T5" fmla="*/ 241 h 500"/>
                <a:gd name="T6" fmla="*/ 381 w 432"/>
                <a:gd name="T7" fmla="*/ 213 h 500"/>
                <a:gd name="T8" fmla="*/ 272 w 432"/>
                <a:gd name="T9" fmla="*/ 139 h 500"/>
                <a:gd name="T10" fmla="*/ 316 w 432"/>
                <a:gd name="T11" fmla="*/ 120 h 500"/>
                <a:gd name="T12" fmla="*/ 217 w 432"/>
                <a:gd name="T13" fmla="*/ 0 h 500"/>
                <a:gd name="T14" fmla="*/ 104 w 432"/>
                <a:gd name="T15" fmla="*/ 119 h 500"/>
                <a:gd name="T16" fmla="*/ 159 w 432"/>
                <a:gd name="T17" fmla="*/ 141 h 500"/>
                <a:gd name="T18" fmla="*/ 51 w 432"/>
                <a:gd name="T19" fmla="*/ 213 h 500"/>
                <a:gd name="T20" fmla="*/ 145 w 432"/>
                <a:gd name="T21" fmla="*/ 241 h 500"/>
                <a:gd name="T22" fmla="*/ 20 w 432"/>
                <a:gd name="T23" fmla="*/ 335 h 500"/>
                <a:gd name="T24" fmla="*/ 128 w 432"/>
                <a:gd name="T25" fmla="*/ 354 h 500"/>
                <a:gd name="T26" fmla="*/ 0 w 432"/>
                <a:gd name="T27" fmla="*/ 461 h 500"/>
                <a:gd name="T28" fmla="*/ 217 w 432"/>
                <a:gd name="T29" fmla="*/ 500 h 500"/>
                <a:gd name="T30" fmla="*/ 432 w 432"/>
                <a:gd name="T31" fmla="*/ 461 h 500"/>
                <a:gd name="T32" fmla="*/ 304 w 432"/>
                <a:gd name="T33" fmla="*/ 354 h 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32" h="500">
                  <a:moveTo>
                    <a:pt x="304" y="354"/>
                  </a:moveTo>
                  <a:cubicBezTo>
                    <a:pt x="337" y="355"/>
                    <a:pt x="386" y="351"/>
                    <a:pt x="411" y="335"/>
                  </a:cubicBezTo>
                  <a:cubicBezTo>
                    <a:pt x="364" y="316"/>
                    <a:pt x="312" y="273"/>
                    <a:pt x="287" y="241"/>
                  </a:cubicBezTo>
                  <a:cubicBezTo>
                    <a:pt x="328" y="236"/>
                    <a:pt x="348" y="236"/>
                    <a:pt x="381" y="213"/>
                  </a:cubicBezTo>
                  <a:cubicBezTo>
                    <a:pt x="336" y="205"/>
                    <a:pt x="289" y="163"/>
                    <a:pt x="272" y="139"/>
                  </a:cubicBezTo>
                  <a:cubicBezTo>
                    <a:pt x="295" y="133"/>
                    <a:pt x="296" y="131"/>
                    <a:pt x="316" y="120"/>
                  </a:cubicBezTo>
                  <a:cubicBezTo>
                    <a:pt x="264" y="91"/>
                    <a:pt x="227" y="39"/>
                    <a:pt x="217" y="0"/>
                  </a:cubicBezTo>
                  <a:cubicBezTo>
                    <a:pt x="196" y="62"/>
                    <a:pt x="163" y="97"/>
                    <a:pt x="104" y="119"/>
                  </a:cubicBezTo>
                  <a:cubicBezTo>
                    <a:pt x="123" y="131"/>
                    <a:pt x="139" y="137"/>
                    <a:pt x="159" y="141"/>
                  </a:cubicBezTo>
                  <a:cubicBezTo>
                    <a:pt x="142" y="165"/>
                    <a:pt x="96" y="205"/>
                    <a:pt x="51" y="213"/>
                  </a:cubicBezTo>
                  <a:cubicBezTo>
                    <a:pt x="84" y="236"/>
                    <a:pt x="104" y="236"/>
                    <a:pt x="145" y="241"/>
                  </a:cubicBezTo>
                  <a:cubicBezTo>
                    <a:pt x="120" y="273"/>
                    <a:pt x="68" y="316"/>
                    <a:pt x="20" y="335"/>
                  </a:cubicBezTo>
                  <a:cubicBezTo>
                    <a:pt x="45" y="351"/>
                    <a:pt x="95" y="355"/>
                    <a:pt x="128" y="354"/>
                  </a:cubicBezTo>
                  <a:cubicBezTo>
                    <a:pt x="111" y="388"/>
                    <a:pt x="36" y="446"/>
                    <a:pt x="0" y="461"/>
                  </a:cubicBezTo>
                  <a:cubicBezTo>
                    <a:pt x="77" y="496"/>
                    <a:pt x="155" y="500"/>
                    <a:pt x="217" y="500"/>
                  </a:cubicBezTo>
                  <a:cubicBezTo>
                    <a:pt x="279" y="500"/>
                    <a:pt x="355" y="496"/>
                    <a:pt x="432" y="461"/>
                  </a:cubicBezTo>
                  <a:cubicBezTo>
                    <a:pt x="396" y="446"/>
                    <a:pt x="321" y="388"/>
                    <a:pt x="304" y="354"/>
                  </a:cubicBezTo>
                  <a:close/>
                </a:path>
              </a:pathLst>
            </a:custGeom>
            <a:solidFill>
              <a:srgbClr val="6999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373438" y="6137275"/>
              <a:ext cx="96838" cy="439738"/>
            </a:xfrm>
            <a:custGeom>
              <a:avLst/>
              <a:gdLst>
                <a:gd name="T0" fmla="*/ 41 w 41"/>
                <a:gd name="T1" fmla="*/ 178 h 186"/>
                <a:gd name="T2" fmla="*/ 21 w 41"/>
                <a:gd name="T3" fmla="*/ 186 h 186"/>
                <a:gd name="T4" fmla="*/ 21 w 41"/>
                <a:gd name="T5" fmla="*/ 186 h 186"/>
                <a:gd name="T6" fmla="*/ 0 w 41"/>
                <a:gd name="T7" fmla="*/ 178 h 186"/>
                <a:gd name="T8" fmla="*/ 0 w 41"/>
                <a:gd name="T9" fmla="*/ 8 h 186"/>
                <a:gd name="T10" fmla="*/ 21 w 41"/>
                <a:gd name="T11" fmla="*/ 0 h 186"/>
                <a:gd name="T12" fmla="*/ 21 w 41"/>
                <a:gd name="T13" fmla="*/ 0 h 186"/>
                <a:gd name="T14" fmla="*/ 41 w 41"/>
                <a:gd name="T15" fmla="*/ 8 h 186"/>
                <a:gd name="T16" fmla="*/ 41 w 41"/>
                <a:gd name="T17" fmla="*/ 17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186">
                  <a:moveTo>
                    <a:pt x="41" y="178"/>
                  </a:moveTo>
                  <a:cubicBezTo>
                    <a:pt x="41" y="183"/>
                    <a:pt x="32" y="186"/>
                    <a:pt x="21" y="186"/>
                  </a:cubicBezTo>
                  <a:cubicBezTo>
                    <a:pt x="21" y="186"/>
                    <a:pt x="21" y="186"/>
                    <a:pt x="21" y="186"/>
                  </a:cubicBezTo>
                  <a:cubicBezTo>
                    <a:pt x="9" y="186"/>
                    <a:pt x="0" y="183"/>
                    <a:pt x="0" y="17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3"/>
                    <a:pt x="9" y="0"/>
                    <a:pt x="21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32" y="0"/>
                    <a:pt x="41" y="3"/>
                    <a:pt x="41" y="8"/>
                  </a:cubicBezTo>
                  <a:lnTo>
                    <a:pt x="41" y="178"/>
                  </a:lnTo>
                  <a:close/>
                </a:path>
              </a:pathLst>
            </a:custGeom>
            <a:solidFill>
              <a:srgbClr val="6999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984500" y="5346700"/>
              <a:ext cx="876300" cy="1012825"/>
            </a:xfrm>
            <a:custGeom>
              <a:avLst/>
              <a:gdLst>
                <a:gd name="T0" fmla="*/ 261 w 371"/>
                <a:gd name="T1" fmla="*/ 303 h 428"/>
                <a:gd name="T2" fmla="*/ 353 w 371"/>
                <a:gd name="T3" fmla="*/ 287 h 428"/>
                <a:gd name="T4" fmla="*/ 246 w 371"/>
                <a:gd name="T5" fmla="*/ 206 h 428"/>
                <a:gd name="T6" fmla="*/ 327 w 371"/>
                <a:gd name="T7" fmla="*/ 183 h 428"/>
                <a:gd name="T8" fmla="*/ 233 w 371"/>
                <a:gd name="T9" fmla="*/ 119 h 428"/>
                <a:gd name="T10" fmla="*/ 272 w 371"/>
                <a:gd name="T11" fmla="*/ 103 h 428"/>
                <a:gd name="T12" fmla="*/ 187 w 371"/>
                <a:gd name="T13" fmla="*/ 0 h 428"/>
                <a:gd name="T14" fmla="*/ 89 w 371"/>
                <a:gd name="T15" fmla="*/ 102 h 428"/>
                <a:gd name="T16" fmla="*/ 137 w 371"/>
                <a:gd name="T17" fmla="*/ 120 h 428"/>
                <a:gd name="T18" fmla="*/ 44 w 371"/>
                <a:gd name="T19" fmla="*/ 183 h 428"/>
                <a:gd name="T20" fmla="*/ 125 w 371"/>
                <a:gd name="T21" fmla="*/ 206 h 428"/>
                <a:gd name="T22" fmla="*/ 18 w 371"/>
                <a:gd name="T23" fmla="*/ 287 h 428"/>
                <a:gd name="T24" fmla="*/ 110 w 371"/>
                <a:gd name="T25" fmla="*/ 303 h 428"/>
                <a:gd name="T26" fmla="*/ 0 w 371"/>
                <a:gd name="T27" fmla="*/ 395 h 428"/>
                <a:gd name="T28" fmla="*/ 186 w 371"/>
                <a:gd name="T29" fmla="*/ 428 h 428"/>
                <a:gd name="T30" fmla="*/ 371 w 371"/>
                <a:gd name="T31" fmla="*/ 395 h 428"/>
                <a:gd name="T32" fmla="*/ 261 w 371"/>
                <a:gd name="T33" fmla="*/ 303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71" h="428">
                  <a:moveTo>
                    <a:pt x="261" y="303"/>
                  </a:moveTo>
                  <a:cubicBezTo>
                    <a:pt x="289" y="304"/>
                    <a:pt x="332" y="301"/>
                    <a:pt x="353" y="287"/>
                  </a:cubicBezTo>
                  <a:cubicBezTo>
                    <a:pt x="312" y="271"/>
                    <a:pt x="268" y="234"/>
                    <a:pt x="246" y="206"/>
                  </a:cubicBezTo>
                  <a:cubicBezTo>
                    <a:pt x="281" y="202"/>
                    <a:pt x="299" y="202"/>
                    <a:pt x="327" y="183"/>
                  </a:cubicBezTo>
                  <a:cubicBezTo>
                    <a:pt x="289" y="175"/>
                    <a:pt x="248" y="140"/>
                    <a:pt x="233" y="119"/>
                  </a:cubicBezTo>
                  <a:cubicBezTo>
                    <a:pt x="253" y="113"/>
                    <a:pt x="254" y="112"/>
                    <a:pt x="272" y="103"/>
                  </a:cubicBezTo>
                  <a:cubicBezTo>
                    <a:pt x="226" y="77"/>
                    <a:pt x="195" y="33"/>
                    <a:pt x="187" y="0"/>
                  </a:cubicBezTo>
                  <a:cubicBezTo>
                    <a:pt x="168" y="53"/>
                    <a:pt x="140" y="83"/>
                    <a:pt x="89" y="102"/>
                  </a:cubicBezTo>
                  <a:cubicBezTo>
                    <a:pt x="106" y="112"/>
                    <a:pt x="119" y="117"/>
                    <a:pt x="137" y="120"/>
                  </a:cubicBezTo>
                  <a:cubicBezTo>
                    <a:pt x="122" y="141"/>
                    <a:pt x="82" y="175"/>
                    <a:pt x="44" y="183"/>
                  </a:cubicBezTo>
                  <a:cubicBezTo>
                    <a:pt x="72" y="202"/>
                    <a:pt x="90" y="202"/>
                    <a:pt x="125" y="206"/>
                  </a:cubicBezTo>
                  <a:cubicBezTo>
                    <a:pt x="103" y="234"/>
                    <a:pt x="59" y="271"/>
                    <a:pt x="18" y="287"/>
                  </a:cubicBezTo>
                  <a:cubicBezTo>
                    <a:pt x="39" y="301"/>
                    <a:pt x="82" y="304"/>
                    <a:pt x="110" y="303"/>
                  </a:cubicBezTo>
                  <a:cubicBezTo>
                    <a:pt x="96" y="332"/>
                    <a:pt x="31" y="382"/>
                    <a:pt x="0" y="395"/>
                  </a:cubicBezTo>
                  <a:cubicBezTo>
                    <a:pt x="66" y="425"/>
                    <a:pt x="133" y="428"/>
                    <a:pt x="186" y="428"/>
                  </a:cubicBezTo>
                  <a:cubicBezTo>
                    <a:pt x="239" y="428"/>
                    <a:pt x="305" y="425"/>
                    <a:pt x="371" y="395"/>
                  </a:cubicBezTo>
                  <a:cubicBezTo>
                    <a:pt x="340" y="382"/>
                    <a:pt x="275" y="332"/>
                    <a:pt x="261" y="303"/>
                  </a:cubicBezTo>
                  <a:close/>
                </a:path>
              </a:pathLst>
            </a:custGeom>
            <a:solidFill>
              <a:srgbClr val="6999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936875" y="6122988"/>
              <a:ext cx="101600" cy="471488"/>
            </a:xfrm>
            <a:custGeom>
              <a:avLst/>
              <a:gdLst>
                <a:gd name="T0" fmla="*/ 43 w 43"/>
                <a:gd name="T1" fmla="*/ 190 h 199"/>
                <a:gd name="T2" fmla="*/ 22 w 43"/>
                <a:gd name="T3" fmla="*/ 199 h 199"/>
                <a:gd name="T4" fmla="*/ 22 w 43"/>
                <a:gd name="T5" fmla="*/ 199 h 199"/>
                <a:gd name="T6" fmla="*/ 0 w 43"/>
                <a:gd name="T7" fmla="*/ 190 h 199"/>
                <a:gd name="T8" fmla="*/ 0 w 43"/>
                <a:gd name="T9" fmla="*/ 9 h 199"/>
                <a:gd name="T10" fmla="*/ 22 w 43"/>
                <a:gd name="T11" fmla="*/ 0 h 199"/>
                <a:gd name="T12" fmla="*/ 22 w 43"/>
                <a:gd name="T13" fmla="*/ 0 h 199"/>
                <a:gd name="T14" fmla="*/ 43 w 43"/>
                <a:gd name="T15" fmla="*/ 9 h 199"/>
                <a:gd name="T16" fmla="*/ 43 w 43"/>
                <a:gd name="T17" fmla="*/ 19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" h="199">
                  <a:moveTo>
                    <a:pt x="43" y="190"/>
                  </a:moveTo>
                  <a:cubicBezTo>
                    <a:pt x="43" y="195"/>
                    <a:pt x="34" y="199"/>
                    <a:pt x="22" y="199"/>
                  </a:cubicBezTo>
                  <a:cubicBezTo>
                    <a:pt x="22" y="199"/>
                    <a:pt x="22" y="199"/>
                    <a:pt x="22" y="199"/>
                  </a:cubicBezTo>
                  <a:cubicBezTo>
                    <a:pt x="10" y="199"/>
                    <a:pt x="0" y="195"/>
                    <a:pt x="0" y="19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10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34" y="0"/>
                    <a:pt x="43" y="4"/>
                    <a:pt x="43" y="9"/>
                  </a:cubicBezTo>
                  <a:lnTo>
                    <a:pt x="43" y="190"/>
                  </a:lnTo>
                  <a:close/>
                </a:path>
              </a:pathLst>
            </a:custGeom>
            <a:solidFill>
              <a:srgbClr val="8DBD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520950" y="5276850"/>
              <a:ext cx="933450" cy="1084263"/>
            </a:xfrm>
            <a:custGeom>
              <a:avLst/>
              <a:gdLst>
                <a:gd name="T0" fmla="*/ 278 w 395"/>
                <a:gd name="T1" fmla="*/ 324 h 458"/>
                <a:gd name="T2" fmla="*/ 377 w 395"/>
                <a:gd name="T3" fmla="*/ 307 h 458"/>
                <a:gd name="T4" fmla="*/ 262 w 395"/>
                <a:gd name="T5" fmla="*/ 221 h 458"/>
                <a:gd name="T6" fmla="*/ 348 w 395"/>
                <a:gd name="T7" fmla="*/ 196 h 458"/>
                <a:gd name="T8" fmla="*/ 249 w 395"/>
                <a:gd name="T9" fmla="*/ 128 h 458"/>
                <a:gd name="T10" fmla="*/ 290 w 395"/>
                <a:gd name="T11" fmla="*/ 111 h 458"/>
                <a:gd name="T12" fmla="*/ 199 w 395"/>
                <a:gd name="T13" fmla="*/ 0 h 458"/>
                <a:gd name="T14" fmla="*/ 95 w 395"/>
                <a:gd name="T15" fmla="*/ 109 h 458"/>
                <a:gd name="T16" fmla="*/ 146 w 395"/>
                <a:gd name="T17" fmla="*/ 129 h 458"/>
                <a:gd name="T18" fmla="*/ 47 w 395"/>
                <a:gd name="T19" fmla="*/ 196 h 458"/>
                <a:gd name="T20" fmla="*/ 133 w 395"/>
                <a:gd name="T21" fmla="*/ 221 h 458"/>
                <a:gd name="T22" fmla="*/ 19 w 395"/>
                <a:gd name="T23" fmla="*/ 307 h 458"/>
                <a:gd name="T24" fmla="*/ 117 w 395"/>
                <a:gd name="T25" fmla="*/ 324 h 458"/>
                <a:gd name="T26" fmla="*/ 0 w 395"/>
                <a:gd name="T27" fmla="*/ 423 h 458"/>
                <a:gd name="T28" fmla="*/ 198 w 395"/>
                <a:gd name="T29" fmla="*/ 458 h 458"/>
                <a:gd name="T30" fmla="*/ 395 w 395"/>
                <a:gd name="T31" fmla="*/ 423 h 458"/>
                <a:gd name="T32" fmla="*/ 278 w 395"/>
                <a:gd name="T33" fmla="*/ 324 h 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95" h="458">
                  <a:moveTo>
                    <a:pt x="278" y="324"/>
                  </a:moveTo>
                  <a:cubicBezTo>
                    <a:pt x="308" y="325"/>
                    <a:pt x="354" y="322"/>
                    <a:pt x="377" y="307"/>
                  </a:cubicBezTo>
                  <a:cubicBezTo>
                    <a:pt x="333" y="290"/>
                    <a:pt x="285" y="251"/>
                    <a:pt x="262" y="221"/>
                  </a:cubicBezTo>
                  <a:cubicBezTo>
                    <a:pt x="300" y="216"/>
                    <a:pt x="319" y="216"/>
                    <a:pt x="348" y="196"/>
                  </a:cubicBezTo>
                  <a:cubicBezTo>
                    <a:pt x="308" y="188"/>
                    <a:pt x="264" y="150"/>
                    <a:pt x="249" y="128"/>
                  </a:cubicBezTo>
                  <a:cubicBezTo>
                    <a:pt x="270" y="122"/>
                    <a:pt x="271" y="121"/>
                    <a:pt x="290" y="111"/>
                  </a:cubicBezTo>
                  <a:cubicBezTo>
                    <a:pt x="241" y="83"/>
                    <a:pt x="208" y="36"/>
                    <a:pt x="199" y="0"/>
                  </a:cubicBezTo>
                  <a:cubicBezTo>
                    <a:pt x="179" y="57"/>
                    <a:pt x="149" y="90"/>
                    <a:pt x="95" y="109"/>
                  </a:cubicBezTo>
                  <a:cubicBezTo>
                    <a:pt x="112" y="121"/>
                    <a:pt x="127" y="126"/>
                    <a:pt x="146" y="129"/>
                  </a:cubicBezTo>
                  <a:cubicBezTo>
                    <a:pt x="130" y="151"/>
                    <a:pt x="88" y="188"/>
                    <a:pt x="47" y="196"/>
                  </a:cubicBezTo>
                  <a:cubicBezTo>
                    <a:pt x="77" y="216"/>
                    <a:pt x="95" y="216"/>
                    <a:pt x="133" y="221"/>
                  </a:cubicBezTo>
                  <a:cubicBezTo>
                    <a:pt x="110" y="251"/>
                    <a:pt x="62" y="290"/>
                    <a:pt x="19" y="307"/>
                  </a:cubicBezTo>
                  <a:cubicBezTo>
                    <a:pt x="42" y="322"/>
                    <a:pt x="87" y="325"/>
                    <a:pt x="117" y="324"/>
                  </a:cubicBezTo>
                  <a:cubicBezTo>
                    <a:pt x="102" y="355"/>
                    <a:pt x="33" y="409"/>
                    <a:pt x="0" y="423"/>
                  </a:cubicBezTo>
                  <a:cubicBezTo>
                    <a:pt x="70" y="454"/>
                    <a:pt x="142" y="458"/>
                    <a:pt x="198" y="458"/>
                  </a:cubicBezTo>
                  <a:cubicBezTo>
                    <a:pt x="255" y="458"/>
                    <a:pt x="325" y="454"/>
                    <a:pt x="395" y="423"/>
                  </a:cubicBezTo>
                  <a:cubicBezTo>
                    <a:pt x="362" y="409"/>
                    <a:pt x="294" y="355"/>
                    <a:pt x="278" y="324"/>
                  </a:cubicBezTo>
                  <a:close/>
                </a:path>
              </a:pathLst>
            </a:custGeom>
            <a:solidFill>
              <a:srgbClr val="8DBD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814763" y="6056313"/>
              <a:ext cx="111125" cy="514350"/>
            </a:xfrm>
            <a:custGeom>
              <a:avLst/>
              <a:gdLst>
                <a:gd name="T0" fmla="*/ 47 w 47"/>
                <a:gd name="T1" fmla="*/ 208 h 217"/>
                <a:gd name="T2" fmla="*/ 24 w 47"/>
                <a:gd name="T3" fmla="*/ 217 h 217"/>
                <a:gd name="T4" fmla="*/ 24 w 47"/>
                <a:gd name="T5" fmla="*/ 217 h 217"/>
                <a:gd name="T6" fmla="*/ 0 w 47"/>
                <a:gd name="T7" fmla="*/ 208 h 217"/>
                <a:gd name="T8" fmla="*/ 0 w 47"/>
                <a:gd name="T9" fmla="*/ 9 h 217"/>
                <a:gd name="T10" fmla="*/ 24 w 47"/>
                <a:gd name="T11" fmla="*/ 0 h 217"/>
                <a:gd name="T12" fmla="*/ 24 w 47"/>
                <a:gd name="T13" fmla="*/ 0 h 217"/>
                <a:gd name="T14" fmla="*/ 47 w 47"/>
                <a:gd name="T15" fmla="*/ 9 h 217"/>
                <a:gd name="T16" fmla="*/ 47 w 47"/>
                <a:gd name="T17" fmla="*/ 208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217">
                  <a:moveTo>
                    <a:pt x="47" y="208"/>
                  </a:moveTo>
                  <a:cubicBezTo>
                    <a:pt x="47" y="213"/>
                    <a:pt x="37" y="217"/>
                    <a:pt x="24" y="217"/>
                  </a:cubicBezTo>
                  <a:cubicBezTo>
                    <a:pt x="24" y="217"/>
                    <a:pt x="24" y="217"/>
                    <a:pt x="24" y="217"/>
                  </a:cubicBezTo>
                  <a:cubicBezTo>
                    <a:pt x="11" y="217"/>
                    <a:pt x="0" y="213"/>
                    <a:pt x="0" y="208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11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37" y="0"/>
                    <a:pt x="47" y="4"/>
                    <a:pt x="47" y="9"/>
                  </a:cubicBezTo>
                  <a:lnTo>
                    <a:pt x="47" y="208"/>
                  </a:lnTo>
                  <a:close/>
                </a:path>
              </a:pathLst>
            </a:custGeom>
            <a:solidFill>
              <a:srgbClr val="8DBD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362325" y="5132388"/>
              <a:ext cx="1019175" cy="1184275"/>
            </a:xfrm>
            <a:custGeom>
              <a:avLst/>
              <a:gdLst>
                <a:gd name="T0" fmla="*/ 304 w 432"/>
                <a:gd name="T1" fmla="*/ 354 h 500"/>
                <a:gd name="T2" fmla="*/ 412 w 432"/>
                <a:gd name="T3" fmla="*/ 335 h 500"/>
                <a:gd name="T4" fmla="*/ 287 w 432"/>
                <a:gd name="T5" fmla="*/ 241 h 500"/>
                <a:gd name="T6" fmla="*/ 381 w 432"/>
                <a:gd name="T7" fmla="*/ 213 h 500"/>
                <a:gd name="T8" fmla="*/ 272 w 432"/>
                <a:gd name="T9" fmla="*/ 139 h 500"/>
                <a:gd name="T10" fmla="*/ 316 w 432"/>
                <a:gd name="T11" fmla="*/ 120 h 500"/>
                <a:gd name="T12" fmla="*/ 217 w 432"/>
                <a:gd name="T13" fmla="*/ 0 h 500"/>
                <a:gd name="T14" fmla="*/ 104 w 432"/>
                <a:gd name="T15" fmla="*/ 119 h 500"/>
                <a:gd name="T16" fmla="*/ 159 w 432"/>
                <a:gd name="T17" fmla="*/ 141 h 500"/>
                <a:gd name="T18" fmla="*/ 51 w 432"/>
                <a:gd name="T19" fmla="*/ 213 h 500"/>
                <a:gd name="T20" fmla="*/ 145 w 432"/>
                <a:gd name="T21" fmla="*/ 241 h 500"/>
                <a:gd name="T22" fmla="*/ 20 w 432"/>
                <a:gd name="T23" fmla="*/ 335 h 500"/>
                <a:gd name="T24" fmla="*/ 128 w 432"/>
                <a:gd name="T25" fmla="*/ 354 h 500"/>
                <a:gd name="T26" fmla="*/ 0 w 432"/>
                <a:gd name="T27" fmla="*/ 461 h 500"/>
                <a:gd name="T28" fmla="*/ 217 w 432"/>
                <a:gd name="T29" fmla="*/ 500 h 500"/>
                <a:gd name="T30" fmla="*/ 432 w 432"/>
                <a:gd name="T31" fmla="*/ 461 h 500"/>
                <a:gd name="T32" fmla="*/ 304 w 432"/>
                <a:gd name="T33" fmla="*/ 354 h 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32" h="500">
                  <a:moveTo>
                    <a:pt x="304" y="354"/>
                  </a:moveTo>
                  <a:cubicBezTo>
                    <a:pt x="337" y="355"/>
                    <a:pt x="386" y="351"/>
                    <a:pt x="412" y="335"/>
                  </a:cubicBezTo>
                  <a:cubicBezTo>
                    <a:pt x="364" y="316"/>
                    <a:pt x="312" y="273"/>
                    <a:pt x="287" y="241"/>
                  </a:cubicBezTo>
                  <a:cubicBezTo>
                    <a:pt x="328" y="236"/>
                    <a:pt x="348" y="236"/>
                    <a:pt x="381" y="213"/>
                  </a:cubicBezTo>
                  <a:cubicBezTo>
                    <a:pt x="336" y="205"/>
                    <a:pt x="289" y="163"/>
                    <a:pt x="272" y="139"/>
                  </a:cubicBezTo>
                  <a:cubicBezTo>
                    <a:pt x="295" y="133"/>
                    <a:pt x="296" y="131"/>
                    <a:pt x="316" y="120"/>
                  </a:cubicBezTo>
                  <a:cubicBezTo>
                    <a:pt x="264" y="91"/>
                    <a:pt x="227" y="39"/>
                    <a:pt x="217" y="0"/>
                  </a:cubicBezTo>
                  <a:cubicBezTo>
                    <a:pt x="196" y="62"/>
                    <a:pt x="163" y="97"/>
                    <a:pt x="104" y="119"/>
                  </a:cubicBezTo>
                  <a:cubicBezTo>
                    <a:pt x="123" y="131"/>
                    <a:pt x="139" y="137"/>
                    <a:pt x="159" y="141"/>
                  </a:cubicBezTo>
                  <a:cubicBezTo>
                    <a:pt x="142" y="165"/>
                    <a:pt x="96" y="205"/>
                    <a:pt x="51" y="213"/>
                  </a:cubicBezTo>
                  <a:cubicBezTo>
                    <a:pt x="84" y="236"/>
                    <a:pt x="104" y="236"/>
                    <a:pt x="145" y="241"/>
                  </a:cubicBezTo>
                  <a:cubicBezTo>
                    <a:pt x="120" y="273"/>
                    <a:pt x="68" y="316"/>
                    <a:pt x="20" y="335"/>
                  </a:cubicBezTo>
                  <a:cubicBezTo>
                    <a:pt x="45" y="351"/>
                    <a:pt x="95" y="355"/>
                    <a:pt x="128" y="354"/>
                  </a:cubicBezTo>
                  <a:cubicBezTo>
                    <a:pt x="111" y="388"/>
                    <a:pt x="36" y="446"/>
                    <a:pt x="0" y="461"/>
                  </a:cubicBezTo>
                  <a:cubicBezTo>
                    <a:pt x="77" y="496"/>
                    <a:pt x="155" y="500"/>
                    <a:pt x="217" y="500"/>
                  </a:cubicBezTo>
                  <a:cubicBezTo>
                    <a:pt x="279" y="500"/>
                    <a:pt x="355" y="496"/>
                    <a:pt x="432" y="461"/>
                  </a:cubicBezTo>
                  <a:cubicBezTo>
                    <a:pt x="396" y="446"/>
                    <a:pt x="321" y="388"/>
                    <a:pt x="304" y="354"/>
                  </a:cubicBezTo>
                  <a:close/>
                </a:path>
              </a:pathLst>
            </a:custGeom>
            <a:solidFill>
              <a:srgbClr val="8DBD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360863" y="6137275"/>
              <a:ext cx="93663" cy="439738"/>
            </a:xfrm>
            <a:custGeom>
              <a:avLst/>
              <a:gdLst>
                <a:gd name="T0" fmla="*/ 40 w 40"/>
                <a:gd name="T1" fmla="*/ 178 h 186"/>
                <a:gd name="T2" fmla="*/ 20 w 40"/>
                <a:gd name="T3" fmla="*/ 186 h 186"/>
                <a:gd name="T4" fmla="*/ 20 w 40"/>
                <a:gd name="T5" fmla="*/ 186 h 186"/>
                <a:gd name="T6" fmla="*/ 0 w 40"/>
                <a:gd name="T7" fmla="*/ 178 h 186"/>
                <a:gd name="T8" fmla="*/ 0 w 40"/>
                <a:gd name="T9" fmla="*/ 8 h 186"/>
                <a:gd name="T10" fmla="*/ 20 w 40"/>
                <a:gd name="T11" fmla="*/ 0 h 186"/>
                <a:gd name="T12" fmla="*/ 20 w 40"/>
                <a:gd name="T13" fmla="*/ 0 h 186"/>
                <a:gd name="T14" fmla="*/ 40 w 40"/>
                <a:gd name="T15" fmla="*/ 8 h 186"/>
                <a:gd name="T16" fmla="*/ 40 w 40"/>
                <a:gd name="T17" fmla="*/ 17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" h="186">
                  <a:moveTo>
                    <a:pt x="40" y="178"/>
                  </a:moveTo>
                  <a:cubicBezTo>
                    <a:pt x="40" y="183"/>
                    <a:pt x="31" y="186"/>
                    <a:pt x="20" y="186"/>
                  </a:cubicBezTo>
                  <a:cubicBezTo>
                    <a:pt x="20" y="186"/>
                    <a:pt x="20" y="186"/>
                    <a:pt x="20" y="186"/>
                  </a:cubicBezTo>
                  <a:cubicBezTo>
                    <a:pt x="9" y="186"/>
                    <a:pt x="0" y="183"/>
                    <a:pt x="0" y="17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3"/>
                    <a:pt x="9" y="0"/>
                    <a:pt x="2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31" y="0"/>
                    <a:pt x="40" y="3"/>
                    <a:pt x="40" y="8"/>
                  </a:cubicBezTo>
                  <a:lnTo>
                    <a:pt x="40" y="178"/>
                  </a:lnTo>
                  <a:close/>
                </a:path>
              </a:pathLst>
            </a:custGeom>
            <a:solidFill>
              <a:srgbClr val="6999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970338" y="5346700"/>
              <a:ext cx="876300" cy="1012825"/>
            </a:xfrm>
            <a:custGeom>
              <a:avLst/>
              <a:gdLst>
                <a:gd name="T0" fmla="*/ 261 w 371"/>
                <a:gd name="T1" fmla="*/ 303 h 428"/>
                <a:gd name="T2" fmla="*/ 353 w 371"/>
                <a:gd name="T3" fmla="*/ 287 h 428"/>
                <a:gd name="T4" fmla="*/ 246 w 371"/>
                <a:gd name="T5" fmla="*/ 206 h 428"/>
                <a:gd name="T6" fmla="*/ 327 w 371"/>
                <a:gd name="T7" fmla="*/ 183 h 428"/>
                <a:gd name="T8" fmla="*/ 233 w 371"/>
                <a:gd name="T9" fmla="*/ 119 h 428"/>
                <a:gd name="T10" fmla="*/ 271 w 371"/>
                <a:gd name="T11" fmla="*/ 103 h 428"/>
                <a:gd name="T12" fmla="*/ 187 w 371"/>
                <a:gd name="T13" fmla="*/ 0 h 428"/>
                <a:gd name="T14" fmla="*/ 89 w 371"/>
                <a:gd name="T15" fmla="*/ 102 h 428"/>
                <a:gd name="T16" fmla="*/ 137 w 371"/>
                <a:gd name="T17" fmla="*/ 120 h 428"/>
                <a:gd name="T18" fmla="*/ 44 w 371"/>
                <a:gd name="T19" fmla="*/ 183 h 428"/>
                <a:gd name="T20" fmla="*/ 125 w 371"/>
                <a:gd name="T21" fmla="*/ 206 h 428"/>
                <a:gd name="T22" fmla="*/ 18 w 371"/>
                <a:gd name="T23" fmla="*/ 287 h 428"/>
                <a:gd name="T24" fmla="*/ 110 w 371"/>
                <a:gd name="T25" fmla="*/ 303 h 428"/>
                <a:gd name="T26" fmla="*/ 0 w 371"/>
                <a:gd name="T27" fmla="*/ 395 h 428"/>
                <a:gd name="T28" fmla="*/ 186 w 371"/>
                <a:gd name="T29" fmla="*/ 428 h 428"/>
                <a:gd name="T30" fmla="*/ 371 w 371"/>
                <a:gd name="T31" fmla="*/ 395 h 428"/>
                <a:gd name="T32" fmla="*/ 261 w 371"/>
                <a:gd name="T33" fmla="*/ 303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71" h="428">
                  <a:moveTo>
                    <a:pt x="261" y="303"/>
                  </a:moveTo>
                  <a:cubicBezTo>
                    <a:pt x="289" y="304"/>
                    <a:pt x="331" y="301"/>
                    <a:pt x="353" y="287"/>
                  </a:cubicBezTo>
                  <a:cubicBezTo>
                    <a:pt x="312" y="271"/>
                    <a:pt x="268" y="234"/>
                    <a:pt x="246" y="206"/>
                  </a:cubicBezTo>
                  <a:cubicBezTo>
                    <a:pt x="281" y="202"/>
                    <a:pt x="299" y="202"/>
                    <a:pt x="327" y="183"/>
                  </a:cubicBezTo>
                  <a:cubicBezTo>
                    <a:pt x="288" y="175"/>
                    <a:pt x="248" y="140"/>
                    <a:pt x="233" y="119"/>
                  </a:cubicBezTo>
                  <a:cubicBezTo>
                    <a:pt x="253" y="113"/>
                    <a:pt x="254" y="112"/>
                    <a:pt x="271" y="103"/>
                  </a:cubicBezTo>
                  <a:cubicBezTo>
                    <a:pt x="226" y="77"/>
                    <a:pt x="195" y="33"/>
                    <a:pt x="187" y="0"/>
                  </a:cubicBezTo>
                  <a:cubicBezTo>
                    <a:pt x="168" y="53"/>
                    <a:pt x="140" y="83"/>
                    <a:pt x="89" y="102"/>
                  </a:cubicBezTo>
                  <a:cubicBezTo>
                    <a:pt x="105" y="112"/>
                    <a:pt x="119" y="117"/>
                    <a:pt x="137" y="120"/>
                  </a:cubicBezTo>
                  <a:cubicBezTo>
                    <a:pt x="122" y="141"/>
                    <a:pt x="82" y="175"/>
                    <a:pt x="44" y="183"/>
                  </a:cubicBezTo>
                  <a:cubicBezTo>
                    <a:pt x="72" y="202"/>
                    <a:pt x="90" y="202"/>
                    <a:pt x="125" y="206"/>
                  </a:cubicBezTo>
                  <a:cubicBezTo>
                    <a:pt x="103" y="234"/>
                    <a:pt x="59" y="271"/>
                    <a:pt x="18" y="287"/>
                  </a:cubicBezTo>
                  <a:cubicBezTo>
                    <a:pt x="39" y="301"/>
                    <a:pt x="82" y="304"/>
                    <a:pt x="110" y="303"/>
                  </a:cubicBezTo>
                  <a:cubicBezTo>
                    <a:pt x="95" y="332"/>
                    <a:pt x="31" y="382"/>
                    <a:pt x="0" y="395"/>
                  </a:cubicBezTo>
                  <a:cubicBezTo>
                    <a:pt x="66" y="425"/>
                    <a:pt x="133" y="428"/>
                    <a:pt x="186" y="428"/>
                  </a:cubicBezTo>
                  <a:cubicBezTo>
                    <a:pt x="239" y="428"/>
                    <a:pt x="305" y="425"/>
                    <a:pt x="371" y="395"/>
                  </a:cubicBezTo>
                  <a:cubicBezTo>
                    <a:pt x="340" y="382"/>
                    <a:pt x="275" y="332"/>
                    <a:pt x="261" y="303"/>
                  </a:cubicBezTo>
                  <a:close/>
                </a:path>
              </a:pathLst>
            </a:custGeom>
            <a:solidFill>
              <a:srgbClr val="6999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895725" y="6230938"/>
              <a:ext cx="79375" cy="373063"/>
            </a:xfrm>
            <a:custGeom>
              <a:avLst/>
              <a:gdLst>
                <a:gd name="T0" fmla="*/ 34 w 34"/>
                <a:gd name="T1" fmla="*/ 150 h 157"/>
                <a:gd name="T2" fmla="*/ 17 w 34"/>
                <a:gd name="T3" fmla="*/ 157 h 157"/>
                <a:gd name="T4" fmla="*/ 17 w 34"/>
                <a:gd name="T5" fmla="*/ 157 h 157"/>
                <a:gd name="T6" fmla="*/ 0 w 34"/>
                <a:gd name="T7" fmla="*/ 150 h 157"/>
                <a:gd name="T8" fmla="*/ 0 w 34"/>
                <a:gd name="T9" fmla="*/ 7 h 157"/>
                <a:gd name="T10" fmla="*/ 17 w 34"/>
                <a:gd name="T11" fmla="*/ 0 h 157"/>
                <a:gd name="T12" fmla="*/ 17 w 34"/>
                <a:gd name="T13" fmla="*/ 0 h 157"/>
                <a:gd name="T14" fmla="*/ 34 w 34"/>
                <a:gd name="T15" fmla="*/ 7 h 157"/>
                <a:gd name="T16" fmla="*/ 34 w 34"/>
                <a:gd name="T17" fmla="*/ 15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157">
                  <a:moveTo>
                    <a:pt x="34" y="150"/>
                  </a:moveTo>
                  <a:cubicBezTo>
                    <a:pt x="34" y="154"/>
                    <a:pt x="26" y="157"/>
                    <a:pt x="17" y="157"/>
                  </a:cubicBezTo>
                  <a:cubicBezTo>
                    <a:pt x="17" y="157"/>
                    <a:pt x="17" y="157"/>
                    <a:pt x="17" y="157"/>
                  </a:cubicBezTo>
                  <a:cubicBezTo>
                    <a:pt x="7" y="157"/>
                    <a:pt x="0" y="154"/>
                    <a:pt x="0" y="15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26" y="0"/>
                    <a:pt x="34" y="3"/>
                    <a:pt x="34" y="7"/>
                  </a:cubicBezTo>
                  <a:lnTo>
                    <a:pt x="34" y="150"/>
                  </a:lnTo>
                  <a:close/>
                </a:path>
              </a:pathLst>
            </a:custGeom>
            <a:solidFill>
              <a:srgbClr val="8DBD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565525" y="5561013"/>
              <a:ext cx="738188" cy="857250"/>
            </a:xfrm>
            <a:custGeom>
              <a:avLst/>
              <a:gdLst>
                <a:gd name="T0" fmla="*/ 221 w 313"/>
                <a:gd name="T1" fmla="*/ 257 h 362"/>
                <a:gd name="T2" fmla="*/ 298 w 313"/>
                <a:gd name="T3" fmla="*/ 243 h 362"/>
                <a:gd name="T4" fmla="*/ 208 w 313"/>
                <a:gd name="T5" fmla="*/ 175 h 362"/>
                <a:gd name="T6" fmla="*/ 276 w 313"/>
                <a:gd name="T7" fmla="*/ 155 h 362"/>
                <a:gd name="T8" fmla="*/ 197 w 313"/>
                <a:gd name="T9" fmla="*/ 101 h 362"/>
                <a:gd name="T10" fmla="*/ 230 w 313"/>
                <a:gd name="T11" fmla="*/ 88 h 362"/>
                <a:gd name="T12" fmla="*/ 158 w 313"/>
                <a:gd name="T13" fmla="*/ 0 h 362"/>
                <a:gd name="T14" fmla="*/ 76 w 313"/>
                <a:gd name="T15" fmla="*/ 87 h 362"/>
                <a:gd name="T16" fmla="*/ 116 w 313"/>
                <a:gd name="T17" fmla="*/ 102 h 362"/>
                <a:gd name="T18" fmla="*/ 38 w 313"/>
                <a:gd name="T19" fmla="*/ 155 h 362"/>
                <a:gd name="T20" fmla="*/ 106 w 313"/>
                <a:gd name="T21" fmla="*/ 175 h 362"/>
                <a:gd name="T22" fmla="*/ 15 w 313"/>
                <a:gd name="T23" fmla="*/ 243 h 362"/>
                <a:gd name="T24" fmla="*/ 93 w 313"/>
                <a:gd name="T25" fmla="*/ 257 h 362"/>
                <a:gd name="T26" fmla="*/ 0 w 313"/>
                <a:gd name="T27" fmla="*/ 335 h 362"/>
                <a:gd name="T28" fmla="*/ 157 w 313"/>
                <a:gd name="T29" fmla="*/ 362 h 362"/>
                <a:gd name="T30" fmla="*/ 313 w 313"/>
                <a:gd name="T31" fmla="*/ 335 h 362"/>
                <a:gd name="T32" fmla="*/ 221 w 313"/>
                <a:gd name="T33" fmla="*/ 257 h 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13" h="362">
                  <a:moveTo>
                    <a:pt x="221" y="257"/>
                  </a:moveTo>
                  <a:cubicBezTo>
                    <a:pt x="244" y="257"/>
                    <a:pt x="280" y="255"/>
                    <a:pt x="298" y="243"/>
                  </a:cubicBezTo>
                  <a:cubicBezTo>
                    <a:pt x="264" y="229"/>
                    <a:pt x="226" y="199"/>
                    <a:pt x="208" y="175"/>
                  </a:cubicBezTo>
                  <a:cubicBezTo>
                    <a:pt x="238" y="171"/>
                    <a:pt x="253" y="171"/>
                    <a:pt x="276" y="155"/>
                  </a:cubicBezTo>
                  <a:cubicBezTo>
                    <a:pt x="244" y="149"/>
                    <a:pt x="210" y="119"/>
                    <a:pt x="197" y="101"/>
                  </a:cubicBezTo>
                  <a:cubicBezTo>
                    <a:pt x="214" y="97"/>
                    <a:pt x="215" y="96"/>
                    <a:pt x="230" y="88"/>
                  </a:cubicBezTo>
                  <a:cubicBezTo>
                    <a:pt x="191" y="66"/>
                    <a:pt x="165" y="29"/>
                    <a:pt x="158" y="0"/>
                  </a:cubicBezTo>
                  <a:cubicBezTo>
                    <a:pt x="142" y="45"/>
                    <a:pt x="119" y="71"/>
                    <a:pt x="76" y="87"/>
                  </a:cubicBezTo>
                  <a:cubicBezTo>
                    <a:pt x="89" y="96"/>
                    <a:pt x="101" y="99"/>
                    <a:pt x="116" y="102"/>
                  </a:cubicBezTo>
                  <a:cubicBezTo>
                    <a:pt x="103" y="120"/>
                    <a:pt x="70" y="149"/>
                    <a:pt x="38" y="155"/>
                  </a:cubicBezTo>
                  <a:cubicBezTo>
                    <a:pt x="61" y="171"/>
                    <a:pt x="76" y="171"/>
                    <a:pt x="106" y="175"/>
                  </a:cubicBezTo>
                  <a:cubicBezTo>
                    <a:pt x="87" y="199"/>
                    <a:pt x="50" y="229"/>
                    <a:pt x="15" y="243"/>
                  </a:cubicBezTo>
                  <a:cubicBezTo>
                    <a:pt x="33" y="255"/>
                    <a:pt x="69" y="257"/>
                    <a:pt x="93" y="257"/>
                  </a:cubicBezTo>
                  <a:cubicBezTo>
                    <a:pt x="81" y="281"/>
                    <a:pt x="27" y="324"/>
                    <a:pt x="0" y="335"/>
                  </a:cubicBezTo>
                  <a:cubicBezTo>
                    <a:pt x="56" y="359"/>
                    <a:pt x="113" y="362"/>
                    <a:pt x="157" y="362"/>
                  </a:cubicBezTo>
                  <a:cubicBezTo>
                    <a:pt x="202" y="362"/>
                    <a:pt x="258" y="359"/>
                    <a:pt x="313" y="335"/>
                  </a:cubicBezTo>
                  <a:cubicBezTo>
                    <a:pt x="287" y="324"/>
                    <a:pt x="233" y="281"/>
                    <a:pt x="221" y="257"/>
                  </a:cubicBezTo>
                  <a:close/>
                </a:path>
              </a:pathLst>
            </a:custGeom>
            <a:solidFill>
              <a:srgbClr val="8DBD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808538" y="6103938"/>
              <a:ext cx="106363" cy="487363"/>
            </a:xfrm>
            <a:custGeom>
              <a:avLst/>
              <a:gdLst>
                <a:gd name="T0" fmla="*/ 45 w 45"/>
                <a:gd name="T1" fmla="*/ 197 h 206"/>
                <a:gd name="T2" fmla="*/ 22 w 45"/>
                <a:gd name="T3" fmla="*/ 206 h 206"/>
                <a:gd name="T4" fmla="*/ 22 w 45"/>
                <a:gd name="T5" fmla="*/ 206 h 206"/>
                <a:gd name="T6" fmla="*/ 0 w 45"/>
                <a:gd name="T7" fmla="*/ 197 h 206"/>
                <a:gd name="T8" fmla="*/ 0 w 45"/>
                <a:gd name="T9" fmla="*/ 9 h 206"/>
                <a:gd name="T10" fmla="*/ 22 w 45"/>
                <a:gd name="T11" fmla="*/ 0 h 206"/>
                <a:gd name="T12" fmla="*/ 22 w 45"/>
                <a:gd name="T13" fmla="*/ 0 h 206"/>
                <a:gd name="T14" fmla="*/ 45 w 45"/>
                <a:gd name="T15" fmla="*/ 9 h 206"/>
                <a:gd name="T16" fmla="*/ 45 w 45"/>
                <a:gd name="T17" fmla="*/ 197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" h="206">
                  <a:moveTo>
                    <a:pt x="45" y="197"/>
                  </a:moveTo>
                  <a:cubicBezTo>
                    <a:pt x="45" y="202"/>
                    <a:pt x="35" y="206"/>
                    <a:pt x="22" y="206"/>
                  </a:cubicBezTo>
                  <a:cubicBezTo>
                    <a:pt x="22" y="206"/>
                    <a:pt x="22" y="206"/>
                    <a:pt x="22" y="206"/>
                  </a:cubicBezTo>
                  <a:cubicBezTo>
                    <a:pt x="10" y="206"/>
                    <a:pt x="0" y="202"/>
                    <a:pt x="0" y="197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10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35" y="0"/>
                    <a:pt x="45" y="4"/>
                    <a:pt x="45" y="9"/>
                  </a:cubicBezTo>
                  <a:lnTo>
                    <a:pt x="45" y="197"/>
                  </a:lnTo>
                  <a:close/>
                </a:path>
              </a:pathLst>
            </a:custGeom>
            <a:solidFill>
              <a:srgbClr val="8DBD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376738" y="5226050"/>
              <a:ext cx="969963" cy="1123950"/>
            </a:xfrm>
            <a:custGeom>
              <a:avLst/>
              <a:gdLst>
                <a:gd name="T0" fmla="*/ 289 w 411"/>
                <a:gd name="T1" fmla="*/ 336 h 475"/>
                <a:gd name="T2" fmla="*/ 391 w 411"/>
                <a:gd name="T3" fmla="*/ 319 h 475"/>
                <a:gd name="T4" fmla="*/ 273 w 411"/>
                <a:gd name="T5" fmla="*/ 229 h 475"/>
                <a:gd name="T6" fmla="*/ 362 w 411"/>
                <a:gd name="T7" fmla="*/ 203 h 475"/>
                <a:gd name="T8" fmla="*/ 258 w 411"/>
                <a:gd name="T9" fmla="*/ 133 h 475"/>
                <a:gd name="T10" fmla="*/ 301 w 411"/>
                <a:gd name="T11" fmla="*/ 115 h 475"/>
                <a:gd name="T12" fmla="*/ 207 w 411"/>
                <a:gd name="T13" fmla="*/ 0 h 475"/>
                <a:gd name="T14" fmla="*/ 99 w 411"/>
                <a:gd name="T15" fmla="*/ 113 h 475"/>
                <a:gd name="T16" fmla="*/ 151 w 411"/>
                <a:gd name="T17" fmla="*/ 134 h 475"/>
                <a:gd name="T18" fmla="*/ 49 w 411"/>
                <a:gd name="T19" fmla="*/ 203 h 475"/>
                <a:gd name="T20" fmla="*/ 138 w 411"/>
                <a:gd name="T21" fmla="*/ 229 h 475"/>
                <a:gd name="T22" fmla="*/ 19 w 411"/>
                <a:gd name="T23" fmla="*/ 319 h 475"/>
                <a:gd name="T24" fmla="*/ 122 w 411"/>
                <a:gd name="T25" fmla="*/ 336 h 475"/>
                <a:gd name="T26" fmla="*/ 0 w 411"/>
                <a:gd name="T27" fmla="*/ 439 h 475"/>
                <a:gd name="T28" fmla="*/ 206 w 411"/>
                <a:gd name="T29" fmla="*/ 475 h 475"/>
                <a:gd name="T30" fmla="*/ 411 w 411"/>
                <a:gd name="T31" fmla="*/ 439 h 475"/>
                <a:gd name="T32" fmla="*/ 289 w 411"/>
                <a:gd name="T33" fmla="*/ 336 h 4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11" h="475">
                  <a:moveTo>
                    <a:pt x="289" y="336"/>
                  </a:moveTo>
                  <a:cubicBezTo>
                    <a:pt x="320" y="337"/>
                    <a:pt x="367" y="334"/>
                    <a:pt x="391" y="319"/>
                  </a:cubicBezTo>
                  <a:cubicBezTo>
                    <a:pt x="346" y="301"/>
                    <a:pt x="297" y="260"/>
                    <a:pt x="273" y="229"/>
                  </a:cubicBezTo>
                  <a:cubicBezTo>
                    <a:pt x="312" y="224"/>
                    <a:pt x="331" y="224"/>
                    <a:pt x="362" y="203"/>
                  </a:cubicBezTo>
                  <a:cubicBezTo>
                    <a:pt x="320" y="195"/>
                    <a:pt x="275" y="155"/>
                    <a:pt x="258" y="133"/>
                  </a:cubicBezTo>
                  <a:cubicBezTo>
                    <a:pt x="280" y="126"/>
                    <a:pt x="282" y="125"/>
                    <a:pt x="301" y="115"/>
                  </a:cubicBezTo>
                  <a:cubicBezTo>
                    <a:pt x="251" y="86"/>
                    <a:pt x="216" y="37"/>
                    <a:pt x="207" y="0"/>
                  </a:cubicBezTo>
                  <a:cubicBezTo>
                    <a:pt x="186" y="59"/>
                    <a:pt x="155" y="93"/>
                    <a:pt x="99" y="113"/>
                  </a:cubicBezTo>
                  <a:cubicBezTo>
                    <a:pt x="117" y="125"/>
                    <a:pt x="132" y="130"/>
                    <a:pt x="151" y="134"/>
                  </a:cubicBezTo>
                  <a:cubicBezTo>
                    <a:pt x="135" y="157"/>
                    <a:pt x="91" y="195"/>
                    <a:pt x="49" y="203"/>
                  </a:cubicBezTo>
                  <a:cubicBezTo>
                    <a:pt x="80" y="224"/>
                    <a:pt x="99" y="224"/>
                    <a:pt x="138" y="229"/>
                  </a:cubicBezTo>
                  <a:cubicBezTo>
                    <a:pt x="114" y="260"/>
                    <a:pt x="65" y="301"/>
                    <a:pt x="19" y="319"/>
                  </a:cubicBezTo>
                  <a:cubicBezTo>
                    <a:pt x="43" y="334"/>
                    <a:pt x="91" y="337"/>
                    <a:pt x="122" y="336"/>
                  </a:cubicBezTo>
                  <a:cubicBezTo>
                    <a:pt x="106" y="369"/>
                    <a:pt x="34" y="424"/>
                    <a:pt x="0" y="439"/>
                  </a:cubicBezTo>
                  <a:cubicBezTo>
                    <a:pt x="73" y="471"/>
                    <a:pt x="147" y="475"/>
                    <a:pt x="206" y="475"/>
                  </a:cubicBezTo>
                  <a:cubicBezTo>
                    <a:pt x="265" y="475"/>
                    <a:pt x="338" y="471"/>
                    <a:pt x="411" y="439"/>
                  </a:cubicBezTo>
                  <a:cubicBezTo>
                    <a:pt x="376" y="424"/>
                    <a:pt x="305" y="369"/>
                    <a:pt x="289" y="336"/>
                  </a:cubicBezTo>
                  <a:close/>
                </a:path>
              </a:pathLst>
            </a:custGeom>
            <a:solidFill>
              <a:srgbClr val="8DBD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40" name="Group 39出自【趣你的PPT】(微信:qunideppt)：最优质的PPT资源库"/>
          <p:cNvGrpSpPr/>
          <p:nvPr/>
        </p:nvGrpSpPr>
        <p:grpSpPr>
          <a:xfrm>
            <a:off x="6984712" y="5532970"/>
            <a:ext cx="4090988" cy="1123950"/>
            <a:chOff x="4489451" y="5481638"/>
            <a:chExt cx="4090988" cy="1123950"/>
          </a:xfrm>
        </p:grpSpPr>
        <p:sp>
          <p:nvSpPr>
            <p:cNvPr id="4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786313" y="6257925"/>
              <a:ext cx="73025" cy="338138"/>
            </a:xfrm>
            <a:custGeom>
              <a:avLst/>
              <a:gdLst>
                <a:gd name="T0" fmla="*/ 40 w 40"/>
                <a:gd name="T1" fmla="*/ 178 h 187"/>
                <a:gd name="T2" fmla="*/ 20 w 40"/>
                <a:gd name="T3" fmla="*/ 187 h 187"/>
                <a:gd name="T4" fmla="*/ 20 w 40"/>
                <a:gd name="T5" fmla="*/ 187 h 187"/>
                <a:gd name="T6" fmla="*/ 0 w 40"/>
                <a:gd name="T7" fmla="*/ 178 h 187"/>
                <a:gd name="T8" fmla="*/ 0 w 40"/>
                <a:gd name="T9" fmla="*/ 8 h 187"/>
                <a:gd name="T10" fmla="*/ 20 w 40"/>
                <a:gd name="T11" fmla="*/ 0 h 187"/>
                <a:gd name="T12" fmla="*/ 20 w 40"/>
                <a:gd name="T13" fmla="*/ 0 h 187"/>
                <a:gd name="T14" fmla="*/ 40 w 40"/>
                <a:gd name="T15" fmla="*/ 8 h 187"/>
                <a:gd name="T16" fmla="*/ 40 w 40"/>
                <a:gd name="T17" fmla="*/ 178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" h="187">
                  <a:moveTo>
                    <a:pt x="40" y="178"/>
                  </a:moveTo>
                  <a:cubicBezTo>
                    <a:pt x="40" y="183"/>
                    <a:pt x="31" y="187"/>
                    <a:pt x="20" y="187"/>
                  </a:cubicBezTo>
                  <a:cubicBezTo>
                    <a:pt x="20" y="187"/>
                    <a:pt x="20" y="187"/>
                    <a:pt x="20" y="187"/>
                  </a:cubicBezTo>
                  <a:cubicBezTo>
                    <a:pt x="9" y="187"/>
                    <a:pt x="0" y="183"/>
                    <a:pt x="0" y="17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9" y="0"/>
                    <a:pt x="2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31" y="0"/>
                    <a:pt x="40" y="4"/>
                    <a:pt x="40" y="8"/>
                  </a:cubicBezTo>
                  <a:lnTo>
                    <a:pt x="40" y="178"/>
                  </a:lnTo>
                  <a:close/>
                </a:path>
              </a:pathLst>
            </a:custGeom>
            <a:solidFill>
              <a:srgbClr val="8DBD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489451" y="5651500"/>
              <a:ext cx="666750" cy="776288"/>
            </a:xfrm>
            <a:custGeom>
              <a:avLst/>
              <a:gdLst>
                <a:gd name="T0" fmla="*/ 260 w 370"/>
                <a:gd name="T1" fmla="*/ 304 h 429"/>
                <a:gd name="T2" fmla="*/ 353 w 370"/>
                <a:gd name="T3" fmla="*/ 288 h 429"/>
                <a:gd name="T4" fmla="*/ 246 w 370"/>
                <a:gd name="T5" fmla="*/ 207 h 429"/>
                <a:gd name="T6" fmla="*/ 326 w 370"/>
                <a:gd name="T7" fmla="*/ 184 h 429"/>
                <a:gd name="T8" fmla="*/ 233 w 370"/>
                <a:gd name="T9" fmla="*/ 120 h 429"/>
                <a:gd name="T10" fmla="*/ 271 w 370"/>
                <a:gd name="T11" fmla="*/ 104 h 429"/>
                <a:gd name="T12" fmla="*/ 186 w 370"/>
                <a:gd name="T13" fmla="*/ 0 h 429"/>
                <a:gd name="T14" fmla="*/ 89 w 370"/>
                <a:gd name="T15" fmla="*/ 103 h 429"/>
                <a:gd name="T16" fmla="*/ 136 w 370"/>
                <a:gd name="T17" fmla="*/ 121 h 429"/>
                <a:gd name="T18" fmla="*/ 44 w 370"/>
                <a:gd name="T19" fmla="*/ 184 h 429"/>
                <a:gd name="T20" fmla="*/ 124 w 370"/>
                <a:gd name="T21" fmla="*/ 207 h 429"/>
                <a:gd name="T22" fmla="*/ 17 w 370"/>
                <a:gd name="T23" fmla="*/ 288 h 429"/>
                <a:gd name="T24" fmla="*/ 110 w 370"/>
                <a:gd name="T25" fmla="*/ 304 h 429"/>
                <a:gd name="T26" fmla="*/ 0 w 370"/>
                <a:gd name="T27" fmla="*/ 397 h 429"/>
                <a:gd name="T28" fmla="*/ 186 w 370"/>
                <a:gd name="T29" fmla="*/ 429 h 429"/>
                <a:gd name="T30" fmla="*/ 370 w 370"/>
                <a:gd name="T31" fmla="*/ 397 h 429"/>
                <a:gd name="T32" fmla="*/ 260 w 370"/>
                <a:gd name="T33" fmla="*/ 304 h 4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70" h="429">
                  <a:moveTo>
                    <a:pt x="260" y="304"/>
                  </a:moveTo>
                  <a:cubicBezTo>
                    <a:pt x="289" y="305"/>
                    <a:pt x="331" y="302"/>
                    <a:pt x="353" y="288"/>
                  </a:cubicBezTo>
                  <a:cubicBezTo>
                    <a:pt x="312" y="272"/>
                    <a:pt x="267" y="235"/>
                    <a:pt x="246" y="207"/>
                  </a:cubicBezTo>
                  <a:cubicBezTo>
                    <a:pt x="281" y="203"/>
                    <a:pt x="299" y="203"/>
                    <a:pt x="326" y="184"/>
                  </a:cubicBezTo>
                  <a:cubicBezTo>
                    <a:pt x="288" y="176"/>
                    <a:pt x="248" y="141"/>
                    <a:pt x="233" y="120"/>
                  </a:cubicBezTo>
                  <a:cubicBezTo>
                    <a:pt x="253" y="114"/>
                    <a:pt x="254" y="113"/>
                    <a:pt x="271" y="104"/>
                  </a:cubicBezTo>
                  <a:cubicBezTo>
                    <a:pt x="226" y="78"/>
                    <a:pt x="195" y="34"/>
                    <a:pt x="186" y="0"/>
                  </a:cubicBezTo>
                  <a:cubicBezTo>
                    <a:pt x="168" y="54"/>
                    <a:pt x="140" y="84"/>
                    <a:pt x="89" y="103"/>
                  </a:cubicBezTo>
                  <a:cubicBezTo>
                    <a:pt x="105" y="113"/>
                    <a:pt x="119" y="118"/>
                    <a:pt x="136" y="121"/>
                  </a:cubicBezTo>
                  <a:cubicBezTo>
                    <a:pt x="122" y="142"/>
                    <a:pt x="82" y="176"/>
                    <a:pt x="44" y="184"/>
                  </a:cubicBezTo>
                  <a:cubicBezTo>
                    <a:pt x="71" y="203"/>
                    <a:pt x="89" y="203"/>
                    <a:pt x="124" y="207"/>
                  </a:cubicBezTo>
                  <a:cubicBezTo>
                    <a:pt x="103" y="235"/>
                    <a:pt x="58" y="272"/>
                    <a:pt x="17" y="288"/>
                  </a:cubicBezTo>
                  <a:cubicBezTo>
                    <a:pt x="39" y="302"/>
                    <a:pt x="81" y="305"/>
                    <a:pt x="110" y="304"/>
                  </a:cubicBezTo>
                  <a:cubicBezTo>
                    <a:pt x="95" y="333"/>
                    <a:pt x="31" y="383"/>
                    <a:pt x="0" y="397"/>
                  </a:cubicBezTo>
                  <a:cubicBezTo>
                    <a:pt x="66" y="426"/>
                    <a:pt x="133" y="429"/>
                    <a:pt x="186" y="429"/>
                  </a:cubicBezTo>
                  <a:cubicBezTo>
                    <a:pt x="239" y="429"/>
                    <a:pt x="304" y="426"/>
                    <a:pt x="370" y="397"/>
                  </a:cubicBezTo>
                  <a:cubicBezTo>
                    <a:pt x="339" y="383"/>
                    <a:pt x="275" y="333"/>
                    <a:pt x="260" y="304"/>
                  </a:cubicBezTo>
                  <a:close/>
                </a:path>
              </a:pathLst>
            </a:custGeom>
            <a:solidFill>
              <a:srgbClr val="8DBD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195888" y="6202363"/>
              <a:ext cx="82550" cy="388938"/>
            </a:xfrm>
            <a:custGeom>
              <a:avLst/>
              <a:gdLst>
                <a:gd name="T0" fmla="*/ 46 w 46"/>
                <a:gd name="T1" fmla="*/ 205 h 215"/>
                <a:gd name="T2" fmla="*/ 23 w 46"/>
                <a:gd name="T3" fmla="*/ 215 h 215"/>
                <a:gd name="T4" fmla="*/ 23 w 46"/>
                <a:gd name="T5" fmla="*/ 215 h 215"/>
                <a:gd name="T6" fmla="*/ 0 w 46"/>
                <a:gd name="T7" fmla="*/ 205 h 215"/>
                <a:gd name="T8" fmla="*/ 0 w 46"/>
                <a:gd name="T9" fmla="*/ 9 h 215"/>
                <a:gd name="T10" fmla="*/ 23 w 46"/>
                <a:gd name="T11" fmla="*/ 0 h 215"/>
                <a:gd name="T12" fmla="*/ 23 w 46"/>
                <a:gd name="T13" fmla="*/ 0 h 215"/>
                <a:gd name="T14" fmla="*/ 46 w 46"/>
                <a:gd name="T15" fmla="*/ 9 h 215"/>
                <a:gd name="T16" fmla="*/ 46 w 46"/>
                <a:gd name="T17" fmla="*/ 205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6" h="215">
                  <a:moveTo>
                    <a:pt x="46" y="205"/>
                  </a:moveTo>
                  <a:cubicBezTo>
                    <a:pt x="46" y="211"/>
                    <a:pt x="36" y="215"/>
                    <a:pt x="23" y="215"/>
                  </a:cubicBezTo>
                  <a:cubicBezTo>
                    <a:pt x="23" y="215"/>
                    <a:pt x="23" y="215"/>
                    <a:pt x="23" y="215"/>
                  </a:cubicBezTo>
                  <a:cubicBezTo>
                    <a:pt x="10" y="215"/>
                    <a:pt x="0" y="211"/>
                    <a:pt x="0" y="205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10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36" y="0"/>
                    <a:pt x="46" y="4"/>
                    <a:pt x="46" y="9"/>
                  </a:cubicBezTo>
                  <a:lnTo>
                    <a:pt x="46" y="205"/>
                  </a:lnTo>
                  <a:close/>
                </a:path>
              </a:pathLst>
            </a:custGeom>
            <a:solidFill>
              <a:srgbClr val="8DBD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851401" y="5502275"/>
              <a:ext cx="771525" cy="895350"/>
            </a:xfrm>
            <a:custGeom>
              <a:avLst/>
              <a:gdLst>
                <a:gd name="T0" fmla="*/ 301 w 428"/>
                <a:gd name="T1" fmla="*/ 351 h 495"/>
                <a:gd name="T2" fmla="*/ 408 w 428"/>
                <a:gd name="T3" fmla="*/ 332 h 495"/>
                <a:gd name="T4" fmla="*/ 284 w 428"/>
                <a:gd name="T5" fmla="*/ 239 h 495"/>
                <a:gd name="T6" fmla="*/ 377 w 428"/>
                <a:gd name="T7" fmla="*/ 212 h 495"/>
                <a:gd name="T8" fmla="*/ 269 w 428"/>
                <a:gd name="T9" fmla="*/ 139 h 495"/>
                <a:gd name="T10" fmla="*/ 314 w 428"/>
                <a:gd name="T11" fmla="*/ 120 h 495"/>
                <a:gd name="T12" fmla="*/ 216 w 428"/>
                <a:gd name="T13" fmla="*/ 0 h 495"/>
                <a:gd name="T14" fmla="*/ 103 w 428"/>
                <a:gd name="T15" fmla="*/ 119 h 495"/>
                <a:gd name="T16" fmla="*/ 158 w 428"/>
                <a:gd name="T17" fmla="*/ 140 h 495"/>
                <a:gd name="T18" fmla="*/ 51 w 428"/>
                <a:gd name="T19" fmla="*/ 212 h 495"/>
                <a:gd name="T20" fmla="*/ 144 w 428"/>
                <a:gd name="T21" fmla="*/ 239 h 495"/>
                <a:gd name="T22" fmla="*/ 20 w 428"/>
                <a:gd name="T23" fmla="*/ 332 h 495"/>
                <a:gd name="T24" fmla="*/ 127 w 428"/>
                <a:gd name="T25" fmla="*/ 351 h 495"/>
                <a:gd name="T26" fmla="*/ 0 w 428"/>
                <a:gd name="T27" fmla="*/ 458 h 495"/>
                <a:gd name="T28" fmla="*/ 215 w 428"/>
                <a:gd name="T29" fmla="*/ 495 h 495"/>
                <a:gd name="T30" fmla="*/ 428 w 428"/>
                <a:gd name="T31" fmla="*/ 458 h 495"/>
                <a:gd name="T32" fmla="*/ 301 w 428"/>
                <a:gd name="T33" fmla="*/ 351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8" h="495">
                  <a:moveTo>
                    <a:pt x="301" y="351"/>
                  </a:moveTo>
                  <a:cubicBezTo>
                    <a:pt x="334" y="352"/>
                    <a:pt x="383" y="348"/>
                    <a:pt x="408" y="332"/>
                  </a:cubicBezTo>
                  <a:cubicBezTo>
                    <a:pt x="360" y="314"/>
                    <a:pt x="309" y="271"/>
                    <a:pt x="284" y="239"/>
                  </a:cubicBezTo>
                  <a:cubicBezTo>
                    <a:pt x="325" y="234"/>
                    <a:pt x="345" y="234"/>
                    <a:pt x="377" y="212"/>
                  </a:cubicBezTo>
                  <a:cubicBezTo>
                    <a:pt x="333" y="203"/>
                    <a:pt x="286" y="162"/>
                    <a:pt x="269" y="139"/>
                  </a:cubicBezTo>
                  <a:cubicBezTo>
                    <a:pt x="292" y="132"/>
                    <a:pt x="293" y="131"/>
                    <a:pt x="314" y="120"/>
                  </a:cubicBezTo>
                  <a:cubicBezTo>
                    <a:pt x="261" y="90"/>
                    <a:pt x="225" y="39"/>
                    <a:pt x="216" y="0"/>
                  </a:cubicBezTo>
                  <a:cubicBezTo>
                    <a:pt x="194" y="62"/>
                    <a:pt x="162" y="97"/>
                    <a:pt x="103" y="119"/>
                  </a:cubicBezTo>
                  <a:cubicBezTo>
                    <a:pt x="122" y="131"/>
                    <a:pt x="138" y="136"/>
                    <a:pt x="158" y="140"/>
                  </a:cubicBezTo>
                  <a:cubicBezTo>
                    <a:pt x="141" y="164"/>
                    <a:pt x="95" y="203"/>
                    <a:pt x="51" y="212"/>
                  </a:cubicBezTo>
                  <a:cubicBezTo>
                    <a:pt x="83" y="234"/>
                    <a:pt x="103" y="234"/>
                    <a:pt x="144" y="239"/>
                  </a:cubicBezTo>
                  <a:cubicBezTo>
                    <a:pt x="119" y="271"/>
                    <a:pt x="68" y="314"/>
                    <a:pt x="20" y="332"/>
                  </a:cubicBezTo>
                  <a:cubicBezTo>
                    <a:pt x="45" y="348"/>
                    <a:pt x="94" y="352"/>
                    <a:pt x="127" y="351"/>
                  </a:cubicBezTo>
                  <a:cubicBezTo>
                    <a:pt x="110" y="385"/>
                    <a:pt x="36" y="442"/>
                    <a:pt x="0" y="458"/>
                  </a:cubicBezTo>
                  <a:cubicBezTo>
                    <a:pt x="76" y="491"/>
                    <a:pt x="153" y="495"/>
                    <a:pt x="215" y="495"/>
                  </a:cubicBezTo>
                  <a:cubicBezTo>
                    <a:pt x="276" y="495"/>
                    <a:pt x="352" y="491"/>
                    <a:pt x="428" y="458"/>
                  </a:cubicBezTo>
                  <a:cubicBezTo>
                    <a:pt x="392" y="442"/>
                    <a:pt x="318" y="385"/>
                    <a:pt x="301" y="351"/>
                  </a:cubicBezTo>
                  <a:close/>
                </a:path>
              </a:pathLst>
            </a:custGeom>
            <a:solidFill>
              <a:srgbClr val="8DBD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034088" y="6297613"/>
              <a:ext cx="65088" cy="303213"/>
            </a:xfrm>
            <a:custGeom>
              <a:avLst/>
              <a:gdLst>
                <a:gd name="T0" fmla="*/ 36 w 36"/>
                <a:gd name="T1" fmla="*/ 159 h 167"/>
                <a:gd name="T2" fmla="*/ 18 w 36"/>
                <a:gd name="T3" fmla="*/ 167 h 167"/>
                <a:gd name="T4" fmla="*/ 18 w 36"/>
                <a:gd name="T5" fmla="*/ 167 h 167"/>
                <a:gd name="T6" fmla="*/ 0 w 36"/>
                <a:gd name="T7" fmla="*/ 159 h 167"/>
                <a:gd name="T8" fmla="*/ 0 w 36"/>
                <a:gd name="T9" fmla="*/ 7 h 167"/>
                <a:gd name="T10" fmla="*/ 18 w 36"/>
                <a:gd name="T11" fmla="*/ 0 h 167"/>
                <a:gd name="T12" fmla="*/ 18 w 36"/>
                <a:gd name="T13" fmla="*/ 0 h 167"/>
                <a:gd name="T14" fmla="*/ 36 w 36"/>
                <a:gd name="T15" fmla="*/ 7 h 167"/>
                <a:gd name="T16" fmla="*/ 36 w 36"/>
                <a:gd name="T17" fmla="*/ 159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167">
                  <a:moveTo>
                    <a:pt x="36" y="159"/>
                  </a:moveTo>
                  <a:cubicBezTo>
                    <a:pt x="36" y="163"/>
                    <a:pt x="28" y="167"/>
                    <a:pt x="18" y="167"/>
                  </a:cubicBezTo>
                  <a:cubicBezTo>
                    <a:pt x="18" y="167"/>
                    <a:pt x="18" y="167"/>
                    <a:pt x="18" y="167"/>
                  </a:cubicBezTo>
                  <a:cubicBezTo>
                    <a:pt x="8" y="167"/>
                    <a:pt x="0" y="163"/>
                    <a:pt x="0" y="159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8" y="0"/>
                    <a:pt x="36" y="3"/>
                    <a:pt x="36" y="7"/>
                  </a:cubicBezTo>
                  <a:lnTo>
                    <a:pt x="36" y="159"/>
                  </a:lnTo>
                  <a:close/>
                </a:path>
              </a:pathLst>
            </a:custGeom>
            <a:solidFill>
              <a:srgbClr val="8DBD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767388" y="5756275"/>
              <a:ext cx="598488" cy="693738"/>
            </a:xfrm>
            <a:custGeom>
              <a:avLst/>
              <a:gdLst>
                <a:gd name="T0" fmla="*/ 233 w 332"/>
                <a:gd name="T1" fmla="*/ 271 h 383"/>
                <a:gd name="T2" fmla="*/ 316 w 332"/>
                <a:gd name="T3" fmla="*/ 257 h 383"/>
                <a:gd name="T4" fmla="*/ 220 w 332"/>
                <a:gd name="T5" fmla="*/ 185 h 383"/>
                <a:gd name="T6" fmla="*/ 292 w 332"/>
                <a:gd name="T7" fmla="*/ 164 h 383"/>
                <a:gd name="T8" fmla="*/ 209 w 332"/>
                <a:gd name="T9" fmla="*/ 107 h 383"/>
                <a:gd name="T10" fmla="*/ 243 w 332"/>
                <a:gd name="T11" fmla="*/ 92 h 383"/>
                <a:gd name="T12" fmla="*/ 167 w 332"/>
                <a:gd name="T13" fmla="*/ 0 h 383"/>
                <a:gd name="T14" fmla="*/ 80 w 332"/>
                <a:gd name="T15" fmla="*/ 91 h 383"/>
                <a:gd name="T16" fmla="*/ 122 w 332"/>
                <a:gd name="T17" fmla="*/ 108 h 383"/>
                <a:gd name="T18" fmla="*/ 40 w 332"/>
                <a:gd name="T19" fmla="*/ 164 h 383"/>
                <a:gd name="T20" fmla="*/ 112 w 332"/>
                <a:gd name="T21" fmla="*/ 185 h 383"/>
                <a:gd name="T22" fmla="*/ 16 w 332"/>
                <a:gd name="T23" fmla="*/ 257 h 383"/>
                <a:gd name="T24" fmla="*/ 99 w 332"/>
                <a:gd name="T25" fmla="*/ 271 h 383"/>
                <a:gd name="T26" fmla="*/ 0 w 332"/>
                <a:gd name="T27" fmla="*/ 354 h 383"/>
                <a:gd name="T28" fmla="*/ 166 w 332"/>
                <a:gd name="T29" fmla="*/ 383 h 383"/>
                <a:gd name="T30" fmla="*/ 332 w 332"/>
                <a:gd name="T31" fmla="*/ 354 h 383"/>
                <a:gd name="T32" fmla="*/ 233 w 332"/>
                <a:gd name="T33" fmla="*/ 271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32" h="383">
                  <a:moveTo>
                    <a:pt x="233" y="271"/>
                  </a:moveTo>
                  <a:cubicBezTo>
                    <a:pt x="258" y="272"/>
                    <a:pt x="297" y="269"/>
                    <a:pt x="316" y="257"/>
                  </a:cubicBezTo>
                  <a:cubicBezTo>
                    <a:pt x="279" y="242"/>
                    <a:pt x="239" y="210"/>
                    <a:pt x="220" y="185"/>
                  </a:cubicBezTo>
                  <a:cubicBezTo>
                    <a:pt x="252" y="181"/>
                    <a:pt x="267" y="181"/>
                    <a:pt x="292" y="164"/>
                  </a:cubicBezTo>
                  <a:cubicBezTo>
                    <a:pt x="258" y="157"/>
                    <a:pt x="222" y="125"/>
                    <a:pt x="209" y="107"/>
                  </a:cubicBezTo>
                  <a:cubicBezTo>
                    <a:pt x="226" y="102"/>
                    <a:pt x="227" y="101"/>
                    <a:pt x="243" y="92"/>
                  </a:cubicBezTo>
                  <a:cubicBezTo>
                    <a:pt x="202" y="70"/>
                    <a:pt x="175" y="30"/>
                    <a:pt x="167" y="0"/>
                  </a:cubicBezTo>
                  <a:cubicBezTo>
                    <a:pt x="151" y="48"/>
                    <a:pt x="126" y="75"/>
                    <a:pt x="80" y="91"/>
                  </a:cubicBezTo>
                  <a:cubicBezTo>
                    <a:pt x="94" y="101"/>
                    <a:pt x="107" y="105"/>
                    <a:pt x="122" y="108"/>
                  </a:cubicBezTo>
                  <a:cubicBezTo>
                    <a:pt x="109" y="126"/>
                    <a:pt x="74" y="157"/>
                    <a:pt x="40" y="164"/>
                  </a:cubicBezTo>
                  <a:cubicBezTo>
                    <a:pt x="64" y="181"/>
                    <a:pt x="80" y="181"/>
                    <a:pt x="112" y="185"/>
                  </a:cubicBezTo>
                  <a:cubicBezTo>
                    <a:pt x="92" y="210"/>
                    <a:pt x="53" y="242"/>
                    <a:pt x="16" y="257"/>
                  </a:cubicBezTo>
                  <a:cubicBezTo>
                    <a:pt x="35" y="269"/>
                    <a:pt x="73" y="272"/>
                    <a:pt x="99" y="271"/>
                  </a:cubicBezTo>
                  <a:cubicBezTo>
                    <a:pt x="85" y="297"/>
                    <a:pt x="28" y="342"/>
                    <a:pt x="0" y="354"/>
                  </a:cubicBezTo>
                  <a:cubicBezTo>
                    <a:pt x="59" y="380"/>
                    <a:pt x="119" y="383"/>
                    <a:pt x="166" y="383"/>
                  </a:cubicBezTo>
                  <a:cubicBezTo>
                    <a:pt x="214" y="383"/>
                    <a:pt x="273" y="380"/>
                    <a:pt x="332" y="354"/>
                  </a:cubicBezTo>
                  <a:cubicBezTo>
                    <a:pt x="304" y="342"/>
                    <a:pt x="246" y="297"/>
                    <a:pt x="233" y="271"/>
                  </a:cubicBezTo>
                  <a:close/>
                </a:path>
              </a:pathLst>
            </a:custGeom>
            <a:solidFill>
              <a:srgbClr val="8DBD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351588" y="6188075"/>
              <a:ext cx="85725" cy="392113"/>
            </a:xfrm>
            <a:custGeom>
              <a:avLst/>
              <a:gdLst>
                <a:gd name="T0" fmla="*/ 47 w 47"/>
                <a:gd name="T1" fmla="*/ 208 h 217"/>
                <a:gd name="T2" fmla="*/ 23 w 47"/>
                <a:gd name="T3" fmla="*/ 217 h 217"/>
                <a:gd name="T4" fmla="*/ 23 w 47"/>
                <a:gd name="T5" fmla="*/ 217 h 217"/>
                <a:gd name="T6" fmla="*/ 0 w 47"/>
                <a:gd name="T7" fmla="*/ 208 h 217"/>
                <a:gd name="T8" fmla="*/ 0 w 47"/>
                <a:gd name="T9" fmla="*/ 9 h 217"/>
                <a:gd name="T10" fmla="*/ 23 w 47"/>
                <a:gd name="T11" fmla="*/ 0 h 217"/>
                <a:gd name="T12" fmla="*/ 23 w 47"/>
                <a:gd name="T13" fmla="*/ 0 h 217"/>
                <a:gd name="T14" fmla="*/ 47 w 47"/>
                <a:gd name="T15" fmla="*/ 9 h 217"/>
                <a:gd name="T16" fmla="*/ 47 w 47"/>
                <a:gd name="T17" fmla="*/ 208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217">
                  <a:moveTo>
                    <a:pt x="47" y="208"/>
                  </a:moveTo>
                  <a:cubicBezTo>
                    <a:pt x="47" y="213"/>
                    <a:pt x="36" y="217"/>
                    <a:pt x="23" y="217"/>
                  </a:cubicBezTo>
                  <a:cubicBezTo>
                    <a:pt x="23" y="217"/>
                    <a:pt x="23" y="217"/>
                    <a:pt x="23" y="217"/>
                  </a:cubicBezTo>
                  <a:cubicBezTo>
                    <a:pt x="10" y="217"/>
                    <a:pt x="0" y="213"/>
                    <a:pt x="0" y="208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10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36" y="0"/>
                    <a:pt x="47" y="4"/>
                    <a:pt x="47" y="9"/>
                  </a:cubicBezTo>
                  <a:lnTo>
                    <a:pt x="47" y="208"/>
                  </a:lnTo>
                  <a:close/>
                </a:path>
              </a:pathLst>
            </a:custGeom>
            <a:solidFill>
              <a:srgbClr val="6999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003926" y="5481638"/>
              <a:ext cx="779463" cy="904875"/>
            </a:xfrm>
            <a:custGeom>
              <a:avLst/>
              <a:gdLst>
                <a:gd name="T0" fmla="*/ 304 w 432"/>
                <a:gd name="T1" fmla="*/ 354 h 500"/>
                <a:gd name="T2" fmla="*/ 412 w 432"/>
                <a:gd name="T3" fmla="*/ 335 h 500"/>
                <a:gd name="T4" fmla="*/ 287 w 432"/>
                <a:gd name="T5" fmla="*/ 241 h 500"/>
                <a:gd name="T6" fmla="*/ 381 w 432"/>
                <a:gd name="T7" fmla="*/ 213 h 500"/>
                <a:gd name="T8" fmla="*/ 272 w 432"/>
                <a:gd name="T9" fmla="*/ 139 h 500"/>
                <a:gd name="T10" fmla="*/ 317 w 432"/>
                <a:gd name="T11" fmla="*/ 120 h 500"/>
                <a:gd name="T12" fmla="*/ 218 w 432"/>
                <a:gd name="T13" fmla="*/ 0 h 500"/>
                <a:gd name="T14" fmla="*/ 104 w 432"/>
                <a:gd name="T15" fmla="*/ 119 h 500"/>
                <a:gd name="T16" fmla="*/ 159 w 432"/>
                <a:gd name="T17" fmla="*/ 141 h 500"/>
                <a:gd name="T18" fmla="*/ 51 w 432"/>
                <a:gd name="T19" fmla="*/ 213 h 500"/>
                <a:gd name="T20" fmla="*/ 145 w 432"/>
                <a:gd name="T21" fmla="*/ 241 h 500"/>
                <a:gd name="T22" fmla="*/ 20 w 432"/>
                <a:gd name="T23" fmla="*/ 335 h 500"/>
                <a:gd name="T24" fmla="*/ 128 w 432"/>
                <a:gd name="T25" fmla="*/ 354 h 500"/>
                <a:gd name="T26" fmla="*/ 0 w 432"/>
                <a:gd name="T27" fmla="*/ 461 h 500"/>
                <a:gd name="T28" fmla="*/ 217 w 432"/>
                <a:gd name="T29" fmla="*/ 500 h 500"/>
                <a:gd name="T30" fmla="*/ 432 w 432"/>
                <a:gd name="T31" fmla="*/ 461 h 500"/>
                <a:gd name="T32" fmla="*/ 304 w 432"/>
                <a:gd name="T33" fmla="*/ 354 h 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32" h="500">
                  <a:moveTo>
                    <a:pt x="304" y="354"/>
                  </a:moveTo>
                  <a:cubicBezTo>
                    <a:pt x="337" y="355"/>
                    <a:pt x="387" y="351"/>
                    <a:pt x="412" y="335"/>
                  </a:cubicBezTo>
                  <a:cubicBezTo>
                    <a:pt x="364" y="316"/>
                    <a:pt x="312" y="273"/>
                    <a:pt x="287" y="241"/>
                  </a:cubicBezTo>
                  <a:cubicBezTo>
                    <a:pt x="328" y="236"/>
                    <a:pt x="348" y="236"/>
                    <a:pt x="381" y="213"/>
                  </a:cubicBezTo>
                  <a:cubicBezTo>
                    <a:pt x="336" y="205"/>
                    <a:pt x="289" y="163"/>
                    <a:pt x="272" y="139"/>
                  </a:cubicBezTo>
                  <a:cubicBezTo>
                    <a:pt x="295" y="133"/>
                    <a:pt x="296" y="131"/>
                    <a:pt x="317" y="120"/>
                  </a:cubicBezTo>
                  <a:cubicBezTo>
                    <a:pt x="264" y="91"/>
                    <a:pt x="228" y="39"/>
                    <a:pt x="218" y="0"/>
                  </a:cubicBezTo>
                  <a:cubicBezTo>
                    <a:pt x="196" y="62"/>
                    <a:pt x="163" y="97"/>
                    <a:pt x="104" y="119"/>
                  </a:cubicBezTo>
                  <a:cubicBezTo>
                    <a:pt x="123" y="131"/>
                    <a:pt x="139" y="137"/>
                    <a:pt x="159" y="141"/>
                  </a:cubicBezTo>
                  <a:cubicBezTo>
                    <a:pt x="142" y="165"/>
                    <a:pt x="96" y="205"/>
                    <a:pt x="51" y="213"/>
                  </a:cubicBezTo>
                  <a:cubicBezTo>
                    <a:pt x="84" y="236"/>
                    <a:pt x="104" y="236"/>
                    <a:pt x="145" y="241"/>
                  </a:cubicBezTo>
                  <a:cubicBezTo>
                    <a:pt x="120" y="273"/>
                    <a:pt x="68" y="316"/>
                    <a:pt x="20" y="335"/>
                  </a:cubicBezTo>
                  <a:cubicBezTo>
                    <a:pt x="46" y="351"/>
                    <a:pt x="95" y="355"/>
                    <a:pt x="128" y="354"/>
                  </a:cubicBezTo>
                  <a:cubicBezTo>
                    <a:pt x="111" y="388"/>
                    <a:pt x="36" y="446"/>
                    <a:pt x="0" y="461"/>
                  </a:cubicBezTo>
                  <a:cubicBezTo>
                    <a:pt x="77" y="496"/>
                    <a:pt x="155" y="500"/>
                    <a:pt x="217" y="500"/>
                  </a:cubicBezTo>
                  <a:cubicBezTo>
                    <a:pt x="279" y="500"/>
                    <a:pt x="355" y="496"/>
                    <a:pt x="432" y="461"/>
                  </a:cubicBezTo>
                  <a:cubicBezTo>
                    <a:pt x="396" y="446"/>
                    <a:pt x="321" y="388"/>
                    <a:pt x="304" y="354"/>
                  </a:cubicBezTo>
                  <a:close/>
                </a:path>
              </a:pathLst>
            </a:custGeom>
            <a:solidFill>
              <a:srgbClr val="6999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075488" y="6249988"/>
              <a:ext cx="71438" cy="336550"/>
            </a:xfrm>
            <a:custGeom>
              <a:avLst/>
              <a:gdLst>
                <a:gd name="T0" fmla="*/ 40 w 40"/>
                <a:gd name="T1" fmla="*/ 178 h 186"/>
                <a:gd name="T2" fmla="*/ 20 w 40"/>
                <a:gd name="T3" fmla="*/ 186 h 186"/>
                <a:gd name="T4" fmla="*/ 20 w 40"/>
                <a:gd name="T5" fmla="*/ 186 h 186"/>
                <a:gd name="T6" fmla="*/ 0 w 40"/>
                <a:gd name="T7" fmla="*/ 178 h 186"/>
                <a:gd name="T8" fmla="*/ 0 w 40"/>
                <a:gd name="T9" fmla="*/ 8 h 186"/>
                <a:gd name="T10" fmla="*/ 20 w 40"/>
                <a:gd name="T11" fmla="*/ 0 h 186"/>
                <a:gd name="T12" fmla="*/ 20 w 40"/>
                <a:gd name="T13" fmla="*/ 0 h 186"/>
                <a:gd name="T14" fmla="*/ 40 w 40"/>
                <a:gd name="T15" fmla="*/ 8 h 186"/>
                <a:gd name="T16" fmla="*/ 40 w 40"/>
                <a:gd name="T17" fmla="*/ 17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" h="186">
                  <a:moveTo>
                    <a:pt x="40" y="178"/>
                  </a:moveTo>
                  <a:cubicBezTo>
                    <a:pt x="40" y="183"/>
                    <a:pt x="31" y="186"/>
                    <a:pt x="20" y="186"/>
                  </a:cubicBezTo>
                  <a:cubicBezTo>
                    <a:pt x="20" y="186"/>
                    <a:pt x="20" y="186"/>
                    <a:pt x="20" y="186"/>
                  </a:cubicBezTo>
                  <a:cubicBezTo>
                    <a:pt x="9" y="186"/>
                    <a:pt x="0" y="183"/>
                    <a:pt x="0" y="17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3"/>
                    <a:pt x="9" y="0"/>
                    <a:pt x="2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31" y="0"/>
                    <a:pt x="40" y="3"/>
                    <a:pt x="40" y="8"/>
                  </a:cubicBezTo>
                  <a:lnTo>
                    <a:pt x="40" y="178"/>
                  </a:lnTo>
                  <a:close/>
                </a:path>
              </a:pathLst>
            </a:custGeom>
            <a:solidFill>
              <a:srgbClr val="4F85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777038" y="5645150"/>
              <a:ext cx="666750" cy="774700"/>
            </a:xfrm>
            <a:custGeom>
              <a:avLst/>
              <a:gdLst>
                <a:gd name="T0" fmla="*/ 260 w 370"/>
                <a:gd name="T1" fmla="*/ 303 h 428"/>
                <a:gd name="T2" fmla="*/ 352 w 370"/>
                <a:gd name="T3" fmla="*/ 287 h 428"/>
                <a:gd name="T4" fmla="*/ 245 w 370"/>
                <a:gd name="T5" fmla="*/ 206 h 428"/>
                <a:gd name="T6" fmla="*/ 326 w 370"/>
                <a:gd name="T7" fmla="*/ 183 h 428"/>
                <a:gd name="T8" fmla="*/ 233 w 370"/>
                <a:gd name="T9" fmla="*/ 119 h 428"/>
                <a:gd name="T10" fmla="*/ 271 w 370"/>
                <a:gd name="T11" fmla="*/ 103 h 428"/>
                <a:gd name="T12" fmla="*/ 186 w 370"/>
                <a:gd name="T13" fmla="*/ 0 h 428"/>
                <a:gd name="T14" fmla="*/ 89 w 370"/>
                <a:gd name="T15" fmla="*/ 102 h 428"/>
                <a:gd name="T16" fmla="*/ 136 w 370"/>
                <a:gd name="T17" fmla="*/ 120 h 428"/>
                <a:gd name="T18" fmla="*/ 44 w 370"/>
                <a:gd name="T19" fmla="*/ 183 h 428"/>
                <a:gd name="T20" fmla="*/ 124 w 370"/>
                <a:gd name="T21" fmla="*/ 206 h 428"/>
                <a:gd name="T22" fmla="*/ 17 w 370"/>
                <a:gd name="T23" fmla="*/ 287 h 428"/>
                <a:gd name="T24" fmla="*/ 109 w 370"/>
                <a:gd name="T25" fmla="*/ 303 h 428"/>
                <a:gd name="T26" fmla="*/ 0 w 370"/>
                <a:gd name="T27" fmla="*/ 395 h 428"/>
                <a:gd name="T28" fmla="*/ 185 w 370"/>
                <a:gd name="T29" fmla="*/ 428 h 428"/>
                <a:gd name="T30" fmla="*/ 370 w 370"/>
                <a:gd name="T31" fmla="*/ 395 h 428"/>
                <a:gd name="T32" fmla="*/ 260 w 370"/>
                <a:gd name="T33" fmla="*/ 303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70" h="428">
                  <a:moveTo>
                    <a:pt x="260" y="303"/>
                  </a:moveTo>
                  <a:cubicBezTo>
                    <a:pt x="288" y="304"/>
                    <a:pt x="331" y="301"/>
                    <a:pt x="352" y="287"/>
                  </a:cubicBezTo>
                  <a:cubicBezTo>
                    <a:pt x="311" y="271"/>
                    <a:pt x="267" y="234"/>
                    <a:pt x="245" y="206"/>
                  </a:cubicBezTo>
                  <a:cubicBezTo>
                    <a:pt x="281" y="202"/>
                    <a:pt x="298" y="202"/>
                    <a:pt x="326" y="183"/>
                  </a:cubicBezTo>
                  <a:cubicBezTo>
                    <a:pt x="288" y="175"/>
                    <a:pt x="247" y="140"/>
                    <a:pt x="233" y="119"/>
                  </a:cubicBezTo>
                  <a:cubicBezTo>
                    <a:pt x="252" y="113"/>
                    <a:pt x="253" y="112"/>
                    <a:pt x="271" y="103"/>
                  </a:cubicBezTo>
                  <a:cubicBezTo>
                    <a:pt x="226" y="77"/>
                    <a:pt x="195" y="33"/>
                    <a:pt x="186" y="0"/>
                  </a:cubicBezTo>
                  <a:cubicBezTo>
                    <a:pt x="168" y="53"/>
                    <a:pt x="140" y="83"/>
                    <a:pt x="89" y="102"/>
                  </a:cubicBezTo>
                  <a:cubicBezTo>
                    <a:pt x="105" y="112"/>
                    <a:pt x="119" y="117"/>
                    <a:pt x="136" y="120"/>
                  </a:cubicBezTo>
                  <a:cubicBezTo>
                    <a:pt x="122" y="141"/>
                    <a:pt x="82" y="175"/>
                    <a:pt x="44" y="183"/>
                  </a:cubicBezTo>
                  <a:cubicBezTo>
                    <a:pt x="71" y="202"/>
                    <a:pt x="89" y="202"/>
                    <a:pt x="124" y="206"/>
                  </a:cubicBezTo>
                  <a:cubicBezTo>
                    <a:pt x="102" y="234"/>
                    <a:pt x="58" y="271"/>
                    <a:pt x="17" y="287"/>
                  </a:cubicBezTo>
                  <a:cubicBezTo>
                    <a:pt x="39" y="301"/>
                    <a:pt x="81" y="304"/>
                    <a:pt x="109" y="303"/>
                  </a:cubicBezTo>
                  <a:cubicBezTo>
                    <a:pt x="95" y="332"/>
                    <a:pt x="31" y="382"/>
                    <a:pt x="0" y="395"/>
                  </a:cubicBezTo>
                  <a:cubicBezTo>
                    <a:pt x="66" y="425"/>
                    <a:pt x="132" y="428"/>
                    <a:pt x="185" y="428"/>
                  </a:cubicBezTo>
                  <a:cubicBezTo>
                    <a:pt x="238" y="428"/>
                    <a:pt x="304" y="425"/>
                    <a:pt x="370" y="395"/>
                  </a:cubicBezTo>
                  <a:cubicBezTo>
                    <a:pt x="339" y="382"/>
                    <a:pt x="275" y="332"/>
                    <a:pt x="260" y="303"/>
                  </a:cubicBezTo>
                  <a:close/>
                </a:path>
              </a:pathLst>
            </a:custGeom>
            <a:solidFill>
              <a:srgbClr val="4F85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738938" y="6238875"/>
              <a:ext cx="77788" cy="360363"/>
            </a:xfrm>
            <a:custGeom>
              <a:avLst/>
              <a:gdLst>
                <a:gd name="T0" fmla="*/ 43 w 43"/>
                <a:gd name="T1" fmla="*/ 190 h 199"/>
                <a:gd name="T2" fmla="*/ 22 w 43"/>
                <a:gd name="T3" fmla="*/ 199 h 199"/>
                <a:gd name="T4" fmla="*/ 22 w 43"/>
                <a:gd name="T5" fmla="*/ 199 h 199"/>
                <a:gd name="T6" fmla="*/ 0 w 43"/>
                <a:gd name="T7" fmla="*/ 190 h 199"/>
                <a:gd name="T8" fmla="*/ 0 w 43"/>
                <a:gd name="T9" fmla="*/ 9 h 199"/>
                <a:gd name="T10" fmla="*/ 22 w 43"/>
                <a:gd name="T11" fmla="*/ 0 h 199"/>
                <a:gd name="T12" fmla="*/ 22 w 43"/>
                <a:gd name="T13" fmla="*/ 0 h 199"/>
                <a:gd name="T14" fmla="*/ 43 w 43"/>
                <a:gd name="T15" fmla="*/ 9 h 199"/>
                <a:gd name="T16" fmla="*/ 43 w 43"/>
                <a:gd name="T17" fmla="*/ 19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" h="199">
                  <a:moveTo>
                    <a:pt x="43" y="190"/>
                  </a:moveTo>
                  <a:cubicBezTo>
                    <a:pt x="43" y="195"/>
                    <a:pt x="34" y="199"/>
                    <a:pt x="22" y="199"/>
                  </a:cubicBezTo>
                  <a:cubicBezTo>
                    <a:pt x="22" y="199"/>
                    <a:pt x="22" y="199"/>
                    <a:pt x="22" y="199"/>
                  </a:cubicBezTo>
                  <a:cubicBezTo>
                    <a:pt x="10" y="199"/>
                    <a:pt x="0" y="195"/>
                    <a:pt x="0" y="19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10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34" y="0"/>
                    <a:pt x="43" y="4"/>
                    <a:pt x="43" y="9"/>
                  </a:cubicBezTo>
                  <a:lnTo>
                    <a:pt x="43" y="190"/>
                  </a:lnTo>
                  <a:close/>
                </a:path>
              </a:pathLst>
            </a:custGeom>
            <a:solidFill>
              <a:srgbClr val="8DBD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421438" y="5592763"/>
              <a:ext cx="714375" cy="828675"/>
            </a:xfrm>
            <a:custGeom>
              <a:avLst/>
              <a:gdLst>
                <a:gd name="T0" fmla="*/ 278 w 396"/>
                <a:gd name="T1" fmla="*/ 324 h 458"/>
                <a:gd name="T2" fmla="*/ 377 w 396"/>
                <a:gd name="T3" fmla="*/ 307 h 458"/>
                <a:gd name="T4" fmla="*/ 263 w 396"/>
                <a:gd name="T5" fmla="*/ 221 h 458"/>
                <a:gd name="T6" fmla="*/ 349 w 396"/>
                <a:gd name="T7" fmla="*/ 196 h 458"/>
                <a:gd name="T8" fmla="*/ 249 w 396"/>
                <a:gd name="T9" fmla="*/ 128 h 458"/>
                <a:gd name="T10" fmla="*/ 290 w 396"/>
                <a:gd name="T11" fmla="*/ 111 h 458"/>
                <a:gd name="T12" fmla="*/ 199 w 396"/>
                <a:gd name="T13" fmla="*/ 0 h 458"/>
                <a:gd name="T14" fmla="*/ 95 w 396"/>
                <a:gd name="T15" fmla="*/ 109 h 458"/>
                <a:gd name="T16" fmla="*/ 146 w 396"/>
                <a:gd name="T17" fmla="*/ 129 h 458"/>
                <a:gd name="T18" fmla="*/ 47 w 396"/>
                <a:gd name="T19" fmla="*/ 196 h 458"/>
                <a:gd name="T20" fmla="*/ 133 w 396"/>
                <a:gd name="T21" fmla="*/ 221 h 458"/>
                <a:gd name="T22" fmla="*/ 19 w 396"/>
                <a:gd name="T23" fmla="*/ 307 h 458"/>
                <a:gd name="T24" fmla="*/ 118 w 396"/>
                <a:gd name="T25" fmla="*/ 324 h 458"/>
                <a:gd name="T26" fmla="*/ 0 w 396"/>
                <a:gd name="T27" fmla="*/ 423 h 458"/>
                <a:gd name="T28" fmla="*/ 199 w 396"/>
                <a:gd name="T29" fmla="*/ 458 h 458"/>
                <a:gd name="T30" fmla="*/ 396 w 396"/>
                <a:gd name="T31" fmla="*/ 423 h 458"/>
                <a:gd name="T32" fmla="*/ 278 w 396"/>
                <a:gd name="T33" fmla="*/ 324 h 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96" h="458">
                  <a:moveTo>
                    <a:pt x="278" y="324"/>
                  </a:moveTo>
                  <a:cubicBezTo>
                    <a:pt x="308" y="325"/>
                    <a:pt x="354" y="322"/>
                    <a:pt x="377" y="307"/>
                  </a:cubicBezTo>
                  <a:cubicBezTo>
                    <a:pt x="333" y="290"/>
                    <a:pt x="286" y="251"/>
                    <a:pt x="263" y="221"/>
                  </a:cubicBezTo>
                  <a:cubicBezTo>
                    <a:pt x="300" y="216"/>
                    <a:pt x="319" y="216"/>
                    <a:pt x="349" y="196"/>
                  </a:cubicBezTo>
                  <a:cubicBezTo>
                    <a:pt x="308" y="188"/>
                    <a:pt x="265" y="150"/>
                    <a:pt x="249" y="128"/>
                  </a:cubicBezTo>
                  <a:cubicBezTo>
                    <a:pt x="270" y="122"/>
                    <a:pt x="271" y="121"/>
                    <a:pt x="290" y="111"/>
                  </a:cubicBezTo>
                  <a:cubicBezTo>
                    <a:pt x="241" y="83"/>
                    <a:pt x="208" y="36"/>
                    <a:pt x="199" y="0"/>
                  </a:cubicBezTo>
                  <a:cubicBezTo>
                    <a:pt x="180" y="57"/>
                    <a:pt x="150" y="90"/>
                    <a:pt x="95" y="109"/>
                  </a:cubicBezTo>
                  <a:cubicBezTo>
                    <a:pt x="112" y="121"/>
                    <a:pt x="127" y="126"/>
                    <a:pt x="146" y="129"/>
                  </a:cubicBezTo>
                  <a:cubicBezTo>
                    <a:pt x="130" y="151"/>
                    <a:pt x="88" y="188"/>
                    <a:pt x="47" y="196"/>
                  </a:cubicBezTo>
                  <a:cubicBezTo>
                    <a:pt x="77" y="216"/>
                    <a:pt x="96" y="216"/>
                    <a:pt x="133" y="221"/>
                  </a:cubicBezTo>
                  <a:cubicBezTo>
                    <a:pt x="110" y="251"/>
                    <a:pt x="63" y="290"/>
                    <a:pt x="19" y="307"/>
                  </a:cubicBezTo>
                  <a:cubicBezTo>
                    <a:pt x="42" y="322"/>
                    <a:pt x="87" y="325"/>
                    <a:pt x="118" y="324"/>
                  </a:cubicBezTo>
                  <a:cubicBezTo>
                    <a:pt x="102" y="355"/>
                    <a:pt x="33" y="409"/>
                    <a:pt x="0" y="423"/>
                  </a:cubicBezTo>
                  <a:cubicBezTo>
                    <a:pt x="71" y="454"/>
                    <a:pt x="142" y="458"/>
                    <a:pt x="199" y="458"/>
                  </a:cubicBezTo>
                  <a:cubicBezTo>
                    <a:pt x="255" y="458"/>
                    <a:pt x="325" y="454"/>
                    <a:pt x="396" y="423"/>
                  </a:cubicBezTo>
                  <a:cubicBezTo>
                    <a:pt x="363" y="409"/>
                    <a:pt x="294" y="355"/>
                    <a:pt x="278" y="324"/>
                  </a:cubicBezTo>
                  <a:close/>
                </a:path>
              </a:pathLst>
            </a:custGeom>
            <a:solidFill>
              <a:srgbClr val="8DBD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810501" y="6232525"/>
              <a:ext cx="76200" cy="354013"/>
            </a:xfrm>
            <a:custGeom>
              <a:avLst/>
              <a:gdLst>
                <a:gd name="T0" fmla="*/ 42 w 42"/>
                <a:gd name="T1" fmla="*/ 187 h 195"/>
                <a:gd name="T2" fmla="*/ 21 w 42"/>
                <a:gd name="T3" fmla="*/ 195 h 195"/>
                <a:gd name="T4" fmla="*/ 21 w 42"/>
                <a:gd name="T5" fmla="*/ 195 h 195"/>
                <a:gd name="T6" fmla="*/ 0 w 42"/>
                <a:gd name="T7" fmla="*/ 187 h 195"/>
                <a:gd name="T8" fmla="*/ 0 w 42"/>
                <a:gd name="T9" fmla="*/ 9 h 195"/>
                <a:gd name="T10" fmla="*/ 21 w 42"/>
                <a:gd name="T11" fmla="*/ 0 h 195"/>
                <a:gd name="T12" fmla="*/ 21 w 42"/>
                <a:gd name="T13" fmla="*/ 0 h 195"/>
                <a:gd name="T14" fmla="*/ 42 w 42"/>
                <a:gd name="T15" fmla="*/ 9 h 195"/>
                <a:gd name="T16" fmla="*/ 42 w 42"/>
                <a:gd name="T17" fmla="*/ 187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" h="195">
                  <a:moveTo>
                    <a:pt x="42" y="187"/>
                  </a:moveTo>
                  <a:cubicBezTo>
                    <a:pt x="42" y="191"/>
                    <a:pt x="33" y="195"/>
                    <a:pt x="21" y="195"/>
                  </a:cubicBezTo>
                  <a:cubicBezTo>
                    <a:pt x="21" y="195"/>
                    <a:pt x="21" y="195"/>
                    <a:pt x="21" y="195"/>
                  </a:cubicBezTo>
                  <a:cubicBezTo>
                    <a:pt x="10" y="195"/>
                    <a:pt x="0" y="191"/>
                    <a:pt x="0" y="187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10" y="0"/>
                    <a:pt x="21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33" y="0"/>
                    <a:pt x="42" y="4"/>
                    <a:pt x="42" y="9"/>
                  </a:cubicBezTo>
                  <a:lnTo>
                    <a:pt x="42" y="187"/>
                  </a:lnTo>
                  <a:close/>
                </a:path>
              </a:pathLst>
            </a:custGeom>
            <a:solidFill>
              <a:srgbClr val="4F85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508876" y="5624513"/>
              <a:ext cx="677863" cy="787400"/>
            </a:xfrm>
            <a:custGeom>
              <a:avLst/>
              <a:gdLst>
                <a:gd name="T0" fmla="*/ 265 w 376"/>
                <a:gd name="T1" fmla="*/ 308 h 435"/>
                <a:gd name="T2" fmla="*/ 358 w 376"/>
                <a:gd name="T3" fmla="*/ 292 h 435"/>
                <a:gd name="T4" fmla="*/ 250 w 376"/>
                <a:gd name="T5" fmla="*/ 210 h 435"/>
                <a:gd name="T6" fmla="*/ 332 w 376"/>
                <a:gd name="T7" fmla="*/ 186 h 435"/>
                <a:gd name="T8" fmla="*/ 237 w 376"/>
                <a:gd name="T9" fmla="*/ 122 h 435"/>
                <a:gd name="T10" fmla="*/ 276 w 376"/>
                <a:gd name="T11" fmla="*/ 105 h 435"/>
                <a:gd name="T12" fmla="*/ 190 w 376"/>
                <a:gd name="T13" fmla="*/ 0 h 435"/>
                <a:gd name="T14" fmla="*/ 91 w 376"/>
                <a:gd name="T15" fmla="*/ 104 h 435"/>
                <a:gd name="T16" fmla="*/ 139 w 376"/>
                <a:gd name="T17" fmla="*/ 123 h 435"/>
                <a:gd name="T18" fmla="*/ 45 w 376"/>
                <a:gd name="T19" fmla="*/ 186 h 435"/>
                <a:gd name="T20" fmla="*/ 127 w 376"/>
                <a:gd name="T21" fmla="*/ 210 h 435"/>
                <a:gd name="T22" fmla="*/ 18 w 376"/>
                <a:gd name="T23" fmla="*/ 292 h 435"/>
                <a:gd name="T24" fmla="*/ 112 w 376"/>
                <a:gd name="T25" fmla="*/ 308 h 435"/>
                <a:gd name="T26" fmla="*/ 0 w 376"/>
                <a:gd name="T27" fmla="*/ 402 h 435"/>
                <a:gd name="T28" fmla="*/ 189 w 376"/>
                <a:gd name="T29" fmla="*/ 435 h 435"/>
                <a:gd name="T30" fmla="*/ 376 w 376"/>
                <a:gd name="T31" fmla="*/ 402 h 435"/>
                <a:gd name="T32" fmla="*/ 265 w 376"/>
                <a:gd name="T33" fmla="*/ 308 h 4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76" h="435">
                  <a:moveTo>
                    <a:pt x="265" y="308"/>
                  </a:moveTo>
                  <a:cubicBezTo>
                    <a:pt x="293" y="309"/>
                    <a:pt x="337" y="306"/>
                    <a:pt x="358" y="292"/>
                  </a:cubicBezTo>
                  <a:cubicBezTo>
                    <a:pt x="317" y="275"/>
                    <a:pt x="272" y="238"/>
                    <a:pt x="250" y="210"/>
                  </a:cubicBezTo>
                  <a:cubicBezTo>
                    <a:pt x="285" y="205"/>
                    <a:pt x="303" y="205"/>
                    <a:pt x="332" y="186"/>
                  </a:cubicBezTo>
                  <a:cubicBezTo>
                    <a:pt x="293" y="179"/>
                    <a:pt x="252" y="142"/>
                    <a:pt x="237" y="122"/>
                  </a:cubicBezTo>
                  <a:cubicBezTo>
                    <a:pt x="257" y="116"/>
                    <a:pt x="258" y="115"/>
                    <a:pt x="276" y="105"/>
                  </a:cubicBezTo>
                  <a:cubicBezTo>
                    <a:pt x="230" y="79"/>
                    <a:pt x="198" y="34"/>
                    <a:pt x="190" y="0"/>
                  </a:cubicBezTo>
                  <a:cubicBezTo>
                    <a:pt x="171" y="54"/>
                    <a:pt x="142" y="85"/>
                    <a:pt x="91" y="104"/>
                  </a:cubicBezTo>
                  <a:cubicBezTo>
                    <a:pt x="107" y="115"/>
                    <a:pt x="121" y="119"/>
                    <a:pt x="139" y="123"/>
                  </a:cubicBezTo>
                  <a:cubicBezTo>
                    <a:pt x="124" y="144"/>
                    <a:pt x="84" y="179"/>
                    <a:pt x="45" y="186"/>
                  </a:cubicBezTo>
                  <a:cubicBezTo>
                    <a:pt x="73" y="205"/>
                    <a:pt x="91" y="205"/>
                    <a:pt x="127" y="210"/>
                  </a:cubicBezTo>
                  <a:cubicBezTo>
                    <a:pt x="105" y="238"/>
                    <a:pt x="60" y="275"/>
                    <a:pt x="18" y="292"/>
                  </a:cubicBezTo>
                  <a:cubicBezTo>
                    <a:pt x="40" y="306"/>
                    <a:pt x="83" y="309"/>
                    <a:pt x="112" y="308"/>
                  </a:cubicBezTo>
                  <a:cubicBezTo>
                    <a:pt x="97" y="338"/>
                    <a:pt x="32" y="388"/>
                    <a:pt x="0" y="402"/>
                  </a:cubicBezTo>
                  <a:cubicBezTo>
                    <a:pt x="67" y="431"/>
                    <a:pt x="135" y="435"/>
                    <a:pt x="189" y="435"/>
                  </a:cubicBezTo>
                  <a:cubicBezTo>
                    <a:pt x="243" y="435"/>
                    <a:pt x="309" y="431"/>
                    <a:pt x="376" y="402"/>
                  </a:cubicBezTo>
                  <a:cubicBezTo>
                    <a:pt x="345" y="388"/>
                    <a:pt x="279" y="338"/>
                    <a:pt x="265" y="308"/>
                  </a:cubicBezTo>
                  <a:close/>
                </a:path>
              </a:pathLst>
            </a:custGeom>
            <a:solidFill>
              <a:srgbClr val="4F85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412038" y="6188075"/>
              <a:ext cx="84138" cy="392113"/>
            </a:xfrm>
            <a:custGeom>
              <a:avLst/>
              <a:gdLst>
                <a:gd name="T0" fmla="*/ 47 w 47"/>
                <a:gd name="T1" fmla="*/ 208 h 217"/>
                <a:gd name="T2" fmla="*/ 23 w 47"/>
                <a:gd name="T3" fmla="*/ 217 h 217"/>
                <a:gd name="T4" fmla="*/ 23 w 47"/>
                <a:gd name="T5" fmla="*/ 217 h 217"/>
                <a:gd name="T6" fmla="*/ 0 w 47"/>
                <a:gd name="T7" fmla="*/ 208 h 217"/>
                <a:gd name="T8" fmla="*/ 0 w 47"/>
                <a:gd name="T9" fmla="*/ 9 h 217"/>
                <a:gd name="T10" fmla="*/ 23 w 47"/>
                <a:gd name="T11" fmla="*/ 0 h 217"/>
                <a:gd name="T12" fmla="*/ 23 w 47"/>
                <a:gd name="T13" fmla="*/ 0 h 217"/>
                <a:gd name="T14" fmla="*/ 47 w 47"/>
                <a:gd name="T15" fmla="*/ 9 h 217"/>
                <a:gd name="T16" fmla="*/ 47 w 47"/>
                <a:gd name="T17" fmla="*/ 208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217">
                  <a:moveTo>
                    <a:pt x="47" y="208"/>
                  </a:moveTo>
                  <a:cubicBezTo>
                    <a:pt x="47" y="213"/>
                    <a:pt x="36" y="217"/>
                    <a:pt x="23" y="217"/>
                  </a:cubicBezTo>
                  <a:cubicBezTo>
                    <a:pt x="23" y="217"/>
                    <a:pt x="23" y="217"/>
                    <a:pt x="23" y="217"/>
                  </a:cubicBezTo>
                  <a:cubicBezTo>
                    <a:pt x="10" y="217"/>
                    <a:pt x="0" y="213"/>
                    <a:pt x="0" y="208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10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36" y="0"/>
                    <a:pt x="47" y="4"/>
                    <a:pt x="47" y="9"/>
                  </a:cubicBezTo>
                  <a:lnTo>
                    <a:pt x="47" y="208"/>
                  </a:lnTo>
                  <a:close/>
                </a:path>
              </a:pathLst>
            </a:custGeom>
            <a:solidFill>
              <a:srgbClr val="6999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064376" y="5481638"/>
              <a:ext cx="777875" cy="904875"/>
            </a:xfrm>
            <a:custGeom>
              <a:avLst/>
              <a:gdLst>
                <a:gd name="T0" fmla="*/ 304 w 432"/>
                <a:gd name="T1" fmla="*/ 354 h 500"/>
                <a:gd name="T2" fmla="*/ 412 w 432"/>
                <a:gd name="T3" fmla="*/ 335 h 500"/>
                <a:gd name="T4" fmla="*/ 287 w 432"/>
                <a:gd name="T5" fmla="*/ 241 h 500"/>
                <a:gd name="T6" fmla="*/ 381 w 432"/>
                <a:gd name="T7" fmla="*/ 213 h 500"/>
                <a:gd name="T8" fmla="*/ 272 w 432"/>
                <a:gd name="T9" fmla="*/ 139 h 500"/>
                <a:gd name="T10" fmla="*/ 317 w 432"/>
                <a:gd name="T11" fmla="*/ 120 h 500"/>
                <a:gd name="T12" fmla="*/ 218 w 432"/>
                <a:gd name="T13" fmla="*/ 0 h 500"/>
                <a:gd name="T14" fmla="*/ 104 w 432"/>
                <a:gd name="T15" fmla="*/ 119 h 500"/>
                <a:gd name="T16" fmla="*/ 159 w 432"/>
                <a:gd name="T17" fmla="*/ 141 h 500"/>
                <a:gd name="T18" fmla="*/ 51 w 432"/>
                <a:gd name="T19" fmla="*/ 213 h 500"/>
                <a:gd name="T20" fmla="*/ 145 w 432"/>
                <a:gd name="T21" fmla="*/ 241 h 500"/>
                <a:gd name="T22" fmla="*/ 21 w 432"/>
                <a:gd name="T23" fmla="*/ 335 h 500"/>
                <a:gd name="T24" fmla="*/ 128 w 432"/>
                <a:gd name="T25" fmla="*/ 354 h 500"/>
                <a:gd name="T26" fmla="*/ 0 w 432"/>
                <a:gd name="T27" fmla="*/ 461 h 500"/>
                <a:gd name="T28" fmla="*/ 217 w 432"/>
                <a:gd name="T29" fmla="*/ 500 h 500"/>
                <a:gd name="T30" fmla="*/ 432 w 432"/>
                <a:gd name="T31" fmla="*/ 461 h 500"/>
                <a:gd name="T32" fmla="*/ 304 w 432"/>
                <a:gd name="T33" fmla="*/ 354 h 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32" h="500">
                  <a:moveTo>
                    <a:pt x="304" y="354"/>
                  </a:moveTo>
                  <a:cubicBezTo>
                    <a:pt x="337" y="355"/>
                    <a:pt x="387" y="351"/>
                    <a:pt x="412" y="335"/>
                  </a:cubicBezTo>
                  <a:cubicBezTo>
                    <a:pt x="364" y="316"/>
                    <a:pt x="312" y="273"/>
                    <a:pt x="287" y="241"/>
                  </a:cubicBezTo>
                  <a:cubicBezTo>
                    <a:pt x="328" y="236"/>
                    <a:pt x="348" y="236"/>
                    <a:pt x="381" y="213"/>
                  </a:cubicBezTo>
                  <a:cubicBezTo>
                    <a:pt x="337" y="205"/>
                    <a:pt x="289" y="163"/>
                    <a:pt x="272" y="139"/>
                  </a:cubicBezTo>
                  <a:cubicBezTo>
                    <a:pt x="295" y="133"/>
                    <a:pt x="296" y="131"/>
                    <a:pt x="317" y="120"/>
                  </a:cubicBezTo>
                  <a:cubicBezTo>
                    <a:pt x="264" y="91"/>
                    <a:pt x="228" y="39"/>
                    <a:pt x="218" y="0"/>
                  </a:cubicBezTo>
                  <a:cubicBezTo>
                    <a:pt x="196" y="62"/>
                    <a:pt x="163" y="97"/>
                    <a:pt x="104" y="119"/>
                  </a:cubicBezTo>
                  <a:cubicBezTo>
                    <a:pt x="123" y="131"/>
                    <a:pt x="139" y="137"/>
                    <a:pt x="159" y="141"/>
                  </a:cubicBezTo>
                  <a:cubicBezTo>
                    <a:pt x="142" y="165"/>
                    <a:pt x="96" y="205"/>
                    <a:pt x="51" y="213"/>
                  </a:cubicBezTo>
                  <a:cubicBezTo>
                    <a:pt x="84" y="236"/>
                    <a:pt x="104" y="236"/>
                    <a:pt x="145" y="241"/>
                  </a:cubicBezTo>
                  <a:cubicBezTo>
                    <a:pt x="120" y="273"/>
                    <a:pt x="68" y="316"/>
                    <a:pt x="21" y="335"/>
                  </a:cubicBezTo>
                  <a:cubicBezTo>
                    <a:pt x="46" y="351"/>
                    <a:pt x="95" y="355"/>
                    <a:pt x="128" y="354"/>
                  </a:cubicBezTo>
                  <a:cubicBezTo>
                    <a:pt x="111" y="388"/>
                    <a:pt x="36" y="446"/>
                    <a:pt x="0" y="461"/>
                  </a:cubicBezTo>
                  <a:cubicBezTo>
                    <a:pt x="77" y="496"/>
                    <a:pt x="155" y="500"/>
                    <a:pt x="217" y="500"/>
                  </a:cubicBezTo>
                  <a:cubicBezTo>
                    <a:pt x="279" y="500"/>
                    <a:pt x="355" y="496"/>
                    <a:pt x="432" y="461"/>
                  </a:cubicBezTo>
                  <a:cubicBezTo>
                    <a:pt x="396" y="446"/>
                    <a:pt x="321" y="388"/>
                    <a:pt x="304" y="354"/>
                  </a:cubicBezTo>
                  <a:close/>
                </a:path>
              </a:pathLst>
            </a:custGeom>
            <a:solidFill>
              <a:srgbClr val="6999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470776" y="6321425"/>
              <a:ext cx="61913" cy="284163"/>
            </a:xfrm>
            <a:custGeom>
              <a:avLst/>
              <a:gdLst>
                <a:gd name="T0" fmla="*/ 34 w 34"/>
                <a:gd name="T1" fmla="*/ 150 h 157"/>
                <a:gd name="T2" fmla="*/ 17 w 34"/>
                <a:gd name="T3" fmla="*/ 157 h 157"/>
                <a:gd name="T4" fmla="*/ 17 w 34"/>
                <a:gd name="T5" fmla="*/ 157 h 157"/>
                <a:gd name="T6" fmla="*/ 0 w 34"/>
                <a:gd name="T7" fmla="*/ 150 h 157"/>
                <a:gd name="T8" fmla="*/ 0 w 34"/>
                <a:gd name="T9" fmla="*/ 7 h 157"/>
                <a:gd name="T10" fmla="*/ 17 w 34"/>
                <a:gd name="T11" fmla="*/ 0 h 157"/>
                <a:gd name="T12" fmla="*/ 17 w 34"/>
                <a:gd name="T13" fmla="*/ 0 h 157"/>
                <a:gd name="T14" fmla="*/ 34 w 34"/>
                <a:gd name="T15" fmla="*/ 7 h 157"/>
                <a:gd name="T16" fmla="*/ 34 w 34"/>
                <a:gd name="T17" fmla="*/ 15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157">
                  <a:moveTo>
                    <a:pt x="34" y="150"/>
                  </a:moveTo>
                  <a:cubicBezTo>
                    <a:pt x="34" y="154"/>
                    <a:pt x="27" y="157"/>
                    <a:pt x="17" y="157"/>
                  </a:cubicBezTo>
                  <a:cubicBezTo>
                    <a:pt x="17" y="157"/>
                    <a:pt x="17" y="157"/>
                    <a:pt x="17" y="157"/>
                  </a:cubicBezTo>
                  <a:cubicBezTo>
                    <a:pt x="8" y="157"/>
                    <a:pt x="0" y="154"/>
                    <a:pt x="0" y="15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8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27" y="0"/>
                    <a:pt x="34" y="3"/>
                    <a:pt x="34" y="7"/>
                  </a:cubicBezTo>
                  <a:lnTo>
                    <a:pt x="34" y="150"/>
                  </a:lnTo>
                  <a:close/>
                </a:path>
              </a:pathLst>
            </a:custGeom>
            <a:solidFill>
              <a:srgbClr val="8DBD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221538" y="5808663"/>
              <a:ext cx="563563" cy="655638"/>
            </a:xfrm>
            <a:custGeom>
              <a:avLst/>
              <a:gdLst>
                <a:gd name="T0" fmla="*/ 220 w 313"/>
                <a:gd name="T1" fmla="*/ 257 h 362"/>
                <a:gd name="T2" fmla="*/ 298 w 313"/>
                <a:gd name="T3" fmla="*/ 243 h 362"/>
                <a:gd name="T4" fmla="*/ 207 w 313"/>
                <a:gd name="T5" fmla="*/ 175 h 362"/>
                <a:gd name="T6" fmla="*/ 275 w 313"/>
                <a:gd name="T7" fmla="*/ 155 h 362"/>
                <a:gd name="T8" fmla="*/ 197 w 313"/>
                <a:gd name="T9" fmla="*/ 101 h 362"/>
                <a:gd name="T10" fmla="*/ 229 w 313"/>
                <a:gd name="T11" fmla="*/ 88 h 362"/>
                <a:gd name="T12" fmla="*/ 157 w 313"/>
                <a:gd name="T13" fmla="*/ 0 h 362"/>
                <a:gd name="T14" fmla="*/ 75 w 313"/>
                <a:gd name="T15" fmla="*/ 87 h 362"/>
                <a:gd name="T16" fmla="*/ 115 w 313"/>
                <a:gd name="T17" fmla="*/ 102 h 362"/>
                <a:gd name="T18" fmla="*/ 37 w 313"/>
                <a:gd name="T19" fmla="*/ 155 h 362"/>
                <a:gd name="T20" fmla="*/ 105 w 313"/>
                <a:gd name="T21" fmla="*/ 175 h 362"/>
                <a:gd name="T22" fmla="*/ 15 w 313"/>
                <a:gd name="T23" fmla="*/ 243 h 362"/>
                <a:gd name="T24" fmla="*/ 93 w 313"/>
                <a:gd name="T25" fmla="*/ 257 h 362"/>
                <a:gd name="T26" fmla="*/ 0 w 313"/>
                <a:gd name="T27" fmla="*/ 335 h 362"/>
                <a:gd name="T28" fmla="*/ 157 w 313"/>
                <a:gd name="T29" fmla="*/ 362 h 362"/>
                <a:gd name="T30" fmla="*/ 313 w 313"/>
                <a:gd name="T31" fmla="*/ 335 h 362"/>
                <a:gd name="T32" fmla="*/ 220 w 313"/>
                <a:gd name="T33" fmla="*/ 257 h 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13" h="362">
                  <a:moveTo>
                    <a:pt x="220" y="257"/>
                  </a:moveTo>
                  <a:cubicBezTo>
                    <a:pt x="244" y="257"/>
                    <a:pt x="280" y="255"/>
                    <a:pt x="298" y="243"/>
                  </a:cubicBezTo>
                  <a:cubicBezTo>
                    <a:pt x="263" y="229"/>
                    <a:pt x="226" y="199"/>
                    <a:pt x="207" y="175"/>
                  </a:cubicBezTo>
                  <a:cubicBezTo>
                    <a:pt x="237" y="171"/>
                    <a:pt x="252" y="171"/>
                    <a:pt x="275" y="155"/>
                  </a:cubicBezTo>
                  <a:cubicBezTo>
                    <a:pt x="243" y="149"/>
                    <a:pt x="209" y="119"/>
                    <a:pt x="197" y="101"/>
                  </a:cubicBezTo>
                  <a:cubicBezTo>
                    <a:pt x="213" y="97"/>
                    <a:pt x="214" y="96"/>
                    <a:pt x="229" y="88"/>
                  </a:cubicBezTo>
                  <a:cubicBezTo>
                    <a:pt x="191" y="66"/>
                    <a:pt x="165" y="29"/>
                    <a:pt x="157" y="0"/>
                  </a:cubicBezTo>
                  <a:cubicBezTo>
                    <a:pt x="142" y="45"/>
                    <a:pt x="118" y="71"/>
                    <a:pt x="75" y="87"/>
                  </a:cubicBezTo>
                  <a:cubicBezTo>
                    <a:pt x="89" y="96"/>
                    <a:pt x="100" y="99"/>
                    <a:pt x="115" y="102"/>
                  </a:cubicBezTo>
                  <a:cubicBezTo>
                    <a:pt x="103" y="120"/>
                    <a:pt x="69" y="149"/>
                    <a:pt x="37" y="155"/>
                  </a:cubicBezTo>
                  <a:cubicBezTo>
                    <a:pt x="60" y="171"/>
                    <a:pt x="75" y="171"/>
                    <a:pt x="105" y="175"/>
                  </a:cubicBezTo>
                  <a:cubicBezTo>
                    <a:pt x="87" y="199"/>
                    <a:pt x="49" y="229"/>
                    <a:pt x="15" y="243"/>
                  </a:cubicBezTo>
                  <a:cubicBezTo>
                    <a:pt x="33" y="255"/>
                    <a:pt x="69" y="257"/>
                    <a:pt x="93" y="257"/>
                  </a:cubicBezTo>
                  <a:cubicBezTo>
                    <a:pt x="80" y="281"/>
                    <a:pt x="26" y="324"/>
                    <a:pt x="0" y="335"/>
                  </a:cubicBezTo>
                  <a:cubicBezTo>
                    <a:pt x="55" y="359"/>
                    <a:pt x="112" y="362"/>
                    <a:pt x="157" y="362"/>
                  </a:cubicBezTo>
                  <a:cubicBezTo>
                    <a:pt x="202" y="362"/>
                    <a:pt x="257" y="359"/>
                    <a:pt x="313" y="335"/>
                  </a:cubicBezTo>
                  <a:cubicBezTo>
                    <a:pt x="286" y="324"/>
                    <a:pt x="232" y="281"/>
                    <a:pt x="220" y="257"/>
                  </a:cubicBezTo>
                  <a:close/>
                </a:path>
              </a:pathLst>
            </a:custGeom>
            <a:solidFill>
              <a:srgbClr val="8DBD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169276" y="6224588"/>
              <a:ext cx="80963" cy="371475"/>
            </a:xfrm>
            <a:custGeom>
              <a:avLst/>
              <a:gdLst>
                <a:gd name="T0" fmla="*/ 45 w 45"/>
                <a:gd name="T1" fmla="*/ 197 h 206"/>
                <a:gd name="T2" fmla="*/ 23 w 45"/>
                <a:gd name="T3" fmla="*/ 206 h 206"/>
                <a:gd name="T4" fmla="*/ 23 w 45"/>
                <a:gd name="T5" fmla="*/ 206 h 206"/>
                <a:gd name="T6" fmla="*/ 0 w 45"/>
                <a:gd name="T7" fmla="*/ 197 h 206"/>
                <a:gd name="T8" fmla="*/ 0 w 45"/>
                <a:gd name="T9" fmla="*/ 9 h 206"/>
                <a:gd name="T10" fmla="*/ 23 w 45"/>
                <a:gd name="T11" fmla="*/ 0 h 206"/>
                <a:gd name="T12" fmla="*/ 23 w 45"/>
                <a:gd name="T13" fmla="*/ 0 h 206"/>
                <a:gd name="T14" fmla="*/ 45 w 45"/>
                <a:gd name="T15" fmla="*/ 9 h 206"/>
                <a:gd name="T16" fmla="*/ 45 w 45"/>
                <a:gd name="T17" fmla="*/ 197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" h="206">
                  <a:moveTo>
                    <a:pt x="45" y="197"/>
                  </a:moveTo>
                  <a:cubicBezTo>
                    <a:pt x="45" y="202"/>
                    <a:pt x="35" y="206"/>
                    <a:pt x="23" y="206"/>
                  </a:cubicBezTo>
                  <a:cubicBezTo>
                    <a:pt x="23" y="206"/>
                    <a:pt x="23" y="206"/>
                    <a:pt x="23" y="206"/>
                  </a:cubicBezTo>
                  <a:cubicBezTo>
                    <a:pt x="10" y="206"/>
                    <a:pt x="0" y="202"/>
                    <a:pt x="0" y="197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10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35" y="0"/>
                    <a:pt x="45" y="4"/>
                    <a:pt x="45" y="9"/>
                  </a:cubicBezTo>
                  <a:lnTo>
                    <a:pt x="45" y="197"/>
                  </a:lnTo>
                  <a:close/>
                </a:path>
              </a:pathLst>
            </a:custGeom>
            <a:solidFill>
              <a:srgbClr val="8DBD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839076" y="5553075"/>
              <a:ext cx="741363" cy="858838"/>
            </a:xfrm>
            <a:custGeom>
              <a:avLst/>
              <a:gdLst>
                <a:gd name="T0" fmla="*/ 289 w 411"/>
                <a:gd name="T1" fmla="*/ 336 h 475"/>
                <a:gd name="T2" fmla="*/ 392 w 411"/>
                <a:gd name="T3" fmla="*/ 319 h 475"/>
                <a:gd name="T4" fmla="*/ 273 w 411"/>
                <a:gd name="T5" fmla="*/ 229 h 475"/>
                <a:gd name="T6" fmla="*/ 362 w 411"/>
                <a:gd name="T7" fmla="*/ 203 h 475"/>
                <a:gd name="T8" fmla="*/ 259 w 411"/>
                <a:gd name="T9" fmla="*/ 133 h 475"/>
                <a:gd name="T10" fmla="*/ 301 w 411"/>
                <a:gd name="T11" fmla="*/ 115 h 475"/>
                <a:gd name="T12" fmla="*/ 207 w 411"/>
                <a:gd name="T13" fmla="*/ 0 h 475"/>
                <a:gd name="T14" fmla="*/ 99 w 411"/>
                <a:gd name="T15" fmla="*/ 113 h 475"/>
                <a:gd name="T16" fmla="*/ 152 w 411"/>
                <a:gd name="T17" fmla="*/ 134 h 475"/>
                <a:gd name="T18" fmla="*/ 49 w 411"/>
                <a:gd name="T19" fmla="*/ 203 h 475"/>
                <a:gd name="T20" fmla="*/ 138 w 411"/>
                <a:gd name="T21" fmla="*/ 229 h 475"/>
                <a:gd name="T22" fmla="*/ 20 w 411"/>
                <a:gd name="T23" fmla="*/ 319 h 475"/>
                <a:gd name="T24" fmla="*/ 122 w 411"/>
                <a:gd name="T25" fmla="*/ 336 h 475"/>
                <a:gd name="T26" fmla="*/ 0 w 411"/>
                <a:gd name="T27" fmla="*/ 439 h 475"/>
                <a:gd name="T28" fmla="*/ 206 w 411"/>
                <a:gd name="T29" fmla="*/ 475 h 475"/>
                <a:gd name="T30" fmla="*/ 411 w 411"/>
                <a:gd name="T31" fmla="*/ 439 h 475"/>
                <a:gd name="T32" fmla="*/ 289 w 411"/>
                <a:gd name="T33" fmla="*/ 336 h 4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11" h="475">
                  <a:moveTo>
                    <a:pt x="289" y="336"/>
                  </a:moveTo>
                  <a:cubicBezTo>
                    <a:pt x="320" y="337"/>
                    <a:pt x="368" y="334"/>
                    <a:pt x="392" y="319"/>
                  </a:cubicBezTo>
                  <a:cubicBezTo>
                    <a:pt x="346" y="301"/>
                    <a:pt x="297" y="260"/>
                    <a:pt x="273" y="229"/>
                  </a:cubicBezTo>
                  <a:cubicBezTo>
                    <a:pt x="312" y="224"/>
                    <a:pt x="331" y="224"/>
                    <a:pt x="362" y="203"/>
                  </a:cubicBezTo>
                  <a:cubicBezTo>
                    <a:pt x="320" y="195"/>
                    <a:pt x="275" y="155"/>
                    <a:pt x="259" y="133"/>
                  </a:cubicBezTo>
                  <a:cubicBezTo>
                    <a:pt x="281" y="126"/>
                    <a:pt x="282" y="125"/>
                    <a:pt x="301" y="115"/>
                  </a:cubicBezTo>
                  <a:cubicBezTo>
                    <a:pt x="251" y="86"/>
                    <a:pt x="217" y="37"/>
                    <a:pt x="207" y="0"/>
                  </a:cubicBezTo>
                  <a:cubicBezTo>
                    <a:pt x="187" y="59"/>
                    <a:pt x="156" y="93"/>
                    <a:pt x="99" y="113"/>
                  </a:cubicBezTo>
                  <a:cubicBezTo>
                    <a:pt x="117" y="125"/>
                    <a:pt x="132" y="130"/>
                    <a:pt x="152" y="134"/>
                  </a:cubicBezTo>
                  <a:cubicBezTo>
                    <a:pt x="135" y="157"/>
                    <a:pt x="91" y="195"/>
                    <a:pt x="49" y="203"/>
                  </a:cubicBezTo>
                  <a:cubicBezTo>
                    <a:pt x="80" y="224"/>
                    <a:pt x="99" y="224"/>
                    <a:pt x="138" y="229"/>
                  </a:cubicBezTo>
                  <a:cubicBezTo>
                    <a:pt x="114" y="260"/>
                    <a:pt x="65" y="301"/>
                    <a:pt x="20" y="319"/>
                  </a:cubicBezTo>
                  <a:cubicBezTo>
                    <a:pt x="44" y="334"/>
                    <a:pt x="91" y="337"/>
                    <a:pt x="122" y="336"/>
                  </a:cubicBezTo>
                  <a:cubicBezTo>
                    <a:pt x="106" y="369"/>
                    <a:pt x="35" y="424"/>
                    <a:pt x="0" y="439"/>
                  </a:cubicBezTo>
                  <a:cubicBezTo>
                    <a:pt x="73" y="471"/>
                    <a:pt x="148" y="475"/>
                    <a:pt x="206" y="475"/>
                  </a:cubicBezTo>
                  <a:cubicBezTo>
                    <a:pt x="265" y="475"/>
                    <a:pt x="338" y="471"/>
                    <a:pt x="411" y="439"/>
                  </a:cubicBezTo>
                  <a:cubicBezTo>
                    <a:pt x="377" y="424"/>
                    <a:pt x="305" y="369"/>
                    <a:pt x="289" y="336"/>
                  </a:cubicBezTo>
                  <a:close/>
                </a:path>
              </a:pathLst>
            </a:custGeom>
            <a:solidFill>
              <a:srgbClr val="8DBD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74" name="Group 73出自【趣你的PPT】(微信:qunideppt)：最优质的PPT资源库"/>
          <p:cNvGrpSpPr/>
          <p:nvPr/>
        </p:nvGrpSpPr>
        <p:grpSpPr>
          <a:xfrm>
            <a:off x="8737075" y="563977"/>
            <a:ext cx="3289774" cy="965164"/>
            <a:chOff x="8048786" y="394295"/>
            <a:chExt cx="3839224" cy="1126363"/>
          </a:xfrm>
        </p:grpSpPr>
        <p:grpSp>
          <p:nvGrpSpPr>
            <p:cNvPr id="61" name="组合 60"/>
            <p:cNvGrpSpPr/>
            <p:nvPr/>
          </p:nvGrpSpPr>
          <p:grpSpPr>
            <a:xfrm>
              <a:off x="9863263" y="394295"/>
              <a:ext cx="2024747" cy="636465"/>
              <a:chOff x="1019176" y="1452562"/>
              <a:chExt cx="2290763" cy="809626"/>
            </a:xfrm>
          </p:grpSpPr>
          <p:sp>
            <p:nvSpPr>
              <p:cNvPr id="62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655763" y="1890713"/>
                <a:ext cx="411163" cy="158750"/>
              </a:xfrm>
              <a:custGeom>
                <a:avLst/>
                <a:gdLst>
                  <a:gd name="T0" fmla="*/ 102 w 109"/>
                  <a:gd name="T1" fmla="*/ 10 h 42"/>
                  <a:gd name="T2" fmla="*/ 58 w 109"/>
                  <a:gd name="T3" fmla="*/ 25 h 42"/>
                  <a:gd name="T4" fmla="*/ 3 w 109"/>
                  <a:gd name="T5" fmla="*/ 17 h 42"/>
                  <a:gd name="T6" fmla="*/ 15 w 109"/>
                  <a:gd name="T7" fmla="*/ 17 h 42"/>
                  <a:gd name="T8" fmla="*/ 49 w 109"/>
                  <a:gd name="T9" fmla="*/ 37 h 42"/>
                  <a:gd name="T10" fmla="*/ 62 w 109"/>
                  <a:gd name="T11" fmla="*/ 35 h 42"/>
                  <a:gd name="T12" fmla="*/ 93 w 109"/>
                  <a:gd name="T13" fmla="*/ 16 h 42"/>
                  <a:gd name="T14" fmla="*/ 102 w 109"/>
                  <a:gd name="T15" fmla="*/ 1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9" h="42">
                    <a:moveTo>
                      <a:pt x="102" y="10"/>
                    </a:moveTo>
                    <a:cubicBezTo>
                      <a:pt x="85" y="7"/>
                      <a:pt x="69" y="13"/>
                      <a:pt x="58" y="25"/>
                    </a:cubicBezTo>
                    <a:cubicBezTo>
                      <a:pt x="46" y="7"/>
                      <a:pt x="20" y="0"/>
                      <a:pt x="3" y="17"/>
                    </a:cubicBezTo>
                    <a:cubicBezTo>
                      <a:pt x="0" y="20"/>
                      <a:pt x="13" y="19"/>
                      <a:pt x="15" y="17"/>
                    </a:cubicBezTo>
                    <a:cubicBezTo>
                      <a:pt x="28" y="3"/>
                      <a:pt x="46" y="27"/>
                      <a:pt x="49" y="37"/>
                    </a:cubicBezTo>
                    <a:cubicBezTo>
                      <a:pt x="51" y="42"/>
                      <a:pt x="61" y="38"/>
                      <a:pt x="62" y="35"/>
                    </a:cubicBezTo>
                    <a:cubicBezTo>
                      <a:pt x="68" y="23"/>
                      <a:pt x="77" y="13"/>
                      <a:pt x="93" y="16"/>
                    </a:cubicBezTo>
                    <a:cubicBezTo>
                      <a:pt x="97" y="17"/>
                      <a:pt x="109" y="11"/>
                      <a:pt x="102" y="1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3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019176" y="1619250"/>
                <a:ext cx="411163" cy="160338"/>
              </a:xfrm>
              <a:custGeom>
                <a:avLst/>
                <a:gdLst>
                  <a:gd name="T0" fmla="*/ 102 w 109"/>
                  <a:gd name="T1" fmla="*/ 10 h 42"/>
                  <a:gd name="T2" fmla="*/ 58 w 109"/>
                  <a:gd name="T3" fmla="*/ 25 h 42"/>
                  <a:gd name="T4" fmla="*/ 3 w 109"/>
                  <a:gd name="T5" fmla="*/ 17 h 42"/>
                  <a:gd name="T6" fmla="*/ 15 w 109"/>
                  <a:gd name="T7" fmla="*/ 17 h 42"/>
                  <a:gd name="T8" fmla="*/ 50 w 109"/>
                  <a:gd name="T9" fmla="*/ 37 h 42"/>
                  <a:gd name="T10" fmla="*/ 63 w 109"/>
                  <a:gd name="T11" fmla="*/ 35 h 42"/>
                  <a:gd name="T12" fmla="*/ 94 w 109"/>
                  <a:gd name="T13" fmla="*/ 16 h 42"/>
                  <a:gd name="T14" fmla="*/ 102 w 109"/>
                  <a:gd name="T15" fmla="*/ 1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9" h="42">
                    <a:moveTo>
                      <a:pt x="102" y="10"/>
                    </a:moveTo>
                    <a:cubicBezTo>
                      <a:pt x="85" y="7"/>
                      <a:pt x="69" y="13"/>
                      <a:pt x="58" y="25"/>
                    </a:cubicBezTo>
                    <a:cubicBezTo>
                      <a:pt x="46" y="7"/>
                      <a:pt x="20" y="0"/>
                      <a:pt x="3" y="17"/>
                    </a:cubicBezTo>
                    <a:cubicBezTo>
                      <a:pt x="0" y="20"/>
                      <a:pt x="13" y="19"/>
                      <a:pt x="15" y="17"/>
                    </a:cubicBezTo>
                    <a:cubicBezTo>
                      <a:pt x="29" y="3"/>
                      <a:pt x="46" y="27"/>
                      <a:pt x="50" y="37"/>
                    </a:cubicBezTo>
                    <a:cubicBezTo>
                      <a:pt x="51" y="42"/>
                      <a:pt x="61" y="38"/>
                      <a:pt x="63" y="35"/>
                    </a:cubicBezTo>
                    <a:cubicBezTo>
                      <a:pt x="69" y="23"/>
                      <a:pt x="77" y="13"/>
                      <a:pt x="94" y="16"/>
                    </a:cubicBezTo>
                    <a:cubicBezTo>
                      <a:pt x="97" y="17"/>
                      <a:pt x="109" y="11"/>
                      <a:pt x="102" y="1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4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628776" y="1509713"/>
                <a:ext cx="411163" cy="160338"/>
              </a:xfrm>
              <a:custGeom>
                <a:avLst/>
                <a:gdLst>
                  <a:gd name="T0" fmla="*/ 102 w 109"/>
                  <a:gd name="T1" fmla="*/ 11 h 42"/>
                  <a:gd name="T2" fmla="*/ 58 w 109"/>
                  <a:gd name="T3" fmla="*/ 25 h 42"/>
                  <a:gd name="T4" fmla="*/ 4 w 109"/>
                  <a:gd name="T5" fmla="*/ 17 h 42"/>
                  <a:gd name="T6" fmla="*/ 16 w 109"/>
                  <a:gd name="T7" fmla="*/ 17 h 42"/>
                  <a:gd name="T8" fmla="*/ 50 w 109"/>
                  <a:gd name="T9" fmla="*/ 38 h 42"/>
                  <a:gd name="T10" fmla="*/ 63 w 109"/>
                  <a:gd name="T11" fmla="*/ 36 h 42"/>
                  <a:gd name="T12" fmla="*/ 94 w 109"/>
                  <a:gd name="T13" fmla="*/ 17 h 42"/>
                  <a:gd name="T14" fmla="*/ 102 w 109"/>
                  <a:gd name="T15" fmla="*/ 1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9" h="42">
                    <a:moveTo>
                      <a:pt x="102" y="11"/>
                    </a:moveTo>
                    <a:cubicBezTo>
                      <a:pt x="85" y="8"/>
                      <a:pt x="69" y="13"/>
                      <a:pt x="58" y="25"/>
                    </a:cubicBezTo>
                    <a:cubicBezTo>
                      <a:pt x="46" y="7"/>
                      <a:pt x="20" y="0"/>
                      <a:pt x="4" y="17"/>
                    </a:cubicBezTo>
                    <a:cubicBezTo>
                      <a:pt x="0" y="21"/>
                      <a:pt x="13" y="20"/>
                      <a:pt x="16" y="17"/>
                    </a:cubicBezTo>
                    <a:cubicBezTo>
                      <a:pt x="29" y="4"/>
                      <a:pt x="47" y="28"/>
                      <a:pt x="50" y="38"/>
                    </a:cubicBezTo>
                    <a:cubicBezTo>
                      <a:pt x="51" y="42"/>
                      <a:pt x="62" y="39"/>
                      <a:pt x="63" y="36"/>
                    </a:cubicBezTo>
                    <a:cubicBezTo>
                      <a:pt x="69" y="24"/>
                      <a:pt x="77" y="14"/>
                      <a:pt x="94" y="17"/>
                    </a:cubicBezTo>
                    <a:cubicBezTo>
                      <a:pt x="97" y="18"/>
                      <a:pt x="109" y="12"/>
                      <a:pt x="102" y="1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5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2281238" y="1711325"/>
                <a:ext cx="411163" cy="160338"/>
              </a:xfrm>
              <a:custGeom>
                <a:avLst/>
                <a:gdLst>
                  <a:gd name="T0" fmla="*/ 102 w 109"/>
                  <a:gd name="T1" fmla="*/ 11 h 42"/>
                  <a:gd name="T2" fmla="*/ 58 w 109"/>
                  <a:gd name="T3" fmla="*/ 25 h 42"/>
                  <a:gd name="T4" fmla="*/ 4 w 109"/>
                  <a:gd name="T5" fmla="*/ 17 h 42"/>
                  <a:gd name="T6" fmla="*/ 16 w 109"/>
                  <a:gd name="T7" fmla="*/ 17 h 42"/>
                  <a:gd name="T8" fmla="*/ 50 w 109"/>
                  <a:gd name="T9" fmla="*/ 38 h 42"/>
                  <a:gd name="T10" fmla="*/ 63 w 109"/>
                  <a:gd name="T11" fmla="*/ 36 h 42"/>
                  <a:gd name="T12" fmla="*/ 94 w 109"/>
                  <a:gd name="T13" fmla="*/ 17 h 42"/>
                  <a:gd name="T14" fmla="*/ 102 w 109"/>
                  <a:gd name="T15" fmla="*/ 1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9" h="42">
                    <a:moveTo>
                      <a:pt x="102" y="11"/>
                    </a:moveTo>
                    <a:cubicBezTo>
                      <a:pt x="85" y="8"/>
                      <a:pt x="69" y="13"/>
                      <a:pt x="58" y="25"/>
                    </a:cubicBezTo>
                    <a:cubicBezTo>
                      <a:pt x="46" y="7"/>
                      <a:pt x="20" y="0"/>
                      <a:pt x="4" y="17"/>
                    </a:cubicBezTo>
                    <a:cubicBezTo>
                      <a:pt x="0" y="21"/>
                      <a:pt x="13" y="20"/>
                      <a:pt x="16" y="17"/>
                    </a:cubicBezTo>
                    <a:cubicBezTo>
                      <a:pt x="29" y="4"/>
                      <a:pt x="47" y="28"/>
                      <a:pt x="50" y="38"/>
                    </a:cubicBezTo>
                    <a:cubicBezTo>
                      <a:pt x="51" y="42"/>
                      <a:pt x="62" y="39"/>
                      <a:pt x="63" y="36"/>
                    </a:cubicBezTo>
                    <a:cubicBezTo>
                      <a:pt x="69" y="24"/>
                      <a:pt x="77" y="14"/>
                      <a:pt x="94" y="17"/>
                    </a:cubicBezTo>
                    <a:cubicBezTo>
                      <a:pt x="97" y="17"/>
                      <a:pt x="109" y="12"/>
                      <a:pt x="102" y="11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6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2138363" y="2103438"/>
                <a:ext cx="414338" cy="158750"/>
              </a:xfrm>
              <a:custGeom>
                <a:avLst/>
                <a:gdLst>
                  <a:gd name="T0" fmla="*/ 103 w 110"/>
                  <a:gd name="T1" fmla="*/ 11 h 42"/>
                  <a:gd name="T2" fmla="*/ 59 w 110"/>
                  <a:gd name="T3" fmla="*/ 25 h 42"/>
                  <a:gd name="T4" fmla="*/ 4 w 110"/>
                  <a:gd name="T5" fmla="*/ 17 h 42"/>
                  <a:gd name="T6" fmla="*/ 16 w 110"/>
                  <a:gd name="T7" fmla="*/ 17 h 42"/>
                  <a:gd name="T8" fmla="*/ 50 w 110"/>
                  <a:gd name="T9" fmla="*/ 38 h 42"/>
                  <a:gd name="T10" fmla="*/ 63 w 110"/>
                  <a:gd name="T11" fmla="*/ 35 h 42"/>
                  <a:gd name="T12" fmla="*/ 94 w 110"/>
                  <a:gd name="T13" fmla="*/ 17 h 42"/>
                  <a:gd name="T14" fmla="*/ 103 w 110"/>
                  <a:gd name="T15" fmla="*/ 1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0" h="42">
                    <a:moveTo>
                      <a:pt x="103" y="11"/>
                    </a:moveTo>
                    <a:cubicBezTo>
                      <a:pt x="86" y="8"/>
                      <a:pt x="70" y="13"/>
                      <a:pt x="59" y="25"/>
                    </a:cubicBezTo>
                    <a:cubicBezTo>
                      <a:pt x="47" y="7"/>
                      <a:pt x="20" y="0"/>
                      <a:pt x="4" y="17"/>
                    </a:cubicBezTo>
                    <a:cubicBezTo>
                      <a:pt x="0" y="20"/>
                      <a:pt x="13" y="20"/>
                      <a:pt x="16" y="17"/>
                    </a:cubicBezTo>
                    <a:cubicBezTo>
                      <a:pt x="29" y="3"/>
                      <a:pt x="47" y="27"/>
                      <a:pt x="50" y="38"/>
                    </a:cubicBezTo>
                    <a:cubicBezTo>
                      <a:pt x="51" y="42"/>
                      <a:pt x="62" y="38"/>
                      <a:pt x="63" y="35"/>
                    </a:cubicBezTo>
                    <a:cubicBezTo>
                      <a:pt x="69" y="24"/>
                      <a:pt x="77" y="14"/>
                      <a:pt x="94" y="17"/>
                    </a:cubicBezTo>
                    <a:cubicBezTo>
                      <a:pt x="97" y="17"/>
                      <a:pt x="110" y="12"/>
                      <a:pt x="103" y="1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7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2898776" y="1452562"/>
                <a:ext cx="411163" cy="160338"/>
              </a:xfrm>
              <a:custGeom>
                <a:avLst/>
                <a:gdLst>
                  <a:gd name="T0" fmla="*/ 102 w 109"/>
                  <a:gd name="T1" fmla="*/ 11 h 42"/>
                  <a:gd name="T2" fmla="*/ 58 w 109"/>
                  <a:gd name="T3" fmla="*/ 25 h 42"/>
                  <a:gd name="T4" fmla="*/ 3 w 109"/>
                  <a:gd name="T5" fmla="*/ 17 h 42"/>
                  <a:gd name="T6" fmla="*/ 16 w 109"/>
                  <a:gd name="T7" fmla="*/ 17 h 42"/>
                  <a:gd name="T8" fmla="*/ 50 w 109"/>
                  <a:gd name="T9" fmla="*/ 38 h 42"/>
                  <a:gd name="T10" fmla="*/ 63 w 109"/>
                  <a:gd name="T11" fmla="*/ 36 h 42"/>
                  <a:gd name="T12" fmla="*/ 94 w 109"/>
                  <a:gd name="T13" fmla="*/ 17 h 42"/>
                  <a:gd name="T14" fmla="*/ 102 w 109"/>
                  <a:gd name="T15" fmla="*/ 1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9" h="42">
                    <a:moveTo>
                      <a:pt x="102" y="11"/>
                    </a:moveTo>
                    <a:cubicBezTo>
                      <a:pt x="85" y="8"/>
                      <a:pt x="69" y="13"/>
                      <a:pt x="58" y="25"/>
                    </a:cubicBezTo>
                    <a:cubicBezTo>
                      <a:pt x="46" y="7"/>
                      <a:pt x="20" y="0"/>
                      <a:pt x="3" y="17"/>
                    </a:cubicBezTo>
                    <a:cubicBezTo>
                      <a:pt x="0" y="21"/>
                      <a:pt x="13" y="20"/>
                      <a:pt x="16" y="17"/>
                    </a:cubicBezTo>
                    <a:cubicBezTo>
                      <a:pt x="29" y="3"/>
                      <a:pt x="46" y="27"/>
                      <a:pt x="50" y="38"/>
                    </a:cubicBezTo>
                    <a:cubicBezTo>
                      <a:pt x="51" y="42"/>
                      <a:pt x="61" y="38"/>
                      <a:pt x="63" y="36"/>
                    </a:cubicBezTo>
                    <a:cubicBezTo>
                      <a:pt x="69" y="24"/>
                      <a:pt x="77" y="14"/>
                      <a:pt x="94" y="17"/>
                    </a:cubicBezTo>
                    <a:cubicBezTo>
                      <a:pt x="97" y="17"/>
                      <a:pt x="109" y="12"/>
                      <a:pt x="102" y="1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68" name="组合 67"/>
            <p:cNvGrpSpPr/>
            <p:nvPr/>
          </p:nvGrpSpPr>
          <p:grpSpPr>
            <a:xfrm>
              <a:off x="8048786" y="929314"/>
              <a:ext cx="2526402" cy="591344"/>
              <a:chOff x="7447157" y="3190221"/>
              <a:chExt cx="3465832" cy="811232"/>
            </a:xfrm>
          </p:grpSpPr>
          <p:sp>
            <p:nvSpPr>
              <p:cNvPr id="69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7667626" y="3226587"/>
                <a:ext cx="851750" cy="299961"/>
              </a:xfrm>
              <a:custGeom>
                <a:avLst/>
                <a:gdLst>
                  <a:gd name="T0" fmla="*/ 1128 w 1128"/>
                  <a:gd name="T1" fmla="*/ 395 h 395"/>
                  <a:gd name="T2" fmla="*/ 1128 w 1128"/>
                  <a:gd name="T3" fmla="*/ 382 h 395"/>
                  <a:gd name="T4" fmla="*/ 948 w 1128"/>
                  <a:gd name="T5" fmla="*/ 165 h 395"/>
                  <a:gd name="T6" fmla="*/ 784 w 1128"/>
                  <a:gd name="T7" fmla="*/ 293 h 395"/>
                  <a:gd name="T8" fmla="*/ 758 w 1128"/>
                  <a:gd name="T9" fmla="*/ 266 h 395"/>
                  <a:gd name="T10" fmla="*/ 759 w 1128"/>
                  <a:gd name="T11" fmla="*/ 241 h 395"/>
                  <a:gd name="T12" fmla="*/ 641 w 1128"/>
                  <a:gd name="T13" fmla="*/ 99 h 395"/>
                  <a:gd name="T14" fmla="*/ 607 w 1128"/>
                  <a:gd name="T15" fmla="*/ 105 h 395"/>
                  <a:gd name="T16" fmla="*/ 430 w 1128"/>
                  <a:gd name="T17" fmla="*/ 0 h 395"/>
                  <a:gd name="T18" fmla="*/ 214 w 1128"/>
                  <a:gd name="T19" fmla="*/ 200 h 395"/>
                  <a:gd name="T20" fmla="*/ 181 w 1128"/>
                  <a:gd name="T21" fmla="*/ 196 h 395"/>
                  <a:gd name="T22" fmla="*/ 0 w 1128"/>
                  <a:gd name="T23" fmla="*/ 395 h 395"/>
                  <a:gd name="T24" fmla="*/ 1128 w 1128"/>
                  <a:gd name="T25" fmla="*/ 395 h 3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28" h="395">
                    <a:moveTo>
                      <a:pt x="1128" y="395"/>
                    </a:moveTo>
                    <a:cubicBezTo>
                      <a:pt x="1128" y="391"/>
                      <a:pt x="1128" y="387"/>
                      <a:pt x="1128" y="382"/>
                    </a:cubicBezTo>
                    <a:cubicBezTo>
                      <a:pt x="1128" y="263"/>
                      <a:pt x="1047" y="165"/>
                      <a:pt x="948" y="165"/>
                    </a:cubicBezTo>
                    <a:cubicBezTo>
                      <a:pt x="875" y="165"/>
                      <a:pt x="812" y="218"/>
                      <a:pt x="784" y="293"/>
                    </a:cubicBezTo>
                    <a:cubicBezTo>
                      <a:pt x="776" y="283"/>
                      <a:pt x="767" y="274"/>
                      <a:pt x="758" y="266"/>
                    </a:cubicBezTo>
                    <a:cubicBezTo>
                      <a:pt x="759" y="258"/>
                      <a:pt x="759" y="250"/>
                      <a:pt x="759" y="241"/>
                    </a:cubicBezTo>
                    <a:cubicBezTo>
                      <a:pt x="759" y="162"/>
                      <a:pt x="707" y="99"/>
                      <a:pt x="641" y="99"/>
                    </a:cubicBezTo>
                    <a:cubicBezTo>
                      <a:pt x="629" y="99"/>
                      <a:pt x="618" y="101"/>
                      <a:pt x="607" y="105"/>
                    </a:cubicBezTo>
                    <a:cubicBezTo>
                      <a:pt x="566" y="41"/>
                      <a:pt x="502" y="0"/>
                      <a:pt x="430" y="0"/>
                    </a:cubicBezTo>
                    <a:cubicBezTo>
                      <a:pt x="326" y="0"/>
                      <a:pt x="240" y="85"/>
                      <a:pt x="214" y="200"/>
                    </a:cubicBezTo>
                    <a:cubicBezTo>
                      <a:pt x="203" y="198"/>
                      <a:pt x="192" y="196"/>
                      <a:pt x="181" y="196"/>
                    </a:cubicBezTo>
                    <a:cubicBezTo>
                      <a:pt x="86" y="196"/>
                      <a:pt x="9" y="283"/>
                      <a:pt x="0" y="395"/>
                    </a:cubicBezTo>
                    <a:lnTo>
                      <a:pt x="1128" y="395"/>
                    </a:lnTo>
                    <a:close/>
                  </a:path>
                </a:pathLst>
              </a:custGeom>
              <a:solidFill>
                <a:srgbClr val="FCF4D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0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8597472" y="3556566"/>
                <a:ext cx="562212" cy="197994"/>
              </a:xfrm>
              <a:custGeom>
                <a:avLst/>
                <a:gdLst>
                  <a:gd name="T0" fmla="*/ 1128 w 1128"/>
                  <a:gd name="T1" fmla="*/ 395 h 395"/>
                  <a:gd name="T2" fmla="*/ 1128 w 1128"/>
                  <a:gd name="T3" fmla="*/ 382 h 395"/>
                  <a:gd name="T4" fmla="*/ 948 w 1128"/>
                  <a:gd name="T5" fmla="*/ 165 h 395"/>
                  <a:gd name="T6" fmla="*/ 784 w 1128"/>
                  <a:gd name="T7" fmla="*/ 293 h 395"/>
                  <a:gd name="T8" fmla="*/ 758 w 1128"/>
                  <a:gd name="T9" fmla="*/ 266 h 395"/>
                  <a:gd name="T10" fmla="*/ 759 w 1128"/>
                  <a:gd name="T11" fmla="*/ 241 h 395"/>
                  <a:gd name="T12" fmla="*/ 641 w 1128"/>
                  <a:gd name="T13" fmla="*/ 99 h 395"/>
                  <a:gd name="T14" fmla="*/ 607 w 1128"/>
                  <a:gd name="T15" fmla="*/ 105 h 395"/>
                  <a:gd name="T16" fmla="*/ 430 w 1128"/>
                  <a:gd name="T17" fmla="*/ 0 h 395"/>
                  <a:gd name="T18" fmla="*/ 214 w 1128"/>
                  <a:gd name="T19" fmla="*/ 200 h 395"/>
                  <a:gd name="T20" fmla="*/ 181 w 1128"/>
                  <a:gd name="T21" fmla="*/ 196 h 395"/>
                  <a:gd name="T22" fmla="*/ 0 w 1128"/>
                  <a:gd name="T23" fmla="*/ 395 h 395"/>
                  <a:gd name="T24" fmla="*/ 1128 w 1128"/>
                  <a:gd name="T25" fmla="*/ 395 h 3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28" h="395">
                    <a:moveTo>
                      <a:pt x="1128" y="395"/>
                    </a:moveTo>
                    <a:cubicBezTo>
                      <a:pt x="1128" y="391"/>
                      <a:pt x="1128" y="387"/>
                      <a:pt x="1128" y="382"/>
                    </a:cubicBezTo>
                    <a:cubicBezTo>
                      <a:pt x="1128" y="263"/>
                      <a:pt x="1047" y="165"/>
                      <a:pt x="948" y="165"/>
                    </a:cubicBezTo>
                    <a:cubicBezTo>
                      <a:pt x="875" y="165"/>
                      <a:pt x="812" y="218"/>
                      <a:pt x="784" y="293"/>
                    </a:cubicBezTo>
                    <a:cubicBezTo>
                      <a:pt x="776" y="283"/>
                      <a:pt x="767" y="274"/>
                      <a:pt x="758" y="266"/>
                    </a:cubicBezTo>
                    <a:cubicBezTo>
                      <a:pt x="759" y="258"/>
                      <a:pt x="759" y="250"/>
                      <a:pt x="759" y="241"/>
                    </a:cubicBezTo>
                    <a:cubicBezTo>
                      <a:pt x="759" y="162"/>
                      <a:pt x="707" y="99"/>
                      <a:pt x="641" y="99"/>
                    </a:cubicBezTo>
                    <a:cubicBezTo>
                      <a:pt x="629" y="99"/>
                      <a:pt x="618" y="101"/>
                      <a:pt x="607" y="105"/>
                    </a:cubicBezTo>
                    <a:cubicBezTo>
                      <a:pt x="566" y="41"/>
                      <a:pt x="502" y="0"/>
                      <a:pt x="430" y="0"/>
                    </a:cubicBezTo>
                    <a:cubicBezTo>
                      <a:pt x="326" y="0"/>
                      <a:pt x="240" y="85"/>
                      <a:pt x="214" y="200"/>
                    </a:cubicBezTo>
                    <a:cubicBezTo>
                      <a:pt x="203" y="198"/>
                      <a:pt x="192" y="196"/>
                      <a:pt x="181" y="196"/>
                    </a:cubicBezTo>
                    <a:cubicBezTo>
                      <a:pt x="86" y="196"/>
                      <a:pt x="9" y="283"/>
                      <a:pt x="0" y="395"/>
                    </a:cubicBezTo>
                    <a:lnTo>
                      <a:pt x="1128" y="395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1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8878578" y="3190221"/>
                <a:ext cx="2034411" cy="716459"/>
              </a:xfrm>
              <a:custGeom>
                <a:avLst/>
                <a:gdLst>
                  <a:gd name="T0" fmla="*/ 1128 w 1128"/>
                  <a:gd name="T1" fmla="*/ 395 h 395"/>
                  <a:gd name="T2" fmla="*/ 1128 w 1128"/>
                  <a:gd name="T3" fmla="*/ 382 h 395"/>
                  <a:gd name="T4" fmla="*/ 948 w 1128"/>
                  <a:gd name="T5" fmla="*/ 165 h 395"/>
                  <a:gd name="T6" fmla="*/ 784 w 1128"/>
                  <a:gd name="T7" fmla="*/ 293 h 395"/>
                  <a:gd name="T8" fmla="*/ 758 w 1128"/>
                  <a:gd name="T9" fmla="*/ 266 h 395"/>
                  <a:gd name="T10" fmla="*/ 759 w 1128"/>
                  <a:gd name="T11" fmla="*/ 241 h 395"/>
                  <a:gd name="T12" fmla="*/ 641 w 1128"/>
                  <a:gd name="T13" fmla="*/ 99 h 395"/>
                  <a:gd name="T14" fmla="*/ 607 w 1128"/>
                  <a:gd name="T15" fmla="*/ 105 h 395"/>
                  <a:gd name="T16" fmla="*/ 430 w 1128"/>
                  <a:gd name="T17" fmla="*/ 0 h 395"/>
                  <a:gd name="T18" fmla="*/ 214 w 1128"/>
                  <a:gd name="T19" fmla="*/ 200 h 395"/>
                  <a:gd name="T20" fmla="*/ 181 w 1128"/>
                  <a:gd name="T21" fmla="*/ 196 h 395"/>
                  <a:gd name="T22" fmla="*/ 0 w 1128"/>
                  <a:gd name="T23" fmla="*/ 395 h 395"/>
                  <a:gd name="T24" fmla="*/ 1128 w 1128"/>
                  <a:gd name="T25" fmla="*/ 395 h 3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28" h="395">
                    <a:moveTo>
                      <a:pt x="1128" y="395"/>
                    </a:moveTo>
                    <a:cubicBezTo>
                      <a:pt x="1128" y="391"/>
                      <a:pt x="1128" y="387"/>
                      <a:pt x="1128" y="382"/>
                    </a:cubicBezTo>
                    <a:cubicBezTo>
                      <a:pt x="1128" y="263"/>
                      <a:pt x="1047" y="165"/>
                      <a:pt x="948" y="165"/>
                    </a:cubicBezTo>
                    <a:cubicBezTo>
                      <a:pt x="875" y="165"/>
                      <a:pt x="812" y="218"/>
                      <a:pt x="784" y="293"/>
                    </a:cubicBezTo>
                    <a:cubicBezTo>
                      <a:pt x="776" y="283"/>
                      <a:pt x="767" y="274"/>
                      <a:pt x="758" y="266"/>
                    </a:cubicBezTo>
                    <a:cubicBezTo>
                      <a:pt x="759" y="258"/>
                      <a:pt x="759" y="250"/>
                      <a:pt x="759" y="241"/>
                    </a:cubicBezTo>
                    <a:cubicBezTo>
                      <a:pt x="759" y="162"/>
                      <a:pt x="707" y="99"/>
                      <a:pt x="641" y="99"/>
                    </a:cubicBezTo>
                    <a:cubicBezTo>
                      <a:pt x="629" y="99"/>
                      <a:pt x="618" y="101"/>
                      <a:pt x="607" y="105"/>
                    </a:cubicBezTo>
                    <a:cubicBezTo>
                      <a:pt x="566" y="41"/>
                      <a:pt x="502" y="0"/>
                      <a:pt x="430" y="0"/>
                    </a:cubicBezTo>
                    <a:cubicBezTo>
                      <a:pt x="326" y="0"/>
                      <a:pt x="240" y="85"/>
                      <a:pt x="214" y="200"/>
                    </a:cubicBezTo>
                    <a:cubicBezTo>
                      <a:pt x="203" y="198"/>
                      <a:pt x="192" y="196"/>
                      <a:pt x="181" y="196"/>
                    </a:cubicBezTo>
                    <a:cubicBezTo>
                      <a:pt x="86" y="196"/>
                      <a:pt x="9" y="283"/>
                      <a:pt x="0" y="395"/>
                    </a:cubicBezTo>
                    <a:lnTo>
                      <a:pt x="1128" y="395"/>
                    </a:lnTo>
                    <a:close/>
                  </a:path>
                </a:pathLst>
              </a:custGeom>
              <a:solidFill>
                <a:srgbClr val="FCF4D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2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7447157" y="3713074"/>
                <a:ext cx="818862" cy="288379"/>
              </a:xfrm>
              <a:custGeom>
                <a:avLst/>
                <a:gdLst>
                  <a:gd name="T0" fmla="*/ 1128 w 1128"/>
                  <a:gd name="T1" fmla="*/ 395 h 395"/>
                  <a:gd name="T2" fmla="*/ 1128 w 1128"/>
                  <a:gd name="T3" fmla="*/ 382 h 395"/>
                  <a:gd name="T4" fmla="*/ 948 w 1128"/>
                  <a:gd name="T5" fmla="*/ 165 h 395"/>
                  <a:gd name="T6" fmla="*/ 784 w 1128"/>
                  <a:gd name="T7" fmla="*/ 293 h 395"/>
                  <a:gd name="T8" fmla="*/ 758 w 1128"/>
                  <a:gd name="T9" fmla="*/ 266 h 395"/>
                  <a:gd name="T10" fmla="*/ 759 w 1128"/>
                  <a:gd name="T11" fmla="*/ 241 h 395"/>
                  <a:gd name="T12" fmla="*/ 641 w 1128"/>
                  <a:gd name="T13" fmla="*/ 99 h 395"/>
                  <a:gd name="T14" fmla="*/ 607 w 1128"/>
                  <a:gd name="T15" fmla="*/ 105 h 395"/>
                  <a:gd name="T16" fmla="*/ 430 w 1128"/>
                  <a:gd name="T17" fmla="*/ 0 h 395"/>
                  <a:gd name="T18" fmla="*/ 214 w 1128"/>
                  <a:gd name="T19" fmla="*/ 200 h 395"/>
                  <a:gd name="T20" fmla="*/ 181 w 1128"/>
                  <a:gd name="T21" fmla="*/ 196 h 395"/>
                  <a:gd name="T22" fmla="*/ 0 w 1128"/>
                  <a:gd name="T23" fmla="*/ 395 h 395"/>
                  <a:gd name="T24" fmla="*/ 1128 w 1128"/>
                  <a:gd name="T25" fmla="*/ 395 h 3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28" h="395">
                    <a:moveTo>
                      <a:pt x="1128" y="395"/>
                    </a:moveTo>
                    <a:cubicBezTo>
                      <a:pt x="1128" y="391"/>
                      <a:pt x="1128" y="387"/>
                      <a:pt x="1128" y="382"/>
                    </a:cubicBezTo>
                    <a:cubicBezTo>
                      <a:pt x="1128" y="263"/>
                      <a:pt x="1047" y="165"/>
                      <a:pt x="948" y="165"/>
                    </a:cubicBezTo>
                    <a:cubicBezTo>
                      <a:pt x="875" y="165"/>
                      <a:pt x="812" y="218"/>
                      <a:pt x="784" y="293"/>
                    </a:cubicBezTo>
                    <a:cubicBezTo>
                      <a:pt x="776" y="283"/>
                      <a:pt x="767" y="274"/>
                      <a:pt x="758" y="266"/>
                    </a:cubicBezTo>
                    <a:cubicBezTo>
                      <a:pt x="759" y="258"/>
                      <a:pt x="759" y="250"/>
                      <a:pt x="759" y="241"/>
                    </a:cubicBezTo>
                    <a:cubicBezTo>
                      <a:pt x="759" y="162"/>
                      <a:pt x="707" y="99"/>
                      <a:pt x="641" y="99"/>
                    </a:cubicBezTo>
                    <a:cubicBezTo>
                      <a:pt x="629" y="99"/>
                      <a:pt x="618" y="101"/>
                      <a:pt x="607" y="105"/>
                    </a:cubicBezTo>
                    <a:cubicBezTo>
                      <a:pt x="566" y="41"/>
                      <a:pt x="502" y="0"/>
                      <a:pt x="430" y="0"/>
                    </a:cubicBezTo>
                    <a:cubicBezTo>
                      <a:pt x="326" y="0"/>
                      <a:pt x="240" y="85"/>
                      <a:pt x="214" y="200"/>
                    </a:cubicBezTo>
                    <a:cubicBezTo>
                      <a:pt x="203" y="198"/>
                      <a:pt x="192" y="196"/>
                      <a:pt x="181" y="196"/>
                    </a:cubicBezTo>
                    <a:cubicBezTo>
                      <a:pt x="86" y="196"/>
                      <a:pt x="9" y="283"/>
                      <a:pt x="0" y="395"/>
                    </a:cubicBezTo>
                    <a:lnTo>
                      <a:pt x="1128" y="395"/>
                    </a:ln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3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7895303" y="3455360"/>
                <a:ext cx="588963" cy="207415"/>
              </a:xfrm>
              <a:custGeom>
                <a:avLst/>
                <a:gdLst>
                  <a:gd name="T0" fmla="*/ 1128 w 1128"/>
                  <a:gd name="T1" fmla="*/ 395 h 395"/>
                  <a:gd name="T2" fmla="*/ 1128 w 1128"/>
                  <a:gd name="T3" fmla="*/ 382 h 395"/>
                  <a:gd name="T4" fmla="*/ 948 w 1128"/>
                  <a:gd name="T5" fmla="*/ 165 h 395"/>
                  <a:gd name="T6" fmla="*/ 784 w 1128"/>
                  <a:gd name="T7" fmla="*/ 293 h 395"/>
                  <a:gd name="T8" fmla="*/ 758 w 1128"/>
                  <a:gd name="T9" fmla="*/ 266 h 395"/>
                  <a:gd name="T10" fmla="*/ 759 w 1128"/>
                  <a:gd name="T11" fmla="*/ 241 h 395"/>
                  <a:gd name="T12" fmla="*/ 641 w 1128"/>
                  <a:gd name="T13" fmla="*/ 99 h 395"/>
                  <a:gd name="T14" fmla="*/ 607 w 1128"/>
                  <a:gd name="T15" fmla="*/ 105 h 395"/>
                  <a:gd name="T16" fmla="*/ 430 w 1128"/>
                  <a:gd name="T17" fmla="*/ 0 h 395"/>
                  <a:gd name="T18" fmla="*/ 214 w 1128"/>
                  <a:gd name="T19" fmla="*/ 200 h 395"/>
                  <a:gd name="T20" fmla="*/ 181 w 1128"/>
                  <a:gd name="T21" fmla="*/ 196 h 395"/>
                  <a:gd name="T22" fmla="*/ 0 w 1128"/>
                  <a:gd name="T23" fmla="*/ 395 h 395"/>
                  <a:gd name="T24" fmla="*/ 1128 w 1128"/>
                  <a:gd name="T25" fmla="*/ 395 h 3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28" h="395">
                    <a:moveTo>
                      <a:pt x="1128" y="395"/>
                    </a:moveTo>
                    <a:cubicBezTo>
                      <a:pt x="1128" y="391"/>
                      <a:pt x="1128" y="387"/>
                      <a:pt x="1128" y="382"/>
                    </a:cubicBezTo>
                    <a:cubicBezTo>
                      <a:pt x="1128" y="263"/>
                      <a:pt x="1047" y="165"/>
                      <a:pt x="948" y="165"/>
                    </a:cubicBezTo>
                    <a:cubicBezTo>
                      <a:pt x="875" y="165"/>
                      <a:pt x="812" y="218"/>
                      <a:pt x="784" y="293"/>
                    </a:cubicBezTo>
                    <a:cubicBezTo>
                      <a:pt x="776" y="283"/>
                      <a:pt x="767" y="274"/>
                      <a:pt x="758" y="266"/>
                    </a:cubicBezTo>
                    <a:cubicBezTo>
                      <a:pt x="759" y="258"/>
                      <a:pt x="759" y="250"/>
                      <a:pt x="759" y="241"/>
                    </a:cubicBezTo>
                    <a:cubicBezTo>
                      <a:pt x="759" y="162"/>
                      <a:pt x="707" y="99"/>
                      <a:pt x="641" y="99"/>
                    </a:cubicBezTo>
                    <a:cubicBezTo>
                      <a:pt x="629" y="99"/>
                      <a:pt x="618" y="101"/>
                      <a:pt x="607" y="105"/>
                    </a:cubicBezTo>
                    <a:cubicBezTo>
                      <a:pt x="566" y="41"/>
                      <a:pt x="502" y="0"/>
                      <a:pt x="430" y="0"/>
                    </a:cubicBezTo>
                    <a:cubicBezTo>
                      <a:pt x="326" y="0"/>
                      <a:pt x="240" y="85"/>
                      <a:pt x="214" y="200"/>
                    </a:cubicBezTo>
                    <a:cubicBezTo>
                      <a:pt x="203" y="198"/>
                      <a:pt x="192" y="196"/>
                      <a:pt x="181" y="196"/>
                    </a:cubicBezTo>
                    <a:cubicBezTo>
                      <a:pt x="86" y="196"/>
                      <a:pt x="9" y="283"/>
                      <a:pt x="0" y="395"/>
                    </a:cubicBezTo>
                    <a:lnTo>
                      <a:pt x="1128" y="395"/>
                    </a:lnTo>
                    <a:close/>
                  </a:path>
                </a:pathLst>
              </a:custGeom>
              <a:solidFill>
                <a:srgbClr val="FF9934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</p:grpSp>
      <p:cxnSp>
        <p:nvCxnSpPr>
          <p:cNvPr id="76" name="出自【趣你的PPT】(微信:qunideppt)：最优质的PPT资源库"/>
          <p:cNvCxnSpPr/>
          <p:nvPr/>
        </p:nvCxnSpPr>
        <p:spPr>
          <a:xfrm>
            <a:off x="-7448" y="3081528"/>
            <a:ext cx="1219200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出自【趣你的PPT】(微信:qunideppt)：最优质的PPT资源库"/>
          <p:cNvSpPr/>
          <p:nvPr/>
        </p:nvSpPr>
        <p:spPr>
          <a:xfrm>
            <a:off x="2011441" y="2921508"/>
            <a:ext cx="320040" cy="320040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78" name="出自【趣你的PPT】(微信:qunideppt)：最优质的PPT资源库"/>
          <p:cNvSpPr/>
          <p:nvPr/>
        </p:nvSpPr>
        <p:spPr>
          <a:xfrm>
            <a:off x="4658334" y="2929700"/>
            <a:ext cx="320040" cy="320040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79" name="出自【趣你的PPT】(微信:qunideppt)：最优质的PPT资源库"/>
          <p:cNvSpPr/>
          <p:nvPr/>
        </p:nvSpPr>
        <p:spPr>
          <a:xfrm>
            <a:off x="7305227" y="2915865"/>
            <a:ext cx="320040" cy="320040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80" name="出自【趣你的PPT】(微信:qunideppt)：最优质的PPT资源库"/>
          <p:cNvSpPr/>
          <p:nvPr/>
        </p:nvSpPr>
        <p:spPr>
          <a:xfrm>
            <a:off x="9995541" y="2926139"/>
            <a:ext cx="320040" cy="320040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81" name="Group 80出自【趣你的PPT】(微信:qunideppt)：最优质的PPT资源库"/>
          <p:cNvGrpSpPr/>
          <p:nvPr/>
        </p:nvGrpSpPr>
        <p:grpSpPr>
          <a:xfrm flipH="1">
            <a:off x="1698905" y="2163231"/>
            <a:ext cx="945112" cy="548381"/>
            <a:chOff x="898525" y="1714500"/>
            <a:chExt cx="5212055" cy="3024188"/>
          </a:xfrm>
        </p:grpSpPr>
        <p:sp>
          <p:nvSpPr>
            <p:cNvPr id="8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114925" y="3651250"/>
              <a:ext cx="130175" cy="593725"/>
            </a:xfrm>
            <a:custGeom>
              <a:avLst/>
              <a:gdLst>
                <a:gd name="T0" fmla="*/ 41 w 41"/>
                <a:gd name="T1" fmla="*/ 178 h 186"/>
                <a:gd name="T2" fmla="*/ 20 w 41"/>
                <a:gd name="T3" fmla="*/ 186 h 186"/>
                <a:gd name="T4" fmla="*/ 0 w 41"/>
                <a:gd name="T5" fmla="*/ 178 h 186"/>
                <a:gd name="T6" fmla="*/ 0 w 41"/>
                <a:gd name="T7" fmla="*/ 8 h 186"/>
                <a:gd name="T8" fmla="*/ 20 w 41"/>
                <a:gd name="T9" fmla="*/ 0 h 186"/>
                <a:gd name="T10" fmla="*/ 41 w 41"/>
                <a:gd name="T11" fmla="*/ 8 h 186"/>
                <a:gd name="T12" fmla="*/ 41 w 41"/>
                <a:gd name="T13" fmla="*/ 17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186">
                  <a:moveTo>
                    <a:pt x="41" y="178"/>
                  </a:moveTo>
                  <a:cubicBezTo>
                    <a:pt x="41" y="183"/>
                    <a:pt x="32" y="186"/>
                    <a:pt x="20" y="186"/>
                  </a:cubicBezTo>
                  <a:cubicBezTo>
                    <a:pt x="9" y="186"/>
                    <a:pt x="0" y="183"/>
                    <a:pt x="0" y="17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9" y="0"/>
                    <a:pt x="20" y="0"/>
                  </a:cubicBezTo>
                  <a:cubicBezTo>
                    <a:pt x="32" y="0"/>
                    <a:pt x="41" y="4"/>
                    <a:pt x="41" y="8"/>
                  </a:cubicBezTo>
                  <a:lnTo>
                    <a:pt x="41" y="178"/>
                  </a:lnTo>
                  <a:close/>
                </a:path>
              </a:pathLst>
            </a:custGeom>
            <a:solidFill>
              <a:srgbClr val="4F85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446463" y="1714500"/>
              <a:ext cx="103188" cy="461963"/>
            </a:xfrm>
            <a:custGeom>
              <a:avLst/>
              <a:gdLst>
                <a:gd name="T0" fmla="*/ 0 w 32"/>
                <a:gd name="T1" fmla="*/ 16 h 145"/>
                <a:gd name="T2" fmla="*/ 0 w 32"/>
                <a:gd name="T3" fmla="*/ 129 h 145"/>
                <a:gd name="T4" fmla="*/ 16 w 32"/>
                <a:gd name="T5" fmla="*/ 145 h 145"/>
                <a:gd name="T6" fmla="*/ 32 w 32"/>
                <a:gd name="T7" fmla="*/ 129 h 145"/>
                <a:gd name="T8" fmla="*/ 32 w 32"/>
                <a:gd name="T9" fmla="*/ 16 h 145"/>
                <a:gd name="T10" fmla="*/ 16 w 32"/>
                <a:gd name="T11" fmla="*/ 0 h 145"/>
                <a:gd name="T12" fmla="*/ 0 w 32"/>
                <a:gd name="T13" fmla="*/ 16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145">
                  <a:moveTo>
                    <a:pt x="0" y="16"/>
                  </a:moveTo>
                  <a:cubicBezTo>
                    <a:pt x="0" y="129"/>
                    <a:pt x="0" y="129"/>
                    <a:pt x="0" y="129"/>
                  </a:cubicBezTo>
                  <a:cubicBezTo>
                    <a:pt x="0" y="138"/>
                    <a:pt x="8" y="145"/>
                    <a:pt x="16" y="145"/>
                  </a:cubicBezTo>
                  <a:cubicBezTo>
                    <a:pt x="25" y="145"/>
                    <a:pt x="32" y="138"/>
                    <a:pt x="32" y="129"/>
                  </a:cubicBezTo>
                  <a:cubicBezTo>
                    <a:pt x="32" y="16"/>
                    <a:pt x="32" y="16"/>
                    <a:pt x="32" y="16"/>
                  </a:cubicBezTo>
                  <a:cubicBezTo>
                    <a:pt x="32" y="7"/>
                    <a:pt x="25" y="0"/>
                    <a:pt x="16" y="0"/>
                  </a:cubicBezTo>
                  <a:cubicBezTo>
                    <a:pt x="8" y="0"/>
                    <a:pt x="0" y="7"/>
                    <a:pt x="0" y="16"/>
                  </a:cubicBezTo>
                </a:path>
              </a:pathLst>
            </a:custGeom>
            <a:solidFill>
              <a:srgbClr val="7575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421188" y="1714500"/>
              <a:ext cx="101600" cy="461963"/>
            </a:xfrm>
            <a:custGeom>
              <a:avLst/>
              <a:gdLst>
                <a:gd name="T0" fmla="*/ 0 w 32"/>
                <a:gd name="T1" fmla="*/ 16 h 145"/>
                <a:gd name="T2" fmla="*/ 0 w 32"/>
                <a:gd name="T3" fmla="*/ 129 h 145"/>
                <a:gd name="T4" fmla="*/ 16 w 32"/>
                <a:gd name="T5" fmla="*/ 145 h 145"/>
                <a:gd name="T6" fmla="*/ 32 w 32"/>
                <a:gd name="T7" fmla="*/ 129 h 145"/>
                <a:gd name="T8" fmla="*/ 32 w 32"/>
                <a:gd name="T9" fmla="*/ 16 h 145"/>
                <a:gd name="T10" fmla="*/ 16 w 32"/>
                <a:gd name="T11" fmla="*/ 0 h 145"/>
                <a:gd name="T12" fmla="*/ 0 w 32"/>
                <a:gd name="T13" fmla="*/ 16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145">
                  <a:moveTo>
                    <a:pt x="0" y="16"/>
                  </a:moveTo>
                  <a:cubicBezTo>
                    <a:pt x="0" y="129"/>
                    <a:pt x="0" y="129"/>
                    <a:pt x="0" y="129"/>
                  </a:cubicBezTo>
                  <a:cubicBezTo>
                    <a:pt x="0" y="138"/>
                    <a:pt x="7" y="145"/>
                    <a:pt x="16" y="145"/>
                  </a:cubicBezTo>
                  <a:cubicBezTo>
                    <a:pt x="25" y="145"/>
                    <a:pt x="32" y="138"/>
                    <a:pt x="32" y="129"/>
                  </a:cubicBezTo>
                  <a:cubicBezTo>
                    <a:pt x="32" y="16"/>
                    <a:pt x="32" y="16"/>
                    <a:pt x="32" y="16"/>
                  </a:cubicBezTo>
                  <a:cubicBezTo>
                    <a:pt x="32" y="7"/>
                    <a:pt x="25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</a:path>
              </a:pathLst>
            </a:custGeom>
            <a:solidFill>
              <a:srgbClr val="7575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391150" y="1714500"/>
              <a:ext cx="101600" cy="461963"/>
            </a:xfrm>
            <a:custGeom>
              <a:avLst/>
              <a:gdLst>
                <a:gd name="T0" fmla="*/ 0 w 32"/>
                <a:gd name="T1" fmla="*/ 16 h 145"/>
                <a:gd name="T2" fmla="*/ 0 w 32"/>
                <a:gd name="T3" fmla="*/ 129 h 145"/>
                <a:gd name="T4" fmla="*/ 16 w 32"/>
                <a:gd name="T5" fmla="*/ 145 h 145"/>
                <a:gd name="T6" fmla="*/ 32 w 32"/>
                <a:gd name="T7" fmla="*/ 129 h 145"/>
                <a:gd name="T8" fmla="*/ 32 w 32"/>
                <a:gd name="T9" fmla="*/ 16 h 145"/>
                <a:gd name="T10" fmla="*/ 16 w 32"/>
                <a:gd name="T11" fmla="*/ 0 h 145"/>
                <a:gd name="T12" fmla="*/ 0 w 32"/>
                <a:gd name="T13" fmla="*/ 16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145">
                  <a:moveTo>
                    <a:pt x="0" y="16"/>
                  </a:moveTo>
                  <a:cubicBezTo>
                    <a:pt x="0" y="129"/>
                    <a:pt x="0" y="129"/>
                    <a:pt x="0" y="129"/>
                  </a:cubicBezTo>
                  <a:cubicBezTo>
                    <a:pt x="0" y="138"/>
                    <a:pt x="7" y="145"/>
                    <a:pt x="16" y="145"/>
                  </a:cubicBezTo>
                  <a:cubicBezTo>
                    <a:pt x="25" y="145"/>
                    <a:pt x="32" y="138"/>
                    <a:pt x="32" y="129"/>
                  </a:cubicBezTo>
                  <a:cubicBezTo>
                    <a:pt x="32" y="16"/>
                    <a:pt x="32" y="16"/>
                    <a:pt x="32" y="16"/>
                  </a:cubicBezTo>
                  <a:cubicBezTo>
                    <a:pt x="32" y="7"/>
                    <a:pt x="25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</a:path>
              </a:pathLst>
            </a:custGeom>
            <a:solidFill>
              <a:srgbClr val="7575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6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3498850" y="1822450"/>
              <a:ext cx="1943100" cy="76200"/>
            </a:xfrm>
            <a:prstGeom prst="rect">
              <a:avLst/>
            </a:prstGeom>
            <a:solidFill>
              <a:srgbClr val="7575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498850" y="1822450"/>
              <a:ext cx="1943100" cy="76200"/>
            </a:xfrm>
            <a:custGeom>
              <a:avLst/>
              <a:gdLst>
                <a:gd name="T0" fmla="*/ 0 w 1224"/>
                <a:gd name="T1" fmla="*/ 48 h 48"/>
                <a:gd name="T2" fmla="*/ 1224 w 1224"/>
                <a:gd name="T3" fmla="*/ 48 h 48"/>
                <a:gd name="T4" fmla="*/ 1224 w 1224"/>
                <a:gd name="T5" fmla="*/ 0 h 48"/>
                <a:gd name="T6" fmla="*/ 0 w 1224"/>
                <a:gd name="T7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24" h="48">
                  <a:moveTo>
                    <a:pt x="0" y="48"/>
                  </a:moveTo>
                  <a:lnTo>
                    <a:pt x="1224" y="48"/>
                  </a:lnTo>
                  <a:lnTo>
                    <a:pt x="1224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68667" y="3168893"/>
              <a:ext cx="5141913" cy="1371600"/>
            </a:xfrm>
            <a:custGeom>
              <a:avLst/>
              <a:gdLst>
                <a:gd name="T0" fmla="*/ 167 w 1616"/>
                <a:gd name="T1" fmla="*/ 0 h 430"/>
                <a:gd name="T2" fmla="*/ 8 w 1616"/>
                <a:gd name="T3" fmla="*/ 117 h 430"/>
                <a:gd name="T4" fmla="*/ 0 w 1616"/>
                <a:gd name="T5" fmla="*/ 285 h 430"/>
                <a:gd name="T6" fmla="*/ 136 w 1616"/>
                <a:gd name="T7" fmla="*/ 430 h 430"/>
                <a:gd name="T8" fmla="*/ 1532 w 1616"/>
                <a:gd name="T9" fmla="*/ 430 h 430"/>
                <a:gd name="T10" fmla="*/ 1613 w 1616"/>
                <a:gd name="T11" fmla="*/ 329 h 430"/>
                <a:gd name="T12" fmla="*/ 1611 w 1616"/>
                <a:gd name="T13" fmla="*/ 0 h 430"/>
                <a:gd name="T14" fmla="*/ 167 w 1616"/>
                <a:gd name="T15" fmla="*/ 0 h 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16" h="430">
                  <a:moveTo>
                    <a:pt x="167" y="0"/>
                  </a:moveTo>
                  <a:cubicBezTo>
                    <a:pt x="113" y="0"/>
                    <a:pt x="43" y="52"/>
                    <a:pt x="8" y="117"/>
                  </a:cubicBezTo>
                  <a:cubicBezTo>
                    <a:pt x="0" y="209"/>
                    <a:pt x="0" y="257"/>
                    <a:pt x="0" y="285"/>
                  </a:cubicBezTo>
                  <a:cubicBezTo>
                    <a:pt x="0" y="348"/>
                    <a:pt x="43" y="430"/>
                    <a:pt x="136" y="430"/>
                  </a:cubicBezTo>
                  <a:cubicBezTo>
                    <a:pt x="176" y="430"/>
                    <a:pt x="1532" y="430"/>
                    <a:pt x="1532" y="430"/>
                  </a:cubicBezTo>
                  <a:cubicBezTo>
                    <a:pt x="1610" y="430"/>
                    <a:pt x="1613" y="329"/>
                    <a:pt x="1613" y="329"/>
                  </a:cubicBezTo>
                  <a:cubicBezTo>
                    <a:pt x="1613" y="329"/>
                    <a:pt x="1616" y="159"/>
                    <a:pt x="1611" y="0"/>
                  </a:cubicBezTo>
                  <a:cubicBezTo>
                    <a:pt x="1394" y="0"/>
                    <a:pt x="306" y="0"/>
                    <a:pt x="167" y="0"/>
                  </a:cubicBezTo>
                </a:path>
              </a:pathLst>
            </a:custGeom>
            <a:solidFill>
              <a:srgbClr val="BF29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96950" y="1985963"/>
              <a:ext cx="5100638" cy="1582738"/>
            </a:xfrm>
            <a:custGeom>
              <a:avLst/>
              <a:gdLst>
                <a:gd name="T0" fmla="*/ 159 w 1603"/>
                <a:gd name="T1" fmla="*/ 380 h 497"/>
                <a:gd name="T2" fmla="*/ 1603 w 1603"/>
                <a:gd name="T3" fmla="*/ 380 h 497"/>
                <a:gd name="T4" fmla="*/ 1601 w 1603"/>
                <a:gd name="T5" fmla="*/ 319 h 497"/>
                <a:gd name="T6" fmla="*/ 1542 w 1603"/>
                <a:gd name="T7" fmla="*/ 29 h 497"/>
                <a:gd name="T8" fmla="*/ 1502 w 1603"/>
                <a:gd name="T9" fmla="*/ 0 h 497"/>
                <a:gd name="T10" fmla="*/ 311 w 1603"/>
                <a:gd name="T11" fmla="*/ 0 h 497"/>
                <a:gd name="T12" fmla="*/ 148 w 1603"/>
                <a:gd name="T13" fmla="*/ 44 h 497"/>
                <a:gd name="T14" fmla="*/ 9 w 1603"/>
                <a:gd name="T15" fmla="*/ 396 h 497"/>
                <a:gd name="T16" fmla="*/ 0 w 1603"/>
                <a:gd name="T17" fmla="*/ 497 h 497"/>
                <a:gd name="T18" fmla="*/ 159 w 1603"/>
                <a:gd name="T19" fmla="*/ 380 h 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03" h="497">
                  <a:moveTo>
                    <a:pt x="159" y="380"/>
                  </a:moveTo>
                  <a:cubicBezTo>
                    <a:pt x="298" y="380"/>
                    <a:pt x="1386" y="380"/>
                    <a:pt x="1603" y="380"/>
                  </a:cubicBezTo>
                  <a:cubicBezTo>
                    <a:pt x="1602" y="359"/>
                    <a:pt x="1602" y="339"/>
                    <a:pt x="1601" y="319"/>
                  </a:cubicBezTo>
                  <a:cubicBezTo>
                    <a:pt x="1592" y="140"/>
                    <a:pt x="1542" y="29"/>
                    <a:pt x="1542" y="29"/>
                  </a:cubicBezTo>
                  <a:cubicBezTo>
                    <a:pt x="1542" y="29"/>
                    <a:pt x="1529" y="0"/>
                    <a:pt x="1502" y="0"/>
                  </a:cubicBezTo>
                  <a:cubicBezTo>
                    <a:pt x="311" y="0"/>
                    <a:pt x="311" y="0"/>
                    <a:pt x="311" y="0"/>
                  </a:cubicBezTo>
                  <a:cubicBezTo>
                    <a:pt x="198" y="0"/>
                    <a:pt x="171" y="22"/>
                    <a:pt x="148" y="44"/>
                  </a:cubicBezTo>
                  <a:cubicBezTo>
                    <a:pt x="125" y="66"/>
                    <a:pt x="32" y="157"/>
                    <a:pt x="9" y="396"/>
                  </a:cubicBezTo>
                  <a:cubicBezTo>
                    <a:pt x="5" y="435"/>
                    <a:pt x="2" y="468"/>
                    <a:pt x="0" y="497"/>
                  </a:cubicBezTo>
                  <a:cubicBezTo>
                    <a:pt x="35" y="432"/>
                    <a:pt x="105" y="380"/>
                    <a:pt x="159" y="380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0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4411663" y="3890963"/>
              <a:ext cx="830263" cy="83502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398963" y="3878263"/>
              <a:ext cx="855663" cy="860425"/>
            </a:xfrm>
            <a:custGeom>
              <a:avLst/>
              <a:gdLst>
                <a:gd name="T0" fmla="*/ 265 w 269"/>
                <a:gd name="T1" fmla="*/ 135 h 270"/>
                <a:gd name="T2" fmla="*/ 261 w 269"/>
                <a:gd name="T3" fmla="*/ 135 h 270"/>
                <a:gd name="T4" fmla="*/ 224 w 269"/>
                <a:gd name="T5" fmla="*/ 224 h 270"/>
                <a:gd name="T6" fmla="*/ 134 w 269"/>
                <a:gd name="T7" fmla="*/ 262 h 270"/>
                <a:gd name="T8" fmla="*/ 45 w 269"/>
                <a:gd name="T9" fmla="*/ 224 h 270"/>
                <a:gd name="T10" fmla="*/ 8 w 269"/>
                <a:gd name="T11" fmla="*/ 135 h 270"/>
                <a:gd name="T12" fmla="*/ 45 w 269"/>
                <a:gd name="T13" fmla="*/ 45 h 270"/>
                <a:gd name="T14" fmla="*/ 134 w 269"/>
                <a:gd name="T15" fmla="*/ 8 h 270"/>
                <a:gd name="T16" fmla="*/ 224 w 269"/>
                <a:gd name="T17" fmla="*/ 45 h 270"/>
                <a:gd name="T18" fmla="*/ 261 w 269"/>
                <a:gd name="T19" fmla="*/ 135 h 270"/>
                <a:gd name="T20" fmla="*/ 265 w 269"/>
                <a:gd name="T21" fmla="*/ 135 h 270"/>
                <a:gd name="T22" fmla="*/ 269 w 269"/>
                <a:gd name="T23" fmla="*/ 135 h 270"/>
                <a:gd name="T24" fmla="*/ 134 w 269"/>
                <a:gd name="T25" fmla="*/ 0 h 270"/>
                <a:gd name="T26" fmla="*/ 0 w 269"/>
                <a:gd name="T27" fmla="*/ 135 h 270"/>
                <a:gd name="T28" fmla="*/ 134 w 269"/>
                <a:gd name="T29" fmla="*/ 270 h 270"/>
                <a:gd name="T30" fmla="*/ 269 w 269"/>
                <a:gd name="T31" fmla="*/ 135 h 270"/>
                <a:gd name="T32" fmla="*/ 265 w 269"/>
                <a:gd name="T33" fmla="*/ 135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69" h="270">
                  <a:moveTo>
                    <a:pt x="265" y="135"/>
                  </a:moveTo>
                  <a:cubicBezTo>
                    <a:pt x="261" y="135"/>
                    <a:pt x="261" y="135"/>
                    <a:pt x="261" y="135"/>
                  </a:cubicBezTo>
                  <a:cubicBezTo>
                    <a:pt x="261" y="170"/>
                    <a:pt x="247" y="202"/>
                    <a:pt x="224" y="224"/>
                  </a:cubicBezTo>
                  <a:cubicBezTo>
                    <a:pt x="201" y="247"/>
                    <a:pt x="169" y="262"/>
                    <a:pt x="134" y="262"/>
                  </a:cubicBezTo>
                  <a:cubicBezTo>
                    <a:pt x="99" y="262"/>
                    <a:pt x="68" y="247"/>
                    <a:pt x="45" y="224"/>
                  </a:cubicBezTo>
                  <a:cubicBezTo>
                    <a:pt x="22" y="202"/>
                    <a:pt x="8" y="170"/>
                    <a:pt x="8" y="135"/>
                  </a:cubicBezTo>
                  <a:cubicBezTo>
                    <a:pt x="8" y="100"/>
                    <a:pt x="22" y="68"/>
                    <a:pt x="45" y="45"/>
                  </a:cubicBezTo>
                  <a:cubicBezTo>
                    <a:pt x="68" y="22"/>
                    <a:pt x="99" y="8"/>
                    <a:pt x="134" y="8"/>
                  </a:cubicBezTo>
                  <a:cubicBezTo>
                    <a:pt x="169" y="8"/>
                    <a:pt x="201" y="22"/>
                    <a:pt x="224" y="45"/>
                  </a:cubicBezTo>
                  <a:cubicBezTo>
                    <a:pt x="247" y="68"/>
                    <a:pt x="261" y="100"/>
                    <a:pt x="261" y="135"/>
                  </a:cubicBezTo>
                  <a:cubicBezTo>
                    <a:pt x="265" y="135"/>
                    <a:pt x="265" y="135"/>
                    <a:pt x="265" y="135"/>
                  </a:cubicBezTo>
                  <a:cubicBezTo>
                    <a:pt x="269" y="135"/>
                    <a:pt x="269" y="135"/>
                    <a:pt x="269" y="135"/>
                  </a:cubicBezTo>
                  <a:cubicBezTo>
                    <a:pt x="269" y="61"/>
                    <a:pt x="209" y="0"/>
                    <a:pt x="134" y="0"/>
                  </a:cubicBezTo>
                  <a:cubicBezTo>
                    <a:pt x="60" y="0"/>
                    <a:pt x="0" y="61"/>
                    <a:pt x="0" y="135"/>
                  </a:cubicBezTo>
                  <a:cubicBezTo>
                    <a:pt x="0" y="209"/>
                    <a:pt x="60" y="270"/>
                    <a:pt x="134" y="270"/>
                  </a:cubicBezTo>
                  <a:cubicBezTo>
                    <a:pt x="209" y="270"/>
                    <a:pt x="269" y="209"/>
                    <a:pt x="269" y="135"/>
                  </a:cubicBezTo>
                  <a:lnTo>
                    <a:pt x="265" y="1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2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4411663" y="3890963"/>
              <a:ext cx="830263" cy="835025"/>
            </a:xfrm>
            <a:prstGeom prst="ellipse">
              <a:avLst/>
            </a:prstGeom>
            <a:solidFill>
              <a:srgbClr val="5757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3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4659313" y="4143375"/>
              <a:ext cx="330200" cy="330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4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2698750" y="2319338"/>
              <a:ext cx="620713" cy="6191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673350" y="2293938"/>
              <a:ext cx="671513" cy="669925"/>
            </a:xfrm>
            <a:custGeom>
              <a:avLst/>
              <a:gdLst>
                <a:gd name="T0" fmla="*/ 16 w 423"/>
                <a:gd name="T1" fmla="*/ 16 h 422"/>
                <a:gd name="T2" fmla="*/ 16 w 423"/>
                <a:gd name="T3" fmla="*/ 32 h 422"/>
                <a:gd name="T4" fmla="*/ 391 w 423"/>
                <a:gd name="T5" fmla="*/ 32 h 422"/>
                <a:gd name="T6" fmla="*/ 391 w 423"/>
                <a:gd name="T7" fmla="*/ 390 h 422"/>
                <a:gd name="T8" fmla="*/ 32 w 423"/>
                <a:gd name="T9" fmla="*/ 390 h 422"/>
                <a:gd name="T10" fmla="*/ 32 w 423"/>
                <a:gd name="T11" fmla="*/ 16 h 422"/>
                <a:gd name="T12" fmla="*/ 16 w 423"/>
                <a:gd name="T13" fmla="*/ 16 h 422"/>
                <a:gd name="T14" fmla="*/ 16 w 423"/>
                <a:gd name="T15" fmla="*/ 32 h 422"/>
                <a:gd name="T16" fmla="*/ 16 w 423"/>
                <a:gd name="T17" fmla="*/ 16 h 422"/>
                <a:gd name="T18" fmla="*/ 0 w 423"/>
                <a:gd name="T19" fmla="*/ 16 h 422"/>
                <a:gd name="T20" fmla="*/ 0 w 423"/>
                <a:gd name="T21" fmla="*/ 422 h 422"/>
                <a:gd name="T22" fmla="*/ 423 w 423"/>
                <a:gd name="T23" fmla="*/ 422 h 422"/>
                <a:gd name="T24" fmla="*/ 423 w 423"/>
                <a:gd name="T25" fmla="*/ 0 h 422"/>
                <a:gd name="T26" fmla="*/ 0 w 423"/>
                <a:gd name="T27" fmla="*/ 0 h 422"/>
                <a:gd name="T28" fmla="*/ 0 w 423"/>
                <a:gd name="T29" fmla="*/ 16 h 422"/>
                <a:gd name="T30" fmla="*/ 16 w 423"/>
                <a:gd name="T31" fmla="*/ 16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3" h="422">
                  <a:moveTo>
                    <a:pt x="16" y="16"/>
                  </a:moveTo>
                  <a:lnTo>
                    <a:pt x="16" y="32"/>
                  </a:lnTo>
                  <a:lnTo>
                    <a:pt x="391" y="32"/>
                  </a:lnTo>
                  <a:lnTo>
                    <a:pt x="391" y="390"/>
                  </a:lnTo>
                  <a:lnTo>
                    <a:pt x="32" y="390"/>
                  </a:lnTo>
                  <a:lnTo>
                    <a:pt x="32" y="16"/>
                  </a:lnTo>
                  <a:lnTo>
                    <a:pt x="16" y="16"/>
                  </a:lnTo>
                  <a:lnTo>
                    <a:pt x="16" y="32"/>
                  </a:lnTo>
                  <a:lnTo>
                    <a:pt x="16" y="16"/>
                  </a:lnTo>
                  <a:lnTo>
                    <a:pt x="0" y="16"/>
                  </a:lnTo>
                  <a:lnTo>
                    <a:pt x="0" y="422"/>
                  </a:lnTo>
                  <a:lnTo>
                    <a:pt x="423" y="422"/>
                  </a:lnTo>
                  <a:lnTo>
                    <a:pt x="423" y="0"/>
                  </a:lnTo>
                  <a:lnTo>
                    <a:pt x="0" y="0"/>
                  </a:lnTo>
                  <a:lnTo>
                    <a:pt x="0" y="16"/>
                  </a:lnTo>
                  <a:lnTo>
                    <a:pt x="16" y="16"/>
                  </a:lnTo>
                  <a:close/>
                </a:path>
              </a:pathLst>
            </a:custGeom>
            <a:solidFill>
              <a:srgbClr val="B1B1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6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3508375" y="2319338"/>
              <a:ext cx="619125" cy="6191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481388" y="2293938"/>
              <a:ext cx="671513" cy="669925"/>
            </a:xfrm>
            <a:custGeom>
              <a:avLst/>
              <a:gdLst>
                <a:gd name="T0" fmla="*/ 17 w 423"/>
                <a:gd name="T1" fmla="*/ 16 h 422"/>
                <a:gd name="T2" fmla="*/ 17 w 423"/>
                <a:gd name="T3" fmla="*/ 32 h 422"/>
                <a:gd name="T4" fmla="*/ 391 w 423"/>
                <a:gd name="T5" fmla="*/ 32 h 422"/>
                <a:gd name="T6" fmla="*/ 391 w 423"/>
                <a:gd name="T7" fmla="*/ 390 h 422"/>
                <a:gd name="T8" fmla="*/ 33 w 423"/>
                <a:gd name="T9" fmla="*/ 390 h 422"/>
                <a:gd name="T10" fmla="*/ 33 w 423"/>
                <a:gd name="T11" fmla="*/ 16 h 422"/>
                <a:gd name="T12" fmla="*/ 17 w 423"/>
                <a:gd name="T13" fmla="*/ 16 h 422"/>
                <a:gd name="T14" fmla="*/ 17 w 423"/>
                <a:gd name="T15" fmla="*/ 32 h 422"/>
                <a:gd name="T16" fmla="*/ 17 w 423"/>
                <a:gd name="T17" fmla="*/ 16 h 422"/>
                <a:gd name="T18" fmla="*/ 0 w 423"/>
                <a:gd name="T19" fmla="*/ 16 h 422"/>
                <a:gd name="T20" fmla="*/ 0 w 423"/>
                <a:gd name="T21" fmla="*/ 422 h 422"/>
                <a:gd name="T22" fmla="*/ 423 w 423"/>
                <a:gd name="T23" fmla="*/ 422 h 422"/>
                <a:gd name="T24" fmla="*/ 423 w 423"/>
                <a:gd name="T25" fmla="*/ 0 h 422"/>
                <a:gd name="T26" fmla="*/ 0 w 423"/>
                <a:gd name="T27" fmla="*/ 0 h 422"/>
                <a:gd name="T28" fmla="*/ 0 w 423"/>
                <a:gd name="T29" fmla="*/ 16 h 422"/>
                <a:gd name="T30" fmla="*/ 17 w 423"/>
                <a:gd name="T31" fmla="*/ 16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3" h="422">
                  <a:moveTo>
                    <a:pt x="17" y="16"/>
                  </a:moveTo>
                  <a:lnTo>
                    <a:pt x="17" y="32"/>
                  </a:lnTo>
                  <a:lnTo>
                    <a:pt x="391" y="32"/>
                  </a:lnTo>
                  <a:lnTo>
                    <a:pt x="391" y="390"/>
                  </a:lnTo>
                  <a:lnTo>
                    <a:pt x="33" y="390"/>
                  </a:lnTo>
                  <a:lnTo>
                    <a:pt x="33" y="16"/>
                  </a:lnTo>
                  <a:lnTo>
                    <a:pt x="17" y="16"/>
                  </a:lnTo>
                  <a:lnTo>
                    <a:pt x="17" y="32"/>
                  </a:lnTo>
                  <a:lnTo>
                    <a:pt x="17" y="16"/>
                  </a:lnTo>
                  <a:lnTo>
                    <a:pt x="0" y="16"/>
                  </a:lnTo>
                  <a:lnTo>
                    <a:pt x="0" y="422"/>
                  </a:lnTo>
                  <a:lnTo>
                    <a:pt x="423" y="422"/>
                  </a:lnTo>
                  <a:lnTo>
                    <a:pt x="423" y="0"/>
                  </a:lnTo>
                  <a:lnTo>
                    <a:pt x="0" y="0"/>
                  </a:lnTo>
                  <a:lnTo>
                    <a:pt x="0" y="16"/>
                  </a:lnTo>
                  <a:lnTo>
                    <a:pt x="17" y="16"/>
                  </a:lnTo>
                  <a:close/>
                </a:path>
              </a:pathLst>
            </a:custGeom>
            <a:solidFill>
              <a:srgbClr val="B1B1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8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4316413" y="2319338"/>
              <a:ext cx="615950" cy="6191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291013" y="2293938"/>
              <a:ext cx="666750" cy="669925"/>
            </a:xfrm>
            <a:custGeom>
              <a:avLst/>
              <a:gdLst>
                <a:gd name="T0" fmla="*/ 16 w 420"/>
                <a:gd name="T1" fmla="*/ 16 h 422"/>
                <a:gd name="T2" fmla="*/ 16 w 420"/>
                <a:gd name="T3" fmla="*/ 32 h 422"/>
                <a:gd name="T4" fmla="*/ 388 w 420"/>
                <a:gd name="T5" fmla="*/ 32 h 422"/>
                <a:gd name="T6" fmla="*/ 388 w 420"/>
                <a:gd name="T7" fmla="*/ 390 h 422"/>
                <a:gd name="T8" fmla="*/ 32 w 420"/>
                <a:gd name="T9" fmla="*/ 390 h 422"/>
                <a:gd name="T10" fmla="*/ 32 w 420"/>
                <a:gd name="T11" fmla="*/ 16 h 422"/>
                <a:gd name="T12" fmla="*/ 16 w 420"/>
                <a:gd name="T13" fmla="*/ 16 h 422"/>
                <a:gd name="T14" fmla="*/ 16 w 420"/>
                <a:gd name="T15" fmla="*/ 32 h 422"/>
                <a:gd name="T16" fmla="*/ 16 w 420"/>
                <a:gd name="T17" fmla="*/ 16 h 422"/>
                <a:gd name="T18" fmla="*/ 0 w 420"/>
                <a:gd name="T19" fmla="*/ 16 h 422"/>
                <a:gd name="T20" fmla="*/ 0 w 420"/>
                <a:gd name="T21" fmla="*/ 422 h 422"/>
                <a:gd name="T22" fmla="*/ 420 w 420"/>
                <a:gd name="T23" fmla="*/ 422 h 422"/>
                <a:gd name="T24" fmla="*/ 420 w 420"/>
                <a:gd name="T25" fmla="*/ 0 h 422"/>
                <a:gd name="T26" fmla="*/ 0 w 420"/>
                <a:gd name="T27" fmla="*/ 0 h 422"/>
                <a:gd name="T28" fmla="*/ 0 w 420"/>
                <a:gd name="T29" fmla="*/ 16 h 422"/>
                <a:gd name="T30" fmla="*/ 16 w 420"/>
                <a:gd name="T31" fmla="*/ 16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0" h="422">
                  <a:moveTo>
                    <a:pt x="16" y="16"/>
                  </a:moveTo>
                  <a:lnTo>
                    <a:pt x="16" y="32"/>
                  </a:lnTo>
                  <a:lnTo>
                    <a:pt x="388" y="32"/>
                  </a:lnTo>
                  <a:lnTo>
                    <a:pt x="388" y="390"/>
                  </a:lnTo>
                  <a:lnTo>
                    <a:pt x="32" y="390"/>
                  </a:lnTo>
                  <a:lnTo>
                    <a:pt x="32" y="16"/>
                  </a:lnTo>
                  <a:lnTo>
                    <a:pt x="16" y="16"/>
                  </a:lnTo>
                  <a:lnTo>
                    <a:pt x="16" y="32"/>
                  </a:lnTo>
                  <a:lnTo>
                    <a:pt x="16" y="16"/>
                  </a:lnTo>
                  <a:lnTo>
                    <a:pt x="0" y="16"/>
                  </a:lnTo>
                  <a:lnTo>
                    <a:pt x="0" y="422"/>
                  </a:lnTo>
                  <a:lnTo>
                    <a:pt x="420" y="422"/>
                  </a:lnTo>
                  <a:lnTo>
                    <a:pt x="420" y="0"/>
                  </a:lnTo>
                  <a:lnTo>
                    <a:pt x="0" y="0"/>
                  </a:lnTo>
                  <a:lnTo>
                    <a:pt x="0" y="16"/>
                  </a:lnTo>
                  <a:lnTo>
                    <a:pt x="16" y="16"/>
                  </a:lnTo>
                  <a:close/>
                </a:path>
              </a:pathLst>
            </a:custGeom>
            <a:solidFill>
              <a:srgbClr val="B1B1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0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124450" y="2319338"/>
              <a:ext cx="615950" cy="6191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099050" y="2293938"/>
              <a:ext cx="668338" cy="669925"/>
            </a:xfrm>
            <a:custGeom>
              <a:avLst/>
              <a:gdLst>
                <a:gd name="T0" fmla="*/ 16 w 421"/>
                <a:gd name="T1" fmla="*/ 16 h 422"/>
                <a:gd name="T2" fmla="*/ 16 w 421"/>
                <a:gd name="T3" fmla="*/ 32 h 422"/>
                <a:gd name="T4" fmla="*/ 388 w 421"/>
                <a:gd name="T5" fmla="*/ 32 h 422"/>
                <a:gd name="T6" fmla="*/ 388 w 421"/>
                <a:gd name="T7" fmla="*/ 390 h 422"/>
                <a:gd name="T8" fmla="*/ 32 w 421"/>
                <a:gd name="T9" fmla="*/ 390 h 422"/>
                <a:gd name="T10" fmla="*/ 32 w 421"/>
                <a:gd name="T11" fmla="*/ 16 h 422"/>
                <a:gd name="T12" fmla="*/ 16 w 421"/>
                <a:gd name="T13" fmla="*/ 16 h 422"/>
                <a:gd name="T14" fmla="*/ 16 w 421"/>
                <a:gd name="T15" fmla="*/ 32 h 422"/>
                <a:gd name="T16" fmla="*/ 16 w 421"/>
                <a:gd name="T17" fmla="*/ 16 h 422"/>
                <a:gd name="T18" fmla="*/ 0 w 421"/>
                <a:gd name="T19" fmla="*/ 16 h 422"/>
                <a:gd name="T20" fmla="*/ 0 w 421"/>
                <a:gd name="T21" fmla="*/ 422 h 422"/>
                <a:gd name="T22" fmla="*/ 421 w 421"/>
                <a:gd name="T23" fmla="*/ 422 h 422"/>
                <a:gd name="T24" fmla="*/ 421 w 421"/>
                <a:gd name="T25" fmla="*/ 0 h 422"/>
                <a:gd name="T26" fmla="*/ 0 w 421"/>
                <a:gd name="T27" fmla="*/ 0 h 422"/>
                <a:gd name="T28" fmla="*/ 0 w 421"/>
                <a:gd name="T29" fmla="*/ 16 h 422"/>
                <a:gd name="T30" fmla="*/ 16 w 421"/>
                <a:gd name="T31" fmla="*/ 16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1" h="422">
                  <a:moveTo>
                    <a:pt x="16" y="16"/>
                  </a:moveTo>
                  <a:lnTo>
                    <a:pt x="16" y="32"/>
                  </a:lnTo>
                  <a:lnTo>
                    <a:pt x="388" y="32"/>
                  </a:lnTo>
                  <a:lnTo>
                    <a:pt x="388" y="390"/>
                  </a:lnTo>
                  <a:lnTo>
                    <a:pt x="32" y="390"/>
                  </a:lnTo>
                  <a:lnTo>
                    <a:pt x="32" y="16"/>
                  </a:lnTo>
                  <a:lnTo>
                    <a:pt x="16" y="16"/>
                  </a:lnTo>
                  <a:lnTo>
                    <a:pt x="16" y="32"/>
                  </a:lnTo>
                  <a:lnTo>
                    <a:pt x="16" y="16"/>
                  </a:lnTo>
                  <a:lnTo>
                    <a:pt x="0" y="16"/>
                  </a:lnTo>
                  <a:lnTo>
                    <a:pt x="0" y="422"/>
                  </a:lnTo>
                  <a:lnTo>
                    <a:pt x="421" y="422"/>
                  </a:lnTo>
                  <a:lnTo>
                    <a:pt x="421" y="0"/>
                  </a:lnTo>
                  <a:lnTo>
                    <a:pt x="0" y="0"/>
                  </a:lnTo>
                  <a:lnTo>
                    <a:pt x="0" y="16"/>
                  </a:lnTo>
                  <a:lnTo>
                    <a:pt x="16" y="16"/>
                  </a:lnTo>
                  <a:close/>
                </a:path>
              </a:pathLst>
            </a:custGeom>
            <a:solidFill>
              <a:srgbClr val="B1B1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312863" y="2319338"/>
              <a:ext cx="1189038" cy="619125"/>
            </a:xfrm>
            <a:custGeom>
              <a:avLst/>
              <a:gdLst>
                <a:gd name="T0" fmla="*/ 374 w 374"/>
                <a:gd name="T1" fmla="*/ 194 h 194"/>
                <a:gd name="T2" fmla="*/ 374 w 374"/>
                <a:gd name="T3" fmla="*/ 0 h 194"/>
                <a:gd name="T4" fmla="*/ 76 w 374"/>
                <a:gd name="T5" fmla="*/ 0 h 194"/>
                <a:gd name="T6" fmla="*/ 13 w 374"/>
                <a:gd name="T7" fmla="*/ 127 h 194"/>
                <a:gd name="T8" fmla="*/ 0 w 374"/>
                <a:gd name="T9" fmla="*/ 194 h 194"/>
                <a:gd name="T10" fmla="*/ 374 w 374"/>
                <a:gd name="T11" fmla="*/ 194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4" h="194">
                  <a:moveTo>
                    <a:pt x="374" y="194"/>
                  </a:moveTo>
                  <a:cubicBezTo>
                    <a:pt x="374" y="0"/>
                    <a:pt x="374" y="0"/>
                    <a:pt x="374" y="0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76" y="0"/>
                    <a:pt x="19" y="96"/>
                    <a:pt x="13" y="127"/>
                  </a:cubicBezTo>
                  <a:cubicBezTo>
                    <a:pt x="7" y="157"/>
                    <a:pt x="0" y="170"/>
                    <a:pt x="0" y="194"/>
                  </a:cubicBezTo>
                  <a:lnTo>
                    <a:pt x="374" y="19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287463" y="2293938"/>
              <a:ext cx="1239838" cy="669925"/>
            </a:xfrm>
            <a:custGeom>
              <a:avLst/>
              <a:gdLst>
                <a:gd name="T0" fmla="*/ 382 w 390"/>
                <a:gd name="T1" fmla="*/ 202 h 210"/>
                <a:gd name="T2" fmla="*/ 390 w 390"/>
                <a:gd name="T3" fmla="*/ 202 h 210"/>
                <a:gd name="T4" fmla="*/ 390 w 390"/>
                <a:gd name="T5" fmla="*/ 0 h 210"/>
                <a:gd name="T6" fmla="*/ 79 w 390"/>
                <a:gd name="T7" fmla="*/ 0 h 210"/>
                <a:gd name="T8" fmla="*/ 77 w 390"/>
                <a:gd name="T9" fmla="*/ 4 h 210"/>
                <a:gd name="T10" fmla="*/ 47 w 390"/>
                <a:gd name="T11" fmla="*/ 56 h 210"/>
                <a:gd name="T12" fmla="*/ 26 w 390"/>
                <a:gd name="T13" fmla="*/ 99 h 210"/>
                <a:gd name="T14" fmla="*/ 18 w 390"/>
                <a:gd name="T15" fmla="*/ 118 h 210"/>
                <a:gd name="T16" fmla="*/ 13 w 390"/>
                <a:gd name="T17" fmla="*/ 133 h 210"/>
                <a:gd name="T18" fmla="*/ 4 w 390"/>
                <a:gd name="T19" fmla="*/ 169 h 210"/>
                <a:gd name="T20" fmla="*/ 0 w 390"/>
                <a:gd name="T21" fmla="*/ 202 h 210"/>
                <a:gd name="T22" fmla="*/ 0 w 390"/>
                <a:gd name="T23" fmla="*/ 210 h 210"/>
                <a:gd name="T24" fmla="*/ 390 w 390"/>
                <a:gd name="T25" fmla="*/ 210 h 210"/>
                <a:gd name="T26" fmla="*/ 390 w 390"/>
                <a:gd name="T27" fmla="*/ 202 h 210"/>
                <a:gd name="T28" fmla="*/ 382 w 390"/>
                <a:gd name="T29" fmla="*/ 202 h 210"/>
                <a:gd name="T30" fmla="*/ 382 w 390"/>
                <a:gd name="T31" fmla="*/ 194 h 210"/>
                <a:gd name="T32" fmla="*/ 8 w 390"/>
                <a:gd name="T33" fmla="*/ 194 h 210"/>
                <a:gd name="T34" fmla="*/ 8 w 390"/>
                <a:gd name="T35" fmla="*/ 202 h 210"/>
                <a:gd name="T36" fmla="*/ 16 w 390"/>
                <a:gd name="T37" fmla="*/ 202 h 210"/>
                <a:gd name="T38" fmla="*/ 20 w 390"/>
                <a:gd name="T39" fmla="*/ 173 h 210"/>
                <a:gd name="T40" fmla="*/ 29 w 390"/>
                <a:gd name="T41" fmla="*/ 136 h 210"/>
                <a:gd name="T42" fmla="*/ 33 w 390"/>
                <a:gd name="T43" fmla="*/ 123 h 210"/>
                <a:gd name="T44" fmla="*/ 48 w 390"/>
                <a:gd name="T45" fmla="*/ 90 h 210"/>
                <a:gd name="T46" fmla="*/ 76 w 390"/>
                <a:gd name="T47" fmla="*/ 37 h 210"/>
                <a:gd name="T48" fmla="*/ 86 w 390"/>
                <a:gd name="T49" fmla="*/ 19 h 210"/>
                <a:gd name="T50" fmla="*/ 89 w 390"/>
                <a:gd name="T51" fmla="*/ 14 h 210"/>
                <a:gd name="T52" fmla="*/ 90 w 390"/>
                <a:gd name="T53" fmla="*/ 12 h 210"/>
                <a:gd name="T54" fmla="*/ 84 w 390"/>
                <a:gd name="T55" fmla="*/ 8 h 210"/>
                <a:gd name="T56" fmla="*/ 84 w 390"/>
                <a:gd name="T57" fmla="*/ 16 h 210"/>
                <a:gd name="T58" fmla="*/ 374 w 390"/>
                <a:gd name="T59" fmla="*/ 16 h 210"/>
                <a:gd name="T60" fmla="*/ 374 w 390"/>
                <a:gd name="T61" fmla="*/ 202 h 210"/>
                <a:gd name="T62" fmla="*/ 382 w 390"/>
                <a:gd name="T63" fmla="*/ 202 h 210"/>
                <a:gd name="T64" fmla="*/ 382 w 390"/>
                <a:gd name="T65" fmla="*/ 194 h 210"/>
                <a:gd name="T66" fmla="*/ 382 w 390"/>
                <a:gd name="T67" fmla="*/ 202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90" h="210">
                  <a:moveTo>
                    <a:pt x="382" y="202"/>
                  </a:moveTo>
                  <a:cubicBezTo>
                    <a:pt x="390" y="202"/>
                    <a:pt x="390" y="202"/>
                    <a:pt x="390" y="202"/>
                  </a:cubicBezTo>
                  <a:cubicBezTo>
                    <a:pt x="390" y="0"/>
                    <a:pt x="390" y="0"/>
                    <a:pt x="390" y="0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77" y="4"/>
                    <a:pt x="77" y="4"/>
                    <a:pt x="77" y="4"/>
                  </a:cubicBezTo>
                  <a:cubicBezTo>
                    <a:pt x="77" y="4"/>
                    <a:pt x="62" y="28"/>
                    <a:pt x="47" y="56"/>
                  </a:cubicBezTo>
                  <a:cubicBezTo>
                    <a:pt x="40" y="70"/>
                    <a:pt x="32" y="85"/>
                    <a:pt x="26" y="99"/>
                  </a:cubicBezTo>
                  <a:cubicBezTo>
                    <a:pt x="23" y="105"/>
                    <a:pt x="20" y="112"/>
                    <a:pt x="18" y="118"/>
                  </a:cubicBezTo>
                  <a:cubicBezTo>
                    <a:pt x="15" y="123"/>
                    <a:pt x="14" y="129"/>
                    <a:pt x="13" y="133"/>
                  </a:cubicBezTo>
                  <a:cubicBezTo>
                    <a:pt x="10" y="148"/>
                    <a:pt x="7" y="159"/>
                    <a:pt x="4" y="169"/>
                  </a:cubicBezTo>
                  <a:cubicBezTo>
                    <a:pt x="2" y="179"/>
                    <a:pt x="0" y="189"/>
                    <a:pt x="0" y="202"/>
                  </a:cubicBezTo>
                  <a:cubicBezTo>
                    <a:pt x="0" y="210"/>
                    <a:pt x="0" y="210"/>
                    <a:pt x="0" y="210"/>
                  </a:cubicBezTo>
                  <a:cubicBezTo>
                    <a:pt x="390" y="210"/>
                    <a:pt x="390" y="210"/>
                    <a:pt x="390" y="210"/>
                  </a:cubicBezTo>
                  <a:cubicBezTo>
                    <a:pt x="390" y="202"/>
                    <a:pt x="390" y="202"/>
                    <a:pt x="390" y="202"/>
                  </a:cubicBezTo>
                  <a:cubicBezTo>
                    <a:pt x="382" y="202"/>
                    <a:pt x="382" y="202"/>
                    <a:pt x="382" y="202"/>
                  </a:cubicBezTo>
                  <a:cubicBezTo>
                    <a:pt x="382" y="194"/>
                    <a:pt x="382" y="194"/>
                    <a:pt x="382" y="194"/>
                  </a:cubicBezTo>
                  <a:cubicBezTo>
                    <a:pt x="8" y="194"/>
                    <a:pt x="8" y="194"/>
                    <a:pt x="8" y="194"/>
                  </a:cubicBezTo>
                  <a:cubicBezTo>
                    <a:pt x="8" y="202"/>
                    <a:pt x="8" y="202"/>
                    <a:pt x="8" y="202"/>
                  </a:cubicBezTo>
                  <a:cubicBezTo>
                    <a:pt x="16" y="202"/>
                    <a:pt x="16" y="202"/>
                    <a:pt x="16" y="202"/>
                  </a:cubicBezTo>
                  <a:cubicBezTo>
                    <a:pt x="16" y="191"/>
                    <a:pt x="17" y="183"/>
                    <a:pt x="20" y="173"/>
                  </a:cubicBezTo>
                  <a:cubicBezTo>
                    <a:pt x="22" y="163"/>
                    <a:pt x="26" y="152"/>
                    <a:pt x="29" y="136"/>
                  </a:cubicBezTo>
                  <a:cubicBezTo>
                    <a:pt x="29" y="133"/>
                    <a:pt x="31" y="129"/>
                    <a:pt x="33" y="123"/>
                  </a:cubicBezTo>
                  <a:cubicBezTo>
                    <a:pt x="36" y="114"/>
                    <a:pt x="42" y="102"/>
                    <a:pt x="48" y="90"/>
                  </a:cubicBezTo>
                  <a:cubicBezTo>
                    <a:pt x="57" y="72"/>
                    <a:pt x="68" y="52"/>
                    <a:pt x="76" y="37"/>
                  </a:cubicBezTo>
                  <a:cubicBezTo>
                    <a:pt x="80" y="30"/>
                    <a:pt x="84" y="23"/>
                    <a:pt x="86" y="19"/>
                  </a:cubicBezTo>
                  <a:cubicBezTo>
                    <a:pt x="88" y="17"/>
                    <a:pt x="89" y="15"/>
                    <a:pt x="89" y="14"/>
                  </a:cubicBezTo>
                  <a:cubicBezTo>
                    <a:pt x="90" y="13"/>
                    <a:pt x="90" y="12"/>
                    <a:pt x="90" y="12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16"/>
                    <a:pt x="84" y="16"/>
                    <a:pt x="84" y="16"/>
                  </a:cubicBezTo>
                  <a:cubicBezTo>
                    <a:pt x="374" y="16"/>
                    <a:pt x="374" y="16"/>
                    <a:pt x="374" y="16"/>
                  </a:cubicBezTo>
                  <a:cubicBezTo>
                    <a:pt x="374" y="202"/>
                    <a:pt x="374" y="202"/>
                    <a:pt x="374" y="202"/>
                  </a:cubicBezTo>
                  <a:cubicBezTo>
                    <a:pt x="382" y="202"/>
                    <a:pt x="382" y="202"/>
                    <a:pt x="382" y="202"/>
                  </a:cubicBezTo>
                  <a:cubicBezTo>
                    <a:pt x="382" y="194"/>
                    <a:pt x="382" y="194"/>
                    <a:pt x="382" y="194"/>
                  </a:cubicBezTo>
                  <a:lnTo>
                    <a:pt x="382" y="202"/>
                  </a:lnTo>
                  <a:close/>
                </a:path>
              </a:pathLst>
            </a:custGeom>
            <a:solidFill>
              <a:srgbClr val="B1B1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4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054100" y="3667125"/>
              <a:ext cx="195263" cy="30003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047750" y="3660775"/>
              <a:ext cx="207963" cy="312738"/>
            </a:xfrm>
            <a:custGeom>
              <a:avLst/>
              <a:gdLst>
                <a:gd name="T0" fmla="*/ 63 w 65"/>
                <a:gd name="T1" fmla="*/ 49 h 98"/>
                <a:gd name="T2" fmla="*/ 61 w 65"/>
                <a:gd name="T3" fmla="*/ 49 h 98"/>
                <a:gd name="T4" fmla="*/ 52 w 65"/>
                <a:gd name="T5" fmla="*/ 81 h 98"/>
                <a:gd name="T6" fmla="*/ 32 w 65"/>
                <a:gd name="T7" fmla="*/ 94 h 98"/>
                <a:gd name="T8" fmla="*/ 12 w 65"/>
                <a:gd name="T9" fmla="*/ 81 h 98"/>
                <a:gd name="T10" fmla="*/ 4 w 65"/>
                <a:gd name="T11" fmla="*/ 49 h 98"/>
                <a:gd name="T12" fmla="*/ 12 w 65"/>
                <a:gd name="T13" fmla="*/ 17 h 98"/>
                <a:gd name="T14" fmla="*/ 32 w 65"/>
                <a:gd name="T15" fmla="*/ 4 h 98"/>
                <a:gd name="T16" fmla="*/ 52 w 65"/>
                <a:gd name="T17" fmla="*/ 17 h 98"/>
                <a:gd name="T18" fmla="*/ 61 w 65"/>
                <a:gd name="T19" fmla="*/ 49 h 98"/>
                <a:gd name="T20" fmla="*/ 63 w 65"/>
                <a:gd name="T21" fmla="*/ 49 h 98"/>
                <a:gd name="T22" fmla="*/ 65 w 65"/>
                <a:gd name="T23" fmla="*/ 49 h 98"/>
                <a:gd name="T24" fmla="*/ 56 w 65"/>
                <a:gd name="T25" fmla="*/ 15 h 98"/>
                <a:gd name="T26" fmla="*/ 32 w 65"/>
                <a:gd name="T27" fmla="*/ 0 h 98"/>
                <a:gd name="T28" fmla="*/ 9 w 65"/>
                <a:gd name="T29" fmla="*/ 15 h 98"/>
                <a:gd name="T30" fmla="*/ 0 w 65"/>
                <a:gd name="T31" fmla="*/ 49 h 98"/>
                <a:gd name="T32" fmla="*/ 9 w 65"/>
                <a:gd name="T33" fmla="*/ 83 h 98"/>
                <a:gd name="T34" fmla="*/ 32 w 65"/>
                <a:gd name="T35" fmla="*/ 98 h 98"/>
                <a:gd name="T36" fmla="*/ 56 w 65"/>
                <a:gd name="T37" fmla="*/ 83 h 98"/>
                <a:gd name="T38" fmla="*/ 65 w 65"/>
                <a:gd name="T39" fmla="*/ 49 h 98"/>
                <a:gd name="T40" fmla="*/ 63 w 65"/>
                <a:gd name="T41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5" h="98">
                  <a:moveTo>
                    <a:pt x="63" y="49"/>
                  </a:moveTo>
                  <a:cubicBezTo>
                    <a:pt x="61" y="49"/>
                    <a:pt x="61" y="49"/>
                    <a:pt x="61" y="49"/>
                  </a:cubicBezTo>
                  <a:cubicBezTo>
                    <a:pt x="61" y="62"/>
                    <a:pt x="58" y="73"/>
                    <a:pt x="52" y="81"/>
                  </a:cubicBezTo>
                  <a:cubicBezTo>
                    <a:pt x="47" y="89"/>
                    <a:pt x="40" y="94"/>
                    <a:pt x="32" y="94"/>
                  </a:cubicBezTo>
                  <a:cubicBezTo>
                    <a:pt x="25" y="94"/>
                    <a:pt x="18" y="89"/>
                    <a:pt x="12" y="81"/>
                  </a:cubicBezTo>
                  <a:cubicBezTo>
                    <a:pt x="7" y="73"/>
                    <a:pt x="4" y="62"/>
                    <a:pt x="4" y="49"/>
                  </a:cubicBezTo>
                  <a:cubicBezTo>
                    <a:pt x="4" y="37"/>
                    <a:pt x="7" y="25"/>
                    <a:pt x="12" y="17"/>
                  </a:cubicBezTo>
                  <a:cubicBezTo>
                    <a:pt x="18" y="9"/>
                    <a:pt x="25" y="4"/>
                    <a:pt x="32" y="4"/>
                  </a:cubicBezTo>
                  <a:cubicBezTo>
                    <a:pt x="40" y="4"/>
                    <a:pt x="47" y="9"/>
                    <a:pt x="52" y="17"/>
                  </a:cubicBezTo>
                  <a:cubicBezTo>
                    <a:pt x="58" y="25"/>
                    <a:pt x="61" y="37"/>
                    <a:pt x="61" y="49"/>
                  </a:cubicBezTo>
                  <a:cubicBezTo>
                    <a:pt x="63" y="49"/>
                    <a:pt x="63" y="49"/>
                    <a:pt x="63" y="49"/>
                  </a:cubicBezTo>
                  <a:cubicBezTo>
                    <a:pt x="65" y="49"/>
                    <a:pt x="65" y="49"/>
                    <a:pt x="65" y="49"/>
                  </a:cubicBezTo>
                  <a:cubicBezTo>
                    <a:pt x="65" y="36"/>
                    <a:pt x="61" y="24"/>
                    <a:pt x="56" y="15"/>
                  </a:cubicBezTo>
                  <a:cubicBezTo>
                    <a:pt x="50" y="6"/>
                    <a:pt x="42" y="0"/>
                    <a:pt x="32" y="0"/>
                  </a:cubicBezTo>
                  <a:cubicBezTo>
                    <a:pt x="23" y="0"/>
                    <a:pt x="15" y="6"/>
                    <a:pt x="9" y="15"/>
                  </a:cubicBezTo>
                  <a:cubicBezTo>
                    <a:pt x="3" y="24"/>
                    <a:pt x="0" y="36"/>
                    <a:pt x="0" y="49"/>
                  </a:cubicBezTo>
                  <a:cubicBezTo>
                    <a:pt x="0" y="62"/>
                    <a:pt x="3" y="75"/>
                    <a:pt x="9" y="83"/>
                  </a:cubicBezTo>
                  <a:cubicBezTo>
                    <a:pt x="15" y="92"/>
                    <a:pt x="23" y="98"/>
                    <a:pt x="32" y="98"/>
                  </a:cubicBezTo>
                  <a:cubicBezTo>
                    <a:pt x="42" y="98"/>
                    <a:pt x="50" y="92"/>
                    <a:pt x="56" y="83"/>
                  </a:cubicBezTo>
                  <a:cubicBezTo>
                    <a:pt x="61" y="75"/>
                    <a:pt x="65" y="62"/>
                    <a:pt x="65" y="49"/>
                  </a:cubicBezTo>
                  <a:lnTo>
                    <a:pt x="63" y="49"/>
                  </a:lnTo>
                  <a:close/>
                </a:path>
              </a:pathLst>
            </a:custGeom>
            <a:solidFill>
              <a:srgbClr val="B1B1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6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681163" y="3890963"/>
              <a:ext cx="833438" cy="83502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668463" y="3878263"/>
              <a:ext cx="858838" cy="860425"/>
            </a:xfrm>
            <a:custGeom>
              <a:avLst/>
              <a:gdLst>
                <a:gd name="T0" fmla="*/ 266 w 270"/>
                <a:gd name="T1" fmla="*/ 135 h 270"/>
                <a:gd name="T2" fmla="*/ 262 w 270"/>
                <a:gd name="T3" fmla="*/ 135 h 270"/>
                <a:gd name="T4" fmla="*/ 224 w 270"/>
                <a:gd name="T5" fmla="*/ 224 h 270"/>
                <a:gd name="T6" fmla="*/ 135 w 270"/>
                <a:gd name="T7" fmla="*/ 262 h 270"/>
                <a:gd name="T8" fmla="*/ 45 w 270"/>
                <a:gd name="T9" fmla="*/ 224 h 270"/>
                <a:gd name="T10" fmla="*/ 8 w 270"/>
                <a:gd name="T11" fmla="*/ 135 h 270"/>
                <a:gd name="T12" fmla="*/ 45 w 270"/>
                <a:gd name="T13" fmla="*/ 45 h 270"/>
                <a:gd name="T14" fmla="*/ 135 w 270"/>
                <a:gd name="T15" fmla="*/ 8 h 270"/>
                <a:gd name="T16" fmla="*/ 224 w 270"/>
                <a:gd name="T17" fmla="*/ 45 h 270"/>
                <a:gd name="T18" fmla="*/ 262 w 270"/>
                <a:gd name="T19" fmla="*/ 135 h 270"/>
                <a:gd name="T20" fmla="*/ 266 w 270"/>
                <a:gd name="T21" fmla="*/ 135 h 270"/>
                <a:gd name="T22" fmla="*/ 270 w 270"/>
                <a:gd name="T23" fmla="*/ 135 h 270"/>
                <a:gd name="T24" fmla="*/ 135 w 270"/>
                <a:gd name="T25" fmla="*/ 0 h 270"/>
                <a:gd name="T26" fmla="*/ 0 w 270"/>
                <a:gd name="T27" fmla="*/ 135 h 270"/>
                <a:gd name="T28" fmla="*/ 135 w 270"/>
                <a:gd name="T29" fmla="*/ 270 h 270"/>
                <a:gd name="T30" fmla="*/ 270 w 270"/>
                <a:gd name="T31" fmla="*/ 135 h 270"/>
                <a:gd name="T32" fmla="*/ 266 w 270"/>
                <a:gd name="T33" fmla="*/ 135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0" h="270">
                  <a:moveTo>
                    <a:pt x="266" y="135"/>
                  </a:moveTo>
                  <a:cubicBezTo>
                    <a:pt x="262" y="135"/>
                    <a:pt x="262" y="135"/>
                    <a:pt x="262" y="135"/>
                  </a:cubicBezTo>
                  <a:cubicBezTo>
                    <a:pt x="262" y="170"/>
                    <a:pt x="247" y="202"/>
                    <a:pt x="224" y="224"/>
                  </a:cubicBezTo>
                  <a:cubicBezTo>
                    <a:pt x="202" y="247"/>
                    <a:pt x="170" y="262"/>
                    <a:pt x="135" y="262"/>
                  </a:cubicBezTo>
                  <a:cubicBezTo>
                    <a:pt x="100" y="262"/>
                    <a:pt x="68" y="247"/>
                    <a:pt x="45" y="224"/>
                  </a:cubicBezTo>
                  <a:cubicBezTo>
                    <a:pt x="22" y="202"/>
                    <a:pt x="8" y="170"/>
                    <a:pt x="8" y="135"/>
                  </a:cubicBezTo>
                  <a:cubicBezTo>
                    <a:pt x="8" y="100"/>
                    <a:pt x="22" y="68"/>
                    <a:pt x="45" y="45"/>
                  </a:cubicBezTo>
                  <a:cubicBezTo>
                    <a:pt x="68" y="22"/>
                    <a:pt x="100" y="8"/>
                    <a:pt x="135" y="8"/>
                  </a:cubicBezTo>
                  <a:cubicBezTo>
                    <a:pt x="170" y="8"/>
                    <a:pt x="202" y="22"/>
                    <a:pt x="224" y="45"/>
                  </a:cubicBezTo>
                  <a:cubicBezTo>
                    <a:pt x="247" y="68"/>
                    <a:pt x="262" y="100"/>
                    <a:pt x="262" y="135"/>
                  </a:cubicBezTo>
                  <a:cubicBezTo>
                    <a:pt x="266" y="135"/>
                    <a:pt x="266" y="135"/>
                    <a:pt x="266" y="135"/>
                  </a:cubicBezTo>
                  <a:cubicBezTo>
                    <a:pt x="270" y="135"/>
                    <a:pt x="270" y="135"/>
                    <a:pt x="270" y="135"/>
                  </a:cubicBezTo>
                  <a:cubicBezTo>
                    <a:pt x="270" y="61"/>
                    <a:pt x="209" y="0"/>
                    <a:pt x="135" y="0"/>
                  </a:cubicBezTo>
                  <a:cubicBezTo>
                    <a:pt x="61" y="0"/>
                    <a:pt x="0" y="61"/>
                    <a:pt x="0" y="135"/>
                  </a:cubicBezTo>
                  <a:cubicBezTo>
                    <a:pt x="0" y="209"/>
                    <a:pt x="61" y="270"/>
                    <a:pt x="135" y="270"/>
                  </a:cubicBezTo>
                  <a:cubicBezTo>
                    <a:pt x="209" y="270"/>
                    <a:pt x="270" y="209"/>
                    <a:pt x="270" y="135"/>
                  </a:cubicBezTo>
                  <a:lnTo>
                    <a:pt x="266" y="1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8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681163" y="3890963"/>
              <a:ext cx="833438" cy="835025"/>
            </a:xfrm>
            <a:prstGeom prst="ellipse">
              <a:avLst/>
            </a:prstGeom>
            <a:solidFill>
              <a:srgbClr val="5757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9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931988" y="4143375"/>
              <a:ext cx="331788" cy="330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0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2146300" y="2297113"/>
              <a:ext cx="50800" cy="669925"/>
            </a:xfrm>
            <a:prstGeom prst="rect">
              <a:avLst/>
            </a:prstGeom>
            <a:solidFill>
              <a:srgbClr val="B1B1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146300" y="2297113"/>
              <a:ext cx="50800" cy="669925"/>
            </a:xfrm>
            <a:custGeom>
              <a:avLst/>
              <a:gdLst>
                <a:gd name="T0" fmla="*/ 0 w 32"/>
                <a:gd name="T1" fmla="*/ 0 h 422"/>
                <a:gd name="T2" fmla="*/ 0 w 32"/>
                <a:gd name="T3" fmla="*/ 422 h 422"/>
                <a:gd name="T4" fmla="*/ 32 w 32"/>
                <a:gd name="T5" fmla="*/ 422 h 422"/>
                <a:gd name="T6" fmla="*/ 32 w 32"/>
                <a:gd name="T7" fmla="*/ 0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422">
                  <a:moveTo>
                    <a:pt x="0" y="0"/>
                  </a:moveTo>
                  <a:lnTo>
                    <a:pt x="0" y="422"/>
                  </a:lnTo>
                  <a:lnTo>
                    <a:pt x="32" y="422"/>
                  </a:lnTo>
                  <a:lnTo>
                    <a:pt x="3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2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365750" y="3738563"/>
              <a:ext cx="417513" cy="76200"/>
            </a:xfrm>
            <a:prstGeom prst="rect">
              <a:avLst/>
            </a:prstGeom>
            <a:solidFill>
              <a:srgbClr val="6112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3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365750" y="3738563"/>
              <a:ext cx="417513" cy="76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4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365750" y="3568700"/>
              <a:ext cx="417513" cy="79375"/>
            </a:xfrm>
            <a:prstGeom prst="rect">
              <a:avLst/>
            </a:prstGeom>
            <a:solidFill>
              <a:srgbClr val="6112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5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365750" y="3568700"/>
              <a:ext cx="417513" cy="79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6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365750" y="3403600"/>
              <a:ext cx="417513" cy="76200"/>
            </a:xfrm>
            <a:prstGeom prst="rect">
              <a:avLst/>
            </a:prstGeom>
            <a:solidFill>
              <a:srgbClr val="6112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7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365750" y="3403600"/>
              <a:ext cx="417513" cy="76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006475" y="3049588"/>
              <a:ext cx="5087938" cy="388938"/>
            </a:xfrm>
            <a:custGeom>
              <a:avLst/>
              <a:gdLst>
                <a:gd name="T0" fmla="*/ 156 w 1599"/>
                <a:gd name="T1" fmla="*/ 0 h 122"/>
                <a:gd name="T2" fmla="*/ 34 w 1599"/>
                <a:gd name="T3" fmla="*/ 63 h 122"/>
                <a:gd name="T4" fmla="*/ 2 w 1599"/>
                <a:gd name="T5" fmla="*/ 105 h 122"/>
                <a:gd name="T6" fmla="*/ 0 w 1599"/>
                <a:gd name="T7" fmla="*/ 122 h 122"/>
                <a:gd name="T8" fmla="*/ 156 w 1599"/>
                <a:gd name="T9" fmla="*/ 7 h 122"/>
                <a:gd name="T10" fmla="*/ 1599 w 1599"/>
                <a:gd name="T11" fmla="*/ 7 h 122"/>
                <a:gd name="T12" fmla="*/ 1598 w 1599"/>
                <a:gd name="T13" fmla="*/ 0 h 122"/>
                <a:gd name="T14" fmla="*/ 156 w 1599"/>
                <a:gd name="T15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99" h="122">
                  <a:moveTo>
                    <a:pt x="156" y="0"/>
                  </a:moveTo>
                  <a:cubicBezTo>
                    <a:pt x="119" y="0"/>
                    <a:pt x="72" y="24"/>
                    <a:pt x="34" y="63"/>
                  </a:cubicBezTo>
                  <a:cubicBezTo>
                    <a:pt x="22" y="76"/>
                    <a:pt x="11" y="90"/>
                    <a:pt x="2" y="105"/>
                  </a:cubicBezTo>
                  <a:cubicBezTo>
                    <a:pt x="1" y="111"/>
                    <a:pt x="0" y="117"/>
                    <a:pt x="0" y="122"/>
                  </a:cubicBezTo>
                  <a:cubicBezTo>
                    <a:pt x="34" y="59"/>
                    <a:pt x="103" y="7"/>
                    <a:pt x="156" y="7"/>
                  </a:cubicBezTo>
                  <a:cubicBezTo>
                    <a:pt x="1599" y="7"/>
                    <a:pt x="1599" y="7"/>
                    <a:pt x="1599" y="7"/>
                  </a:cubicBezTo>
                  <a:cubicBezTo>
                    <a:pt x="1598" y="5"/>
                    <a:pt x="1598" y="2"/>
                    <a:pt x="1598" y="0"/>
                  </a:cubicBezTo>
                  <a:lnTo>
                    <a:pt x="156" y="0"/>
                  </a:lnTo>
                  <a:close/>
                </a:path>
              </a:pathLst>
            </a:custGeom>
            <a:solidFill>
              <a:srgbClr val="B1B1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98525" y="4343400"/>
              <a:ext cx="598488" cy="252413"/>
            </a:xfrm>
            <a:custGeom>
              <a:avLst/>
              <a:gdLst>
                <a:gd name="T0" fmla="*/ 188 w 188"/>
                <a:gd name="T1" fmla="*/ 67 h 79"/>
                <a:gd name="T2" fmla="*/ 176 w 188"/>
                <a:gd name="T3" fmla="*/ 79 h 79"/>
                <a:gd name="T4" fmla="*/ 12 w 188"/>
                <a:gd name="T5" fmla="*/ 79 h 79"/>
                <a:gd name="T6" fmla="*/ 0 w 188"/>
                <a:gd name="T7" fmla="*/ 67 h 79"/>
                <a:gd name="T8" fmla="*/ 0 w 188"/>
                <a:gd name="T9" fmla="*/ 12 h 79"/>
                <a:gd name="T10" fmla="*/ 12 w 188"/>
                <a:gd name="T11" fmla="*/ 0 h 79"/>
                <a:gd name="T12" fmla="*/ 176 w 188"/>
                <a:gd name="T13" fmla="*/ 0 h 79"/>
                <a:gd name="T14" fmla="*/ 188 w 188"/>
                <a:gd name="T15" fmla="*/ 12 h 79"/>
                <a:gd name="T16" fmla="*/ 188 w 188"/>
                <a:gd name="T17" fmla="*/ 67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8" h="79">
                  <a:moveTo>
                    <a:pt x="188" y="67"/>
                  </a:moveTo>
                  <a:cubicBezTo>
                    <a:pt x="188" y="74"/>
                    <a:pt x="182" y="79"/>
                    <a:pt x="176" y="79"/>
                  </a:cubicBezTo>
                  <a:cubicBezTo>
                    <a:pt x="12" y="79"/>
                    <a:pt x="12" y="79"/>
                    <a:pt x="12" y="79"/>
                  </a:cubicBezTo>
                  <a:cubicBezTo>
                    <a:pt x="5" y="79"/>
                    <a:pt x="0" y="74"/>
                    <a:pt x="0" y="67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76" y="0"/>
                    <a:pt x="176" y="0"/>
                    <a:pt x="176" y="0"/>
                  </a:cubicBezTo>
                  <a:cubicBezTo>
                    <a:pt x="182" y="0"/>
                    <a:pt x="188" y="5"/>
                    <a:pt x="188" y="12"/>
                  </a:cubicBezTo>
                  <a:lnTo>
                    <a:pt x="188" y="67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0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962025" y="4149725"/>
              <a:ext cx="101600" cy="20002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55675" y="4143375"/>
              <a:ext cx="114300" cy="212725"/>
            </a:xfrm>
            <a:custGeom>
              <a:avLst/>
              <a:gdLst>
                <a:gd name="T0" fmla="*/ 34 w 36"/>
                <a:gd name="T1" fmla="*/ 33 h 67"/>
                <a:gd name="T2" fmla="*/ 32 w 36"/>
                <a:gd name="T3" fmla="*/ 33 h 67"/>
                <a:gd name="T4" fmla="*/ 27 w 36"/>
                <a:gd name="T5" fmla="*/ 55 h 67"/>
                <a:gd name="T6" fmla="*/ 23 w 36"/>
                <a:gd name="T7" fmla="*/ 61 h 67"/>
                <a:gd name="T8" fmla="*/ 18 w 36"/>
                <a:gd name="T9" fmla="*/ 63 h 67"/>
                <a:gd name="T10" fmla="*/ 13 w 36"/>
                <a:gd name="T11" fmla="*/ 61 h 67"/>
                <a:gd name="T12" fmla="*/ 7 w 36"/>
                <a:gd name="T13" fmla="*/ 50 h 67"/>
                <a:gd name="T14" fmla="*/ 4 w 36"/>
                <a:gd name="T15" fmla="*/ 33 h 67"/>
                <a:gd name="T16" fmla="*/ 9 w 36"/>
                <a:gd name="T17" fmla="*/ 12 h 67"/>
                <a:gd name="T18" fmla="*/ 13 w 36"/>
                <a:gd name="T19" fmla="*/ 6 h 67"/>
                <a:gd name="T20" fmla="*/ 18 w 36"/>
                <a:gd name="T21" fmla="*/ 4 h 67"/>
                <a:gd name="T22" fmla="*/ 23 w 36"/>
                <a:gd name="T23" fmla="*/ 6 h 67"/>
                <a:gd name="T24" fmla="*/ 29 w 36"/>
                <a:gd name="T25" fmla="*/ 16 h 67"/>
                <a:gd name="T26" fmla="*/ 32 w 36"/>
                <a:gd name="T27" fmla="*/ 33 h 67"/>
                <a:gd name="T28" fmla="*/ 34 w 36"/>
                <a:gd name="T29" fmla="*/ 33 h 67"/>
                <a:gd name="T30" fmla="*/ 36 w 36"/>
                <a:gd name="T31" fmla="*/ 33 h 67"/>
                <a:gd name="T32" fmla="*/ 31 w 36"/>
                <a:gd name="T33" fmla="*/ 10 h 67"/>
                <a:gd name="T34" fmla="*/ 25 w 36"/>
                <a:gd name="T35" fmla="*/ 3 h 67"/>
                <a:gd name="T36" fmla="*/ 18 w 36"/>
                <a:gd name="T37" fmla="*/ 0 h 67"/>
                <a:gd name="T38" fmla="*/ 10 w 36"/>
                <a:gd name="T39" fmla="*/ 3 h 67"/>
                <a:gd name="T40" fmla="*/ 3 w 36"/>
                <a:gd name="T41" fmla="*/ 15 h 67"/>
                <a:gd name="T42" fmla="*/ 0 w 36"/>
                <a:gd name="T43" fmla="*/ 33 h 67"/>
                <a:gd name="T44" fmla="*/ 5 w 36"/>
                <a:gd name="T45" fmla="*/ 57 h 67"/>
                <a:gd name="T46" fmla="*/ 10 w 36"/>
                <a:gd name="T47" fmla="*/ 64 h 67"/>
                <a:gd name="T48" fmla="*/ 18 w 36"/>
                <a:gd name="T49" fmla="*/ 67 h 67"/>
                <a:gd name="T50" fmla="*/ 25 w 36"/>
                <a:gd name="T51" fmla="*/ 64 h 67"/>
                <a:gd name="T52" fmla="*/ 33 w 36"/>
                <a:gd name="T53" fmla="*/ 52 h 67"/>
                <a:gd name="T54" fmla="*/ 36 w 36"/>
                <a:gd name="T55" fmla="*/ 33 h 67"/>
                <a:gd name="T56" fmla="*/ 34 w 36"/>
                <a:gd name="T57" fmla="*/ 33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6" h="67">
                  <a:moveTo>
                    <a:pt x="34" y="33"/>
                  </a:moveTo>
                  <a:cubicBezTo>
                    <a:pt x="32" y="33"/>
                    <a:pt x="32" y="33"/>
                    <a:pt x="32" y="33"/>
                  </a:cubicBezTo>
                  <a:cubicBezTo>
                    <a:pt x="32" y="42"/>
                    <a:pt x="30" y="49"/>
                    <a:pt x="27" y="55"/>
                  </a:cubicBezTo>
                  <a:cubicBezTo>
                    <a:pt x="26" y="57"/>
                    <a:pt x="24" y="60"/>
                    <a:pt x="23" y="61"/>
                  </a:cubicBezTo>
                  <a:cubicBezTo>
                    <a:pt x="21" y="62"/>
                    <a:pt x="20" y="63"/>
                    <a:pt x="18" y="63"/>
                  </a:cubicBezTo>
                  <a:cubicBezTo>
                    <a:pt x="16" y="63"/>
                    <a:pt x="15" y="62"/>
                    <a:pt x="13" y="61"/>
                  </a:cubicBezTo>
                  <a:cubicBezTo>
                    <a:pt x="11" y="59"/>
                    <a:pt x="8" y="55"/>
                    <a:pt x="7" y="50"/>
                  </a:cubicBezTo>
                  <a:cubicBezTo>
                    <a:pt x="5" y="46"/>
                    <a:pt x="4" y="40"/>
                    <a:pt x="4" y="33"/>
                  </a:cubicBezTo>
                  <a:cubicBezTo>
                    <a:pt x="4" y="25"/>
                    <a:pt x="6" y="17"/>
                    <a:pt x="9" y="12"/>
                  </a:cubicBezTo>
                  <a:cubicBezTo>
                    <a:pt x="10" y="9"/>
                    <a:pt x="11" y="7"/>
                    <a:pt x="13" y="6"/>
                  </a:cubicBezTo>
                  <a:cubicBezTo>
                    <a:pt x="15" y="4"/>
                    <a:pt x="16" y="4"/>
                    <a:pt x="18" y="4"/>
                  </a:cubicBezTo>
                  <a:cubicBezTo>
                    <a:pt x="20" y="4"/>
                    <a:pt x="21" y="4"/>
                    <a:pt x="23" y="6"/>
                  </a:cubicBezTo>
                  <a:cubicBezTo>
                    <a:pt x="25" y="8"/>
                    <a:pt x="28" y="12"/>
                    <a:pt x="29" y="16"/>
                  </a:cubicBezTo>
                  <a:cubicBezTo>
                    <a:pt x="31" y="21"/>
                    <a:pt x="32" y="27"/>
                    <a:pt x="32" y="33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6" y="24"/>
                    <a:pt x="34" y="16"/>
                    <a:pt x="31" y="10"/>
                  </a:cubicBezTo>
                  <a:cubicBezTo>
                    <a:pt x="29" y="7"/>
                    <a:pt x="28" y="5"/>
                    <a:pt x="25" y="3"/>
                  </a:cubicBezTo>
                  <a:cubicBezTo>
                    <a:pt x="23" y="1"/>
                    <a:pt x="21" y="0"/>
                    <a:pt x="18" y="0"/>
                  </a:cubicBezTo>
                  <a:cubicBezTo>
                    <a:pt x="15" y="0"/>
                    <a:pt x="13" y="1"/>
                    <a:pt x="10" y="3"/>
                  </a:cubicBezTo>
                  <a:cubicBezTo>
                    <a:pt x="7" y="5"/>
                    <a:pt x="5" y="10"/>
                    <a:pt x="3" y="15"/>
                  </a:cubicBezTo>
                  <a:cubicBezTo>
                    <a:pt x="1" y="20"/>
                    <a:pt x="0" y="27"/>
                    <a:pt x="0" y="33"/>
                  </a:cubicBezTo>
                  <a:cubicBezTo>
                    <a:pt x="0" y="42"/>
                    <a:pt x="2" y="50"/>
                    <a:pt x="5" y="57"/>
                  </a:cubicBezTo>
                  <a:cubicBezTo>
                    <a:pt x="6" y="60"/>
                    <a:pt x="8" y="62"/>
                    <a:pt x="10" y="64"/>
                  </a:cubicBezTo>
                  <a:cubicBezTo>
                    <a:pt x="13" y="66"/>
                    <a:pt x="15" y="67"/>
                    <a:pt x="18" y="67"/>
                  </a:cubicBezTo>
                  <a:cubicBezTo>
                    <a:pt x="21" y="67"/>
                    <a:pt x="23" y="66"/>
                    <a:pt x="25" y="64"/>
                  </a:cubicBezTo>
                  <a:cubicBezTo>
                    <a:pt x="29" y="61"/>
                    <a:pt x="31" y="57"/>
                    <a:pt x="33" y="52"/>
                  </a:cubicBezTo>
                  <a:cubicBezTo>
                    <a:pt x="35" y="46"/>
                    <a:pt x="36" y="40"/>
                    <a:pt x="36" y="33"/>
                  </a:cubicBezTo>
                  <a:lnTo>
                    <a:pt x="34" y="33"/>
                  </a:lnTo>
                  <a:close/>
                </a:path>
              </a:pathLst>
            </a:custGeom>
            <a:solidFill>
              <a:srgbClr val="B1B1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487488" y="2033588"/>
              <a:ext cx="4400550" cy="139700"/>
            </a:xfrm>
            <a:custGeom>
              <a:avLst/>
              <a:gdLst>
                <a:gd name="T0" fmla="*/ 1383 w 1383"/>
                <a:gd name="T1" fmla="*/ 44 h 44"/>
                <a:gd name="T2" fmla="*/ 1374 w 1383"/>
                <a:gd name="T3" fmla="*/ 20 h 44"/>
                <a:gd name="T4" fmla="*/ 1348 w 1383"/>
                <a:gd name="T5" fmla="*/ 0 h 44"/>
                <a:gd name="T6" fmla="*/ 157 w 1383"/>
                <a:gd name="T7" fmla="*/ 0 h 44"/>
                <a:gd name="T8" fmla="*/ 4 w 1383"/>
                <a:gd name="T9" fmla="*/ 40 h 44"/>
                <a:gd name="T10" fmla="*/ 0 w 1383"/>
                <a:gd name="T11" fmla="*/ 44 h 44"/>
                <a:gd name="T12" fmla="*/ 1383 w 1383"/>
                <a:gd name="T13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83" h="44">
                  <a:moveTo>
                    <a:pt x="1383" y="44"/>
                  </a:moveTo>
                  <a:cubicBezTo>
                    <a:pt x="1378" y="29"/>
                    <a:pt x="1374" y="21"/>
                    <a:pt x="1374" y="20"/>
                  </a:cubicBezTo>
                  <a:cubicBezTo>
                    <a:pt x="1374" y="20"/>
                    <a:pt x="1364" y="0"/>
                    <a:pt x="1348" y="0"/>
                  </a:cubicBezTo>
                  <a:cubicBezTo>
                    <a:pt x="157" y="0"/>
                    <a:pt x="157" y="0"/>
                    <a:pt x="157" y="0"/>
                  </a:cubicBezTo>
                  <a:cubicBezTo>
                    <a:pt x="46" y="0"/>
                    <a:pt x="24" y="21"/>
                    <a:pt x="4" y="40"/>
                  </a:cubicBezTo>
                  <a:cubicBezTo>
                    <a:pt x="3" y="41"/>
                    <a:pt x="1" y="42"/>
                    <a:pt x="0" y="44"/>
                  </a:cubicBezTo>
                  <a:lnTo>
                    <a:pt x="1383" y="4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25" name="Group 124出自【趣你的PPT】(微信:qunideppt)：最优质的PPT资源库"/>
          <p:cNvGrpSpPr/>
          <p:nvPr/>
        </p:nvGrpSpPr>
        <p:grpSpPr>
          <a:xfrm>
            <a:off x="1095819" y="3456432"/>
            <a:ext cx="2125421" cy="502920"/>
            <a:chOff x="1095819" y="3502152"/>
            <a:chExt cx="2125421" cy="502920"/>
          </a:xfrm>
        </p:grpSpPr>
        <p:sp>
          <p:nvSpPr>
            <p:cNvPr id="123" name="出自【趣你的PPT】(微信:qunideppt)：最优质的PPT资源库"/>
            <p:cNvSpPr/>
            <p:nvPr/>
          </p:nvSpPr>
          <p:spPr>
            <a:xfrm>
              <a:off x="1095819" y="3502152"/>
              <a:ext cx="2096098" cy="50292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24" name="出自【趣你的PPT】(微信:qunideppt)：最优质的PPT资源库"/>
            <p:cNvSpPr txBox="1"/>
            <p:nvPr/>
          </p:nvSpPr>
          <p:spPr>
            <a:xfrm>
              <a:off x="1411204" y="3514316"/>
              <a:ext cx="181003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工作概述</a:t>
              </a:r>
              <a:endParaRPr lang="zh-CN" altLang="en-US" sz="2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26" name="Group 125出自【趣你的PPT】(微信:qunideppt)：最优质的PPT资源库"/>
          <p:cNvGrpSpPr/>
          <p:nvPr/>
        </p:nvGrpSpPr>
        <p:grpSpPr>
          <a:xfrm>
            <a:off x="3755971" y="3454764"/>
            <a:ext cx="2190988" cy="502920"/>
            <a:chOff x="1095819" y="3502152"/>
            <a:chExt cx="2190988" cy="502920"/>
          </a:xfrm>
        </p:grpSpPr>
        <p:sp>
          <p:nvSpPr>
            <p:cNvPr id="127" name="出自【趣你的PPT】(微信:qunideppt)：最优质的PPT资源库"/>
            <p:cNvSpPr/>
            <p:nvPr/>
          </p:nvSpPr>
          <p:spPr>
            <a:xfrm>
              <a:off x="1095819" y="3502152"/>
              <a:ext cx="2096098" cy="50292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28" name="出自【趣你的PPT】(微信:qunideppt)：最优质的PPT资源库"/>
            <p:cNvSpPr txBox="1"/>
            <p:nvPr/>
          </p:nvSpPr>
          <p:spPr>
            <a:xfrm>
              <a:off x="1476771" y="3503820"/>
              <a:ext cx="181003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重点项目</a:t>
              </a:r>
            </a:p>
          </p:txBody>
        </p:sp>
      </p:grpSp>
      <p:grpSp>
        <p:nvGrpSpPr>
          <p:cNvPr id="129" name="Group 128出自【趣你的PPT】(微信:qunideppt)：最优质的PPT资源库"/>
          <p:cNvGrpSpPr/>
          <p:nvPr/>
        </p:nvGrpSpPr>
        <p:grpSpPr>
          <a:xfrm>
            <a:off x="6433251" y="3454764"/>
            <a:ext cx="2162657" cy="502920"/>
            <a:chOff x="1095819" y="3502152"/>
            <a:chExt cx="2162657" cy="502920"/>
          </a:xfrm>
        </p:grpSpPr>
        <p:sp>
          <p:nvSpPr>
            <p:cNvPr id="130" name="出自【趣你的PPT】(微信:qunideppt)：最优质的PPT资源库"/>
            <p:cNvSpPr/>
            <p:nvPr/>
          </p:nvSpPr>
          <p:spPr>
            <a:xfrm>
              <a:off x="1095819" y="3502152"/>
              <a:ext cx="2096098" cy="50292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31" name="出自【趣你的PPT】(微信:qunideppt)：最优质的PPT资源库"/>
            <p:cNvSpPr txBox="1"/>
            <p:nvPr/>
          </p:nvSpPr>
          <p:spPr>
            <a:xfrm>
              <a:off x="1448440" y="3515984"/>
              <a:ext cx="181003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经验反思</a:t>
              </a:r>
            </a:p>
          </p:txBody>
        </p:sp>
      </p:grpSp>
      <p:grpSp>
        <p:nvGrpSpPr>
          <p:cNvPr id="132" name="Group 131出自【趣你的PPT】(微信:qunideppt)：最优质的PPT资源库"/>
          <p:cNvGrpSpPr/>
          <p:nvPr/>
        </p:nvGrpSpPr>
        <p:grpSpPr>
          <a:xfrm>
            <a:off x="9107512" y="3453722"/>
            <a:ext cx="2179468" cy="502920"/>
            <a:chOff x="1095819" y="3502152"/>
            <a:chExt cx="2179468" cy="502920"/>
          </a:xfrm>
        </p:grpSpPr>
        <p:sp>
          <p:nvSpPr>
            <p:cNvPr id="133" name="出自【趣你的PPT】(微信:qunideppt)：最优质的PPT资源库"/>
            <p:cNvSpPr/>
            <p:nvPr/>
          </p:nvSpPr>
          <p:spPr>
            <a:xfrm>
              <a:off x="1095819" y="3502152"/>
              <a:ext cx="2096098" cy="50292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34" name="出自【趣你的PPT】(微信:qunideppt)：最优质的PPT资源库"/>
            <p:cNvSpPr txBox="1"/>
            <p:nvPr/>
          </p:nvSpPr>
          <p:spPr>
            <a:xfrm>
              <a:off x="1465251" y="3517025"/>
              <a:ext cx="181003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未来计划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93006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5出自【趣你的PPT】(微信:qunideppt)：最优质的PPT资源库"/>
          <p:cNvGrpSpPr/>
          <p:nvPr/>
        </p:nvGrpSpPr>
        <p:grpSpPr>
          <a:xfrm>
            <a:off x="0" y="292608"/>
            <a:ext cx="12190828" cy="548640"/>
            <a:chOff x="0" y="292608"/>
            <a:chExt cx="12190828" cy="548640"/>
          </a:xfrm>
        </p:grpSpPr>
        <p:sp>
          <p:nvSpPr>
            <p:cNvPr id="43" name="出自【趣你的PPT】(微信:qunideppt)：最优质的PPT资源库"/>
            <p:cNvSpPr/>
            <p:nvPr/>
          </p:nvSpPr>
          <p:spPr>
            <a:xfrm>
              <a:off x="0" y="292608"/>
              <a:ext cx="3118104" cy="548640"/>
            </a:xfrm>
            <a:custGeom>
              <a:avLst/>
              <a:gdLst>
                <a:gd name="connsiteX0" fmla="*/ 0 w 3118104"/>
                <a:gd name="connsiteY0" fmla="*/ 0 h 539496"/>
                <a:gd name="connsiteX1" fmla="*/ 3118104 w 3118104"/>
                <a:gd name="connsiteY1" fmla="*/ 0 h 539496"/>
                <a:gd name="connsiteX2" fmla="*/ 3118104 w 3118104"/>
                <a:gd name="connsiteY2" fmla="*/ 539496 h 539496"/>
                <a:gd name="connsiteX3" fmla="*/ 0 w 3118104"/>
                <a:gd name="connsiteY3" fmla="*/ 539496 h 539496"/>
                <a:gd name="connsiteX4" fmla="*/ 0 w 3118104"/>
                <a:gd name="connsiteY4" fmla="*/ 0 h 539496"/>
                <a:gd name="connsiteX0" fmla="*/ 0 w 3118104"/>
                <a:gd name="connsiteY0" fmla="*/ 0 h 539496"/>
                <a:gd name="connsiteX1" fmla="*/ 2871216 w 3118104"/>
                <a:gd name="connsiteY1" fmla="*/ 0 h 539496"/>
                <a:gd name="connsiteX2" fmla="*/ 3118104 w 3118104"/>
                <a:gd name="connsiteY2" fmla="*/ 539496 h 539496"/>
                <a:gd name="connsiteX3" fmla="*/ 0 w 3118104"/>
                <a:gd name="connsiteY3" fmla="*/ 539496 h 539496"/>
                <a:gd name="connsiteX4" fmla="*/ 0 w 3118104"/>
                <a:gd name="connsiteY4" fmla="*/ 0 h 539496"/>
                <a:gd name="connsiteX0" fmla="*/ 0 w 3118104"/>
                <a:gd name="connsiteY0" fmla="*/ 9144 h 548640"/>
                <a:gd name="connsiteX1" fmla="*/ 2679192 w 3118104"/>
                <a:gd name="connsiteY1" fmla="*/ 0 h 548640"/>
                <a:gd name="connsiteX2" fmla="*/ 3118104 w 3118104"/>
                <a:gd name="connsiteY2" fmla="*/ 548640 h 548640"/>
                <a:gd name="connsiteX3" fmla="*/ 0 w 3118104"/>
                <a:gd name="connsiteY3" fmla="*/ 548640 h 548640"/>
                <a:gd name="connsiteX4" fmla="*/ 0 w 3118104"/>
                <a:gd name="connsiteY4" fmla="*/ 9144 h 548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18104" h="548640">
                  <a:moveTo>
                    <a:pt x="0" y="9144"/>
                  </a:moveTo>
                  <a:lnTo>
                    <a:pt x="2679192" y="0"/>
                  </a:lnTo>
                  <a:lnTo>
                    <a:pt x="3118104" y="548640"/>
                  </a:lnTo>
                  <a:lnTo>
                    <a:pt x="0" y="548640"/>
                  </a:lnTo>
                  <a:lnTo>
                    <a:pt x="0" y="9144"/>
                  </a:lnTo>
                  <a:close/>
                </a:path>
              </a:pathLst>
            </a:custGeom>
            <a:solidFill>
              <a:srgbClr val="5DA2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cxnSp>
          <p:nvCxnSpPr>
            <p:cNvPr id="45" name="出自【趣你的PPT】(微信:qunideppt)：最优质的PPT资源库"/>
            <p:cNvCxnSpPr/>
            <p:nvPr/>
          </p:nvCxnSpPr>
          <p:spPr>
            <a:xfrm>
              <a:off x="3108960" y="832104"/>
              <a:ext cx="9081868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出自【趣你的PPT】(微信:qunideppt)：最优质的PPT资源库"/>
          <p:cNvSpPr txBox="1"/>
          <p:nvPr/>
        </p:nvSpPr>
        <p:spPr>
          <a:xfrm>
            <a:off x="292608" y="366873"/>
            <a:ext cx="23591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单击此处添加标题</a:t>
            </a:r>
            <a:endParaRPr lang="zh-CN" altLang="en-US" sz="20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0" name="出自【趣你的PPT】(微信:qunideppt)：最优质的PPT资源库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303" y="1808842"/>
            <a:ext cx="1687673" cy="1695107"/>
          </a:xfrm>
          <a:prstGeom prst="rect">
            <a:avLst/>
          </a:prstGeom>
        </p:spPr>
      </p:pic>
      <p:pic>
        <p:nvPicPr>
          <p:cNvPr id="41" name="出自【趣你的PPT】(微信:qunideppt)：最优质的PPT资源库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8077" y="1818688"/>
            <a:ext cx="1685261" cy="1685261"/>
          </a:xfrm>
          <a:prstGeom prst="rect">
            <a:avLst/>
          </a:prstGeom>
        </p:spPr>
      </p:pic>
      <p:pic>
        <p:nvPicPr>
          <p:cNvPr id="42" name="出自【趣你的PPT】(微信:qunideppt)：最优质的PPT资源库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29198" y="1703949"/>
            <a:ext cx="1800000" cy="1800000"/>
          </a:xfrm>
          <a:prstGeom prst="rect">
            <a:avLst/>
          </a:prstGeom>
        </p:spPr>
      </p:pic>
      <p:pic>
        <p:nvPicPr>
          <p:cNvPr id="44" name="出自【趣你的PPT】(微信:qunideppt)：最优质的PPT资源库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02266" y="1818688"/>
            <a:ext cx="1677870" cy="1685261"/>
          </a:xfrm>
          <a:prstGeom prst="rect">
            <a:avLst/>
          </a:prstGeom>
        </p:spPr>
      </p:pic>
      <p:sp>
        <p:nvSpPr>
          <p:cNvPr id="47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792234" y="4446444"/>
            <a:ext cx="2385345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0" algn="just"/>
            <a:r>
              <a:rPr lang="zh-CN" altLang="en-US" sz="12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本模板来自微信公众号：趣你的</a:t>
            </a:r>
            <a:r>
              <a:rPr lang="en-US" altLang="zh-CN" sz="12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。一不小心，你就能学会</a:t>
            </a:r>
            <a:r>
              <a:rPr lang="en-US" altLang="zh-CN" sz="12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。建议您选择微软雅黑字体。任何形式的</a:t>
            </a:r>
            <a:r>
              <a:rPr lang="en-US" altLang="zh-CN" sz="12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模板转载与转播，请保留版权和二维码页面，一起做个善良的人。</a:t>
            </a:r>
          </a:p>
        </p:txBody>
      </p:sp>
      <p:sp>
        <p:nvSpPr>
          <p:cNvPr id="49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3609628" y="4478801"/>
            <a:ext cx="2414744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0" algn="just"/>
            <a:r>
              <a:rPr lang="zh-CN" altLang="en-US" sz="12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本模板来自微信公众号：趣你的</a:t>
            </a:r>
            <a:r>
              <a:rPr lang="en-US" altLang="zh-CN" sz="12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。一不小心，你就能学会</a:t>
            </a:r>
            <a:r>
              <a:rPr lang="en-US" altLang="zh-CN" sz="12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。建议您选择微软雅黑字体。任何形式的</a:t>
            </a:r>
            <a:r>
              <a:rPr lang="en-US" altLang="zh-CN" sz="12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模板转载与转播，请保留版权和二维码页面，一起做个善良的人。</a:t>
            </a:r>
          </a:p>
        </p:txBody>
      </p:sp>
      <p:sp>
        <p:nvSpPr>
          <p:cNvPr id="50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427155" y="4446444"/>
            <a:ext cx="2391216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0" algn="just"/>
            <a:r>
              <a:rPr lang="zh-CN" altLang="en-US" sz="12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本模板来自微信公众号：趣你的</a:t>
            </a:r>
            <a:r>
              <a:rPr lang="en-US" altLang="zh-CN" sz="12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。一不小心，你就能学会</a:t>
            </a:r>
            <a:r>
              <a:rPr lang="en-US" altLang="zh-CN" sz="12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。建议您选择微软雅黑字体。任何形式的</a:t>
            </a:r>
            <a:r>
              <a:rPr lang="en-US" altLang="zh-CN" sz="12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模板转载与转播，请保留版权和二维码页面，一起做个善良的人。</a:t>
            </a:r>
          </a:p>
        </p:txBody>
      </p:sp>
      <p:sp>
        <p:nvSpPr>
          <p:cNvPr id="51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9244548" y="4478801"/>
            <a:ext cx="239424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0" algn="just"/>
            <a:r>
              <a:rPr lang="zh-CN" altLang="en-US" sz="12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本模板来自微信公众号：趣你的</a:t>
            </a:r>
            <a:r>
              <a:rPr lang="en-US" altLang="zh-CN" sz="12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。一不小心，你就能学会</a:t>
            </a:r>
            <a:r>
              <a:rPr lang="en-US" altLang="zh-CN" sz="12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。建议您选择微软雅黑字体。任何形式的</a:t>
            </a:r>
            <a:r>
              <a:rPr lang="en-US" altLang="zh-CN" sz="12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模板转载与转播，请保留版权和二维码页面，一起做个善良的人。</a:t>
            </a:r>
          </a:p>
        </p:txBody>
      </p:sp>
      <p:grpSp>
        <p:nvGrpSpPr>
          <p:cNvPr id="52" name="Group 51出自【趣你的PPT】(微信:qunideppt)：最优质的PPT资源库"/>
          <p:cNvGrpSpPr/>
          <p:nvPr/>
        </p:nvGrpSpPr>
        <p:grpSpPr>
          <a:xfrm>
            <a:off x="873324" y="3798372"/>
            <a:ext cx="2263737" cy="432048"/>
            <a:chOff x="911424" y="3429000"/>
            <a:chExt cx="2263737" cy="432048"/>
          </a:xfrm>
        </p:grpSpPr>
        <p:sp>
          <p:nvSpPr>
            <p:cNvPr id="53" name="出自【趣你的PPT】(微信:qunideppt)：最优质的PPT资源库"/>
            <p:cNvSpPr/>
            <p:nvPr/>
          </p:nvSpPr>
          <p:spPr>
            <a:xfrm>
              <a:off x="911424" y="3429000"/>
              <a:ext cx="2263737" cy="432048"/>
            </a:xfrm>
            <a:prstGeom prst="rect">
              <a:avLst/>
            </a:prstGeom>
            <a:solidFill>
              <a:srgbClr val="7CC8E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4" name="出自【趣你的PPT】(微信:qunideppt)：最优质的PPT资源库"/>
            <p:cNvSpPr txBox="1"/>
            <p:nvPr/>
          </p:nvSpPr>
          <p:spPr>
            <a:xfrm>
              <a:off x="969427" y="3463128"/>
              <a:ext cx="11481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主要观点</a:t>
              </a:r>
            </a:p>
          </p:txBody>
        </p:sp>
      </p:grpSp>
      <p:grpSp>
        <p:nvGrpSpPr>
          <p:cNvPr id="55" name="Group 54出自【趣你的PPT】(微信:qunideppt)：最优质的PPT资源库"/>
          <p:cNvGrpSpPr/>
          <p:nvPr/>
        </p:nvGrpSpPr>
        <p:grpSpPr>
          <a:xfrm>
            <a:off x="3685327" y="3791680"/>
            <a:ext cx="2263737" cy="432048"/>
            <a:chOff x="3723427" y="3422308"/>
            <a:chExt cx="2263737" cy="432048"/>
          </a:xfrm>
        </p:grpSpPr>
        <p:sp>
          <p:nvSpPr>
            <p:cNvPr id="56" name="出自【趣你的PPT】(微信:qunideppt)：最优质的PPT资源库"/>
            <p:cNvSpPr/>
            <p:nvPr/>
          </p:nvSpPr>
          <p:spPr>
            <a:xfrm>
              <a:off x="3723427" y="3422308"/>
              <a:ext cx="2263737" cy="432048"/>
            </a:xfrm>
            <a:prstGeom prst="rect">
              <a:avLst/>
            </a:prstGeom>
            <a:solidFill>
              <a:srgbClr val="F8D3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7" name="出自【趣你的PPT】(微信:qunideppt)：最优质的PPT资源库"/>
            <p:cNvSpPr txBox="1"/>
            <p:nvPr/>
          </p:nvSpPr>
          <p:spPr>
            <a:xfrm>
              <a:off x="3786526" y="3473514"/>
              <a:ext cx="11481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主要观点</a:t>
              </a:r>
            </a:p>
          </p:txBody>
        </p:sp>
      </p:grpSp>
      <p:grpSp>
        <p:nvGrpSpPr>
          <p:cNvPr id="58" name="Group 57出自【趣你的PPT】(微信:qunideppt)：最优质的PPT资源库"/>
          <p:cNvGrpSpPr/>
          <p:nvPr/>
        </p:nvGrpSpPr>
        <p:grpSpPr>
          <a:xfrm>
            <a:off x="6497330" y="3791680"/>
            <a:ext cx="2263737" cy="432048"/>
            <a:chOff x="6535430" y="3422308"/>
            <a:chExt cx="2263737" cy="432048"/>
          </a:xfrm>
        </p:grpSpPr>
        <p:sp>
          <p:nvSpPr>
            <p:cNvPr id="59" name="出自【趣你的PPT】(微信:qunideppt)：最优质的PPT资源库"/>
            <p:cNvSpPr/>
            <p:nvPr/>
          </p:nvSpPr>
          <p:spPr>
            <a:xfrm>
              <a:off x="6535430" y="3422308"/>
              <a:ext cx="2263737" cy="432048"/>
            </a:xfrm>
            <a:prstGeom prst="rect">
              <a:avLst/>
            </a:prstGeom>
            <a:solidFill>
              <a:srgbClr val="F472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60" name="出自【趣你的PPT】(微信:qunideppt)：最优质的PPT资源库"/>
            <p:cNvSpPr txBox="1"/>
            <p:nvPr/>
          </p:nvSpPr>
          <p:spPr>
            <a:xfrm>
              <a:off x="6627909" y="3462628"/>
              <a:ext cx="11481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主要观点</a:t>
              </a:r>
            </a:p>
          </p:txBody>
        </p:sp>
      </p:grpSp>
      <p:grpSp>
        <p:nvGrpSpPr>
          <p:cNvPr id="61" name="Group 60出自【趣你的PPT】(微信:qunideppt)：最优质的PPT资源库"/>
          <p:cNvGrpSpPr/>
          <p:nvPr/>
        </p:nvGrpSpPr>
        <p:grpSpPr>
          <a:xfrm>
            <a:off x="9309333" y="3780170"/>
            <a:ext cx="2263737" cy="432048"/>
            <a:chOff x="9347433" y="3410798"/>
            <a:chExt cx="2263737" cy="432048"/>
          </a:xfrm>
        </p:grpSpPr>
        <p:sp>
          <p:nvSpPr>
            <p:cNvPr id="62" name="出自【趣你的PPT】(微信:qunideppt)：最优质的PPT资源库"/>
            <p:cNvSpPr/>
            <p:nvPr/>
          </p:nvSpPr>
          <p:spPr>
            <a:xfrm>
              <a:off x="9347433" y="3410798"/>
              <a:ext cx="2263737" cy="432048"/>
            </a:xfrm>
            <a:prstGeom prst="rect">
              <a:avLst/>
            </a:prstGeom>
            <a:solidFill>
              <a:srgbClr val="8DBD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63" name="出自【趣你的PPT】(微信:qunideppt)：最优质的PPT资源库"/>
            <p:cNvSpPr txBox="1"/>
            <p:nvPr/>
          </p:nvSpPr>
          <p:spPr>
            <a:xfrm>
              <a:off x="9458604" y="3453666"/>
              <a:ext cx="11481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主要观点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1759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4E0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oup 60出自【趣你的PPT】(微信:qunideppt)：最优质的PPT资源库"/>
          <p:cNvGrpSpPr/>
          <p:nvPr/>
        </p:nvGrpSpPr>
        <p:grpSpPr>
          <a:xfrm>
            <a:off x="895507" y="1776383"/>
            <a:ext cx="3136392" cy="3108960"/>
            <a:chOff x="1865376" y="1938528"/>
            <a:chExt cx="3136392" cy="3108960"/>
          </a:xfrm>
        </p:grpSpPr>
        <p:grpSp>
          <p:nvGrpSpPr>
            <p:cNvPr id="12" name="组合 11"/>
            <p:cNvGrpSpPr/>
            <p:nvPr/>
          </p:nvGrpSpPr>
          <p:grpSpPr>
            <a:xfrm>
              <a:off x="1865376" y="1938528"/>
              <a:ext cx="3136392" cy="3108960"/>
              <a:chOff x="1874520" y="1901952"/>
              <a:chExt cx="3136392" cy="3108960"/>
            </a:xfrm>
          </p:grpSpPr>
          <p:sp>
            <p:nvSpPr>
              <p:cNvPr id="4" name="出自【趣你的PPT】(微信:qunideppt)：最优质的PPT资源库"/>
              <p:cNvSpPr/>
              <p:nvPr/>
            </p:nvSpPr>
            <p:spPr>
              <a:xfrm>
                <a:off x="2057400" y="2066544"/>
                <a:ext cx="2770632" cy="2770632"/>
              </a:xfrm>
              <a:prstGeom prst="ellipse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cxnSp>
            <p:nvCxnSpPr>
              <p:cNvPr id="6" name="出自【趣你的PPT】(微信:qunideppt)：最优质的PPT资源库"/>
              <p:cNvCxnSpPr/>
              <p:nvPr/>
            </p:nvCxnSpPr>
            <p:spPr>
              <a:xfrm>
                <a:off x="3429000" y="1901952"/>
                <a:ext cx="0" cy="356616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出自【趣你的PPT】(微信:qunideppt)：最优质的PPT资源库"/>
              <p:cNvCxnSpPr/>
              <p:nvPr/>
            </p:nvCxnSpPr>
            <p:spPr>
              <a:xfrm>
                <a:off x="4672584" y="3456432"/>
                <a:ext cx="338328" cy="0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出自【趣你的PPT】(微信:qunideppt)：最优质的PPT资源库"/>
              <p:cNvCxnSpPr/>
              <p:nvPr/>
            </p:nvCxnSpPr>
            <p:spPr>
              <a:xfrm>
                <a:off x="3425952" y="4654296"/>
                <a:ext cx="0" cy="356616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出自【趣你的PPT】(微信:qunideppt)：最优质的PPT资源库"/>
              <p:cNvCxnSpPr/>
              <p:nvPr/>
            </p:nvCxnSpPr>
            <p:spPr>
              <a:xfrm>
                <a:off x="1874520" y="3451860"/>
                <a:ext cx="338328" cy="0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" name="组合 12"/>
            <p:cNvGrpSpPr/>
            <p:nvPr/>
          </p:nvGrpSpPr>
          <p:grpSpPr>
            <a:xfrm flipH="1">
              <a:off x="2758337" y="2971800"/>
              <a:ext cx="1467285" cy="851361"/>
              <a:chOff x="898525" y="1714500"/>
              <a:chExt cx="5212055" cy="3024188"/>
            </a:xfrm>
          </p:grpSpPr>
          <p:sp>
            <p:nvSpPr>
              <p:cNvPr id="14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114925" y="3651250"/>
                <a:ext cx="130175" cy="593725"/>
              </a:xfrm>
              <a:custGeom>
                <a:avLst/>
                <a:gdLst>
                  <a:gd name="T0" fmla="*/ 41 w 41"/>
                  <a:gd name="T1" fmla="*/ 178 h 186"/>
                  <a:gd name="T2" fmla="*/ 20 w 41"/>
                  <a:gd name="T3" fmla="*/ 186 h 186"/>
                  <a:gd name="T4" fmla="*/ 0 w 41"/>
                  <a:gd name="T5" fmla="*/ 178 h 186"/>
                  <a:gd name="T6" fmla="*/ 0 w 41"/>
                  <a:gd name="T7" fmla="*/ 8 h 186"/>
                  <a:gd name="T8" fmla="*/ 20 w 41"/>
                  <a:gd name="T9" fmla="*/ 0 h 186"/>
                  <a:gd name="T10" fmla="*/ 41 w 41"/>
                  <a:gd name="T11" fmla="*/ 8 h 186"/>
                  <a:gd name="T12" fmla="*/ 41 w 41"/>
                  <a:gd name="T13" fmla="*/ 178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1" h="186">
                    <a:moveTo>
                      <a:pt x="41" y="178"/>
                    </a:moveTo>
                    <a:cubicBezTo>
                      <a:pt x="41" y="183"/>
                      <a:pt x="32" y="186"/>
                      <a:pt x="20" y="186"/>
                    </a:cubicBezTo>
                    <a:cubicBezTo>
                      <a:pt x="9" y="186"/>
                      <a:pt x="0" y="183"/>
                      <a:pt x="0" y="17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4"/>
                      <a:pt x="9" y="0"/>
                      <a:pt x="20" y="0"/>
                    </a:cubicBezTo>
                    <a:cubicBezTo>
                      <a:pt x="32" y="0"/>
                      <a:pt x="41" y="4"/>
                      <a:pt x="41" y="8"/>
                    </a:cubicBezTo>
                    <a:lnTo>
                      <a:pt x="41" y="178"/>
                    </a:lnTo>
                    <a:close/>
                  </a:path>
                </a:pathLst>
              </a:custGeom>
              <a:solidFill>
                <a:srgbClr val="4F85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3446463" y="1714500"/>
                <a:ext cx="103188" cy="461963"/>
              </a:xfrm>
              <a:custGeom>
                <a:avLst/>
                <a:gdLst>
                  <a:gd name="T0" fmla="*/ 0 w 32"/>
                  <a:gd name="T1" fmla="*/ 16 h 145"/>
                  <a:gd name="T2" fmla="*/ 0 w 32"/>
                  <a:gd name="T3" fmla="*/ 129 h 145"/>
                  <a:gd name="T4" fmla="*/ 16 w 32"/>
                  <a:gd name="T5" fmla="*/ 145 h 145"/>
                  <a:gd name="T6" fmla="*/ 32 w 32"/>
                  <a:gd name="T7" fmla="*/ 129 h 145"/>
                  <a:gd name="T8" fmla="*/ 32 w 32"/>
                  <a:gd name="T9" fmla="*/ 16 h 145"/>
                  <a:gd name="T10" fmla="*/ 16 w 32"/>
                  <a:gd name="T11" fmla="*/ 0 h 145"/>
                  <a:gd name="T12" fmla="*/ 0 w 32"/>
                  <a:gd name="T13" fmla="*/ 16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" h="145">
                    <a:moveTo>
                      <a:pt x="0" y="16"/>
                    </a:moveTo>
                    <a:cubicBezTo>
                      <a:pt x="0" y="129"/>
                      <a:pt x="0" y="129"/>
                      <a:pt x="0" y="129"/>
                    </a:cubicBezTo>
                    <a:cubicBezTo>
                      <a:pt x="0" y="138"/>
                      <a:pt x="8" y="145"/>
                      <a:pt x="16" y="145"/>
                    </a:cubicBezTo>
                    <a:cubicBezTo>
                      <a:pt x="25" y="145"/>
                      <a:pt x="32" y="138"/>
                      <a:pt x="32" y="129"/>
                    </a:cubicBezTo>
                    <a:cubicBezTo>
                      <a:pt x="32" y="16"/>
                      <a:pt x="32" y="16"/>
                      <a:pt x="32" y="16"/>
                    </a:cubicBezTo>
                    <a:cubicBezTo>
                      <a:pt x="32" y="7"/>
                      <a:pt x="25" y="0"/>
                      <a:pt x="16" y="0"/>
                    </a:cubicBezTo>
                    <a:cubicBezTo>
                      <a:pt x="8" y="0"/>
                      <a:pt x="0" y="7"/>
                      <a:pt x="0" y="16"/>
                    </a:cubicBezTo>
                  </a:path>
                </a:pathLst>
              </a:custGeom>
              <a:solidFill>
                <a:srgbClr val="75757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4421188" y="1714500"/>
                <a:ext cx="101600" cy="461963"/>
              </a:xfrm>
              <a:custGeom>
                <a:avLst/>
                <a:gdLst>
                  <a:gd name="T0" fmla="*/ 0 w 32"/>
                  <a:gd name="T1" fmla="*/ 16 h 145"/>
                  <a:gd name="T2" fmla="*/ 0 w 32"/>
                  <a:gd name="T3" fmla="*/ 129 h 145"/>
                  <a:gd name="T4" fmla="*/ 16 w 32"/>
                  <a:gd name="T5" fmla="*/ 145 h 145"/>
                  <a:gd name="T6" fmla="*/ 32 w 32"/>
                  <a:gd name="T7" fmla="*/ 129 h 145"/>
                  <a:gd name="T8" fmla="*/ 32 w 32"/>
                  <a:gd name="T9" fmla="*/ 16 h 145"/>
                  <a:gd name="T10" fmla="*/ 16 w 32"/>
                  <a:gd name="T11" fmla="*/ 0 h 145"/>
                  <a:gd name="T12" fmla="*/ 0 w 32"/>
                  <a:gd name="T13" fmla="*/ 16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" h="145">
                    <a:moveTo>
                      <a:pt x="0" y="16"/>
                    </a:moveTo>
                    <a:cubicBezTo>
                      <a:pt x="0" y="129"/>
                      <a:pt x="0" y="129"/>
                      <a:pt x="0" y="129"/>
                    </a:cubicBezTo>
                    <a:cubicBezTo>
                      <a:pt x="0" y="138"/>
                      <a:pt x="7" y="145"/>
                      <a:pt x="16" y="145"/>
                    </a:cubicBezTo>
                    <a:cubicBezTo>
                      <a:pt x="25" y="145"/>
                      <a:pt x="32" y="138"/>
                      <a:pt x="32" y="129"/>
                    </a:cubicBezTo>
                    <a:cubicBezTo>
                      <a:pt x="32" y="16"/>
                      <a:pt x="32" y="16"/>
                      <a:pt x="32" y="16"/>
                    </a:cubicBezTo>
                    <a:cubicBezTo>
                      <a:pt x="32" y="7"/>
                      <a:pt x="25" y="0"/>
                      <a:pt x="16" y="0"/>
                    </a:cubicBezTo>
                    <a:cubicBezTo>
                      <a:pt x="7" y="0"/>
                      <a:pt x="0" y="7"/>
                      <a:pt x="0" y="16"/>
                    </a:cubicBezTo>
                  </a:path>
                </a:pathLst>
              </a:custGeom>
              <a:solidFill>
                <a:srgbClr val="75757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391150" y="1714500"/>
                <a:ext cx="101600" cy="461963"/>
              </a:xfrm>
              <a:custGeom>
                <a:avLst/>
                <a:gdLst>
                  <a:gd name="T0" fmla="*/ 0 w 32"/>
                  <a:gd name="T1" fmla="*/ 16 h 145"/>
                  <a:gd name="T2" fmla="*/ 0 w 32"/>
                  <a:gd name="T3" fmla="*/ 129 h 145"/>
                  <a:gd name="T4" fmla="*/ 16 w 32"/>
                  <a:gd name="T5" fmla="*/ 145 h 145"/>
                  <a:gd name="T6" fmla="*/ 32 w 32"/>
                  <a:gd name="T7" fmla="*/ 129 h 145"/>
                  <a:gd name="T8" fmla="*/ 32 w 32"/>
                  <a:gd name="T9" fmla="*/ 16 h 145"/>
                  <a:gd name="T10" fmla="*/ 16 w 32"/>
                  <a:gd name="T11" fmla="*/ 0 h 145"/>
                  <a:gd name="T12" fmla="*/ 0 w 32"/>
                  <a:gd name="T13" fmla="*/ 16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" h="145">
                    <a:moveTo>
                      <a:pt x="0" y="16"/>
                    </a:moveTo>
                    <a:cubicBezTo>
                      <a:pt x="0" y="129"/>
                      <a:pt x="0" y="129"/>
                      <a:pt x="0" y="129"/>
                    </a:cubicBezTo>
                    <a:cubicBezTo>
                      <a:pt x="0" y="138"/>
                      <a:pt x="7" y="145"/>
                      <a:pt x="16" y="145"/>
                    </a:cubicBezTo>
                    <a:cubicBezTo>
                      <a:pt x="25" y="145"/>
                      <a:pt x="32" y="138"/>
                      <a:pt x="32" y="129"/>
                    </a:cubicBezTo>
                    <a:cubicBezTo>
                      <a:pt x="32" y="16"/>
                      <a:pt x="32" y="16"/>
                      <a:pt x="32" y="16"/>
                    </a:cubicBezTo>
                    <a:cubicBezTo>
                      <a:pt x="32" y="7"/>
                      <a:pt x="25" y="0"/>
                      <a:pt x="16" y="0"/>
                    </a:cubicBezTo>
                    <a:cubicBezTo>
                      <a:pt x="7" y="0"/>
                      <a:pt x="0" y="7"/>
                      <a:pt x="0" y="16"/>
                    </a:cubicBezTo>
                  </a:path>
                </a:pathLst>
              </a:custGeom>
              <a:solidFill>
                <a:srgbClr val="75757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3498850" y="1822450"/>
                <a:ext cx="1943100" cy="76200"/>
              </a:xfrm>
              <a:prstGeom prst="rect">
                <a:avLst/>
              </a:prstGeom>
              <a:solidFill>
                <a:srgbClr val="75757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9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3498850" y="1822450"/>
                <a:ext cx="1943100" cy="76200"/>
              </a:xfrm>
              <a:custGeom>
                <a:avLst/>
                <a:gdLst>
                  <a:gd name="T0" fmla="*/ 0 w 1224"/>
                  <a:gd name="T1" fmla="*/ 48 h 48"/>
                  <a:gd name="T2" fmla="*/ 1224 w 1224"/>
                  <a:gd name="T3" fmla="*/ 48 h 48"/>
                  <a:gd name="T4" fmla="*/ 1224 w 1224"/>
                  <a:gd name="T5" fmla="*/ 0 h 48"/>
                  <a:gd name="T6" fmla="*/ 0 w 1224"/>
                  <a:gd name="T7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24" h="48">
                    <a:moveTo>
                      <a:pt x="0" y="48"/>
                    </a:moveTo>
                    <a:lnTo>
                      <a:pt x="1224" y="48"/>
                    </a:lnTo>
                    <a:lnTo>
                      <a:pt x="1224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0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968667" y="3168893"/>
                <a:ext cx="5141913" cy="1371600"/>
              </a:xfrm>
              <a:custGeom>
                <a:avLst/>
                <a:gdLst>
                  <a:gd name="T0" fmla="*/ 167 w 1616"/>
                  <a:gd name="T1" fmla="*/ 0 h 430"/>
                  <a:gd name="T2" fmla="*/ 8 w 1616"/>
                  <a:gd name="T3" fmla="*/ 117 h 430"/>
                  <a:gd name="T4" fmla="*/ 0 w 1616"/>
                  <a:gd name="T5" fmla="*/ 285 h 430"/>
                  <a:gd name="T6" fmla="*/ 136 w 1616"/>
                  <a:gd name="T7" fmla="*/ 430 h 430"/>
                  <a:gd name="T8" fmla="*/ 1532 w 1616"/>
                  <a:gd name="T9" fmla="*/ 430 h 430"/>
                  <a:gd name="T10" fmla="*/ 1613 w 1616"/>
                  <a:gd name="T11" fmla="*/ 329 h 430"/>
                  <a:gd name="T12" fmla="*/ 1611 w 1616"/>
                  <a:gd name="T13" fmla="*/ 0 h 430"/>
                  <a:gd name="T14" fmla="*/ 167 w 1616"/>
                  <a:gd name="T15" fmla="*/ 0 h 4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616" h="430">
                    <a:moveTo>
                      <a:pt x="167" y="0"/>
                    </a:moveTo>
                    <a:cubicBezTo>
                      <a:pt x="113" y="0"/>
                      <a:pt x="43" y="52"/>
                      <a:pt x="8" y="117"/>
                    </a:cubicBezTo>
                    <a:cubicBezTo>
                      <a:pt x="0" y="209"/>
                      <a:pt x="0" y="257"/>
                      <a:pt x="0" y="285"/>
                    </a:cubicBezTo>
                    <a:cubicBezTo>
                      <a:pt x="0" y="348"/>
                      <a:pt x="43" y="430"/>
                      <a:pt x="136" y="430"/>
                    </a:cubicBezTo>
                    <a:cubicBezTo>
                      <a:pt x="176" y="430"/>
                      <a:pt x="1532" y="430"/>
                      <a:pt x="1532" y="430"/>
                    </a:cubicBezTo>
                    <a:cubicBezTo>
                      <a:pt x="1610" y="430"/>
                      <a:pt x="1613" y="329"/>
                      <a:pt x="1613" y="329"/>
                    </a:cubicBezTo>
                    <a:cubicBezTo>
                      <a:pt x="1613" y="329"/>
                      <a:pt x="1616" y="159"/>
                      <a:pt x="1611" y="0"/>
                    </a:cubicBezTo>
                    <a:cubicBezTo>
                      <a:pt x="1394" y="0"/>
                      <a:pt x="306" y="0"/>
                      <a:pt x="167" y="0"/>
                    </a:cubicBezTo>
                  </a:path>
                </a:pathLst>
              </a:custGeom>
              <a:solidFill>
                <a:srgbClr val="BF29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1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996950" y="1985963"/>
                <a:ext cx="5100638" cy="1582738"/>
              </a:xfrm>
              <a:custGeom>
                <a:avLst/>
                <a:gdLst>
                  <a:gd name="T0" fmla="*/ 159 w 1603"/>
                  <a:gd name="T1" fmla="*/ 380 h 497"/>
                  <a:gd name="T2" fmla="*/ 1603 w 1603"/>
                  <a:gd name="T3" fmla="*/ 380 h 497"/>
                  <a:gd name="T4" fmla="*/ 1601 w 1603"/>
                  <a:gd name="T5" fmla="*/ 319 h 497"/>
                  <a:gd name="T6" fmla="*/ 1542 w 1603"/>
                  <a:gd name="T7" fmla="*/ 29 h 497"/>
                  <a:gd name="T8" fmla="*/ 1502 w 1603"/>
                  <a:gd name="T9" fmla="*/ 0 h 497"/>
                  <a:gd name="T10" fmla="*/ 311 w 1603"/>
                  <a:gd name="T11" fmla="*/ 0 h 497"/>
                  <a:gd name="T12" fmla="*/ 148 w 1603"/>
                  <a:gd name="T13" fmla="*/ 44 h 497"/>
                  <a:gd name="T14" fmla="*/ 9 w 1603"/>
                  <a:gd name="T15" fmla="*/ 396 h 497"/>
                  <a:gd name="T16" fmla="*/ 0 w 1603"/>
                  <a:gd name="T17" fmla="*/ 497 h 497"/>
                  <a:gd name="T18" fmla="*/ 159 w 1603"/>
                  <a:gd name="T19" fmla="*/ 380 h 4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03" h="497">
                    <a:moveTo>
                      <a:pt x="159" y="380"/>
                    </a:moveTo>
                    <a:cubicBezTo>
                      <a:pt x="298" y="380"/>
                      <a:pt x="1386" y="380"/>
                      <a:pt x="1603" y="380"/>
                    </a:cubicBezTo>
                    <a:cubicBezTo>
                      <a:pt x="1602" y="359"/>
                      <a:pt x="1602" y="339"/>
                      <a:pt x="1601" y="319"/>
                    </a:cubicBezTo>
                    <a:cubicBezTo>
                      <a:pt x="1592" y="140"/>
                      <a:pt x="1542" y="29"/>
                      <a:pt x="1542" y="29"/>
                    </a:cubicBezTo>
                    <a:cubicBezTo>
                      <a:pt x="1542" y="29"/>
                      <a:pt x="1529" y="0"/>
                      <a:pt x="1502" y="0"/>
                    </a:cubicBezTo>
                    <a:cubicBezTo>
                      <a:pt x="311" y="0"/>
                      <a:pt x="311" y="0"/>
                      <a:pt x="311" y="0"/>
                    </a:cubicBezTo>
                    <a:cubicBezTo>
                      <a:pt x="198" y="0"/>
                      <a:pt x="171" y="22"/>
                      <a:pt x="148" y="44"/>
                    </a:cubicBezTo>
                    <a:cubicBezTo>
                      <a:pt x="125" y="66"/>
                      <a:pt x="32" y="157"/>
                      <a:pt x="9" y="396"/>
                    </a:cubicBezTo>
                    <a:cubicBezTo>
                      <a:pt x="5" y="435"/>
                      <a:pt x="2" y="468"/>
                      <a:pt x="0" y="497"/>
                    </a:cubicBezTo>
                    <a:cubicBezTo>
                      <a:pt x="35" y="432"/>
                      <a:pt x="105" y="380"/>
                      <a:pt x="159" y="380"/>
                    </a:cubicBezTo>
                    <a:close/>
                  </a:path>
                </a:pathLst>
              </a:custGeom>
              <a:solidFill>
                <a:srgbClr val="F0F0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2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4411663" y="3890963"/>
                <a:ext cx="830263" cy="835025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3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4398963" y="3878263"/>
                <a:ext cx="855663" cy="860425"/>
              </a:xfrm>
              <a:custGeom>
                <a:avLst/>
                <a:gdLst>
                  <a:gd name="T0" fmla="*/ 265 w 269"/>
                  <a:gd name="T1" fmla="*/ 135 h 270"/>
                  <a:gd name="T2" fmla="*/ 261 w 269"/>
                  <a:gd name="T3" fmla="*/ 135 h 270"/>
                  <a:gd name="T4" fmla="*/ 224 w 269"/>
                  <a:gd name="T5" fmla="*/ 224 h 270"/>
                  <a:gd name="T6" fmla="*/ 134 w 269"/>
                  <a:gd name="T7" fmla="*/ 262 h 270"/>
                  <a:gd name="T8" fmla="*/ 45 w 269"/>
                  <a:gd name="T9" fmla="*/ 224 h 270"/>
                  <a:gd name="T10" fmla="*/ 8 w 269"/>
                  <a:gd name="T11" fmla="*/ 135 h 270"/>
                  <a:gd name="T12" fmla="*/ 45 w 269"/>
                  <a:gd name="T13" fmla="*/ 45 h 270"/>
                  <a:gd name="T14" fmla="*/ 134 w 269"/>
                  <a:gd name="T15" fmla="*/ 8 h 270"/>
                  <a:gd name="T16" fmla="*/ 224 w 269"/>
                  <a:gd name="T17" fmla="*/ 45 h 270"/>
                  <a:gd name="T18" fmla="*/ 261 w 269"/>
                  <a:gd name="T19" fmla="*/ 135 h 270"/>
                  <a:gd name="T20" fmla="*/ 265 w 269"/>
                  <a:gd name="T21" fmla="*/ 135 h 270"/>
                  <a:gd name="T22" fmla="*/ 269 w 269"/>
                  <a:gd name="T23" fmla="*/ 135 h 270"/>
                  <a:gd name="T24" fmla="*/ 134 w 269"/>
                  <a:gd name="T25" fmla="*/ 0 h 270"/>
                  <a:gd name="T26" fmla="*/ 0 w 269"/>
                  <a:gd name="T27" fmla="*/ 135 h 270"/>
                  <a:gd name="T28" fmla="*/ 134 w 269"/>
                  <a:gd name="T29" fmla="*/ 270 h 270"/>
                  <a:gd name="T30" fmla="*/ 269 w 269"/>
                  <a:gd name="T31" fmla="*/ 135 h 270"/>
                  <a:gd name="T32" fmla="*/ 265 w 269"/>
                  <a:gd name="T33" fmla="*/ 135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69" h="270">
                    <a:moveTo>
                      <a:pt x="265" y="135"/>
                    </a:moveTo>
                    <a:cubicBezTo>
                      <a:pt x="261" y="135"/>
                      <a:pt x="261" y="135"/>
                      <a:pt x="261" y="135"/>
                    </a:cubicBezTo>
                    <a:cubicBezTo>
                      <a:pt x="261" y="170"/>
                      <a:pt x="247" y="202"/>
                      <a:pt x="224" y="224"/>
                    </a:cubicBezTo>
                    <a:cubicBezTo>
                      <a:pt x="201" y="247"/>
                      <a:pt x="169" y="262"/>
                      <a:pt x="134" y="262"/>
                    </a:cubicBezTo>
                    <a:cubicBezTo>
                      <a:pt x="99" y="262"/>
                      <a:pt x="68" y="247"/>
                      <a:pt x="45" y="224"/>
                    </a:cubicBezTo>
                    <a:cubicBezTo>
                      <a:pt x="22" y="202"/>
                      <a:pt x="8" y="170"/>
                      <a:pt x="8" y="135"/>
                    </a:cubicBezTo>
                    <a:cubicBezTo>
                      <a:pt x="8" y="100"/>
                      <a:pt x="22" y="68"/>
                      <a:pt x="45" y="45"/>
                    </a:cubicBezTo>
                    <a:cubicBezTo>
                      <a:pt x="68" y="22"/>
                      <a:pt x="99" y="8"/>
                      <a:pt x="134" y="8"/>
                    </a:cubicBezTo>
                    <a:cubicBezTo>
                      <a:pt x="169" y="8"/>
                      <a:pt x="201" y="22"/>
                      <a:pt x="224" y="45"/>
                    </a:cubicBezTo>
                    <a:cubicBezTo>
                      <a:pt x="247" y="68"/>
                      <a:pt x="261" y="100"/>
                      <a:pt x="261" y="135"/>
                    </a:cubicBezTo>
                    <a:cubicBezTo>
                      <a:pt x="265" y="135"/>
                      <a:pt x="265" y="135"/>
                      <a:pt x="265" y="135"/>
                    </a:cubicBezTo>
                    <a:cubicBezTo>
                      <a:pt x="269" y="135"/>
                      <a:pt x="269" y="135"/>
                      <a:pt x="269" y="135"/>
                    </a:cubicBezTo>
                    <a:cubicBezTo>
                      <a:pt x="269" y="61"/>
                      <a:pt x="209" y="0"/>
                      <a:pt x="134" y="0"/>
                    </a:cubicBezTo>
                    <a:cubicBezTo>
                      <a:pt x="60" y="0"/>
                      <a:pt x="0" y="61"/>
                      <a:pt x="0" y="135"/>
                    </a:cubicBezTo>
                    <a:cubicBezTo>
                      <a:pt x="0" y="209"/>
                      <a:pt x="60" y="270"/>
                      <a:pt x="134" y="270"/>
                    </a:cubicBezTo>
                    <a:cubicBezTo>
                      <a:pt x="209" y="270"/>
                      <a:pt x="269" y="209"/>
                      <a:pt x="269" y="135"/>
                    </a:cubicBezTo>
                    <a:lnTo>
                      <a:pt x="265" y="13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4411663" y="3890963"/>
                <a:ext cx="830263" cy="835025"/>
              </a:xfrm>
              <a:prstGeom prst="ellipse">
                <a:avLst/>
              </a:prstGeom>
              <a:solidFill>
                <a:srgbClr val="57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4659313" y="4143375"/>
                <a:ext cx="330200" cy="3302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2698750" y="2319338"/>
                <a:ext cx="620713" cy="61912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2673350" y="2293938"/>
                <a:ext cx="671513" cy="669925"/>
              </a:xfrm>
              <a:custGeom>
                <a:avLst/>
                <a:gdLst>
                  <a:gd name="T0" fmla="*/ 16 w 423"/>
                  <a:gd name="T1" fmla="*/ 16 h 422"/>
                  <a:gd name="T2" fmla="*/ 16 w 423"/>
                  <a:gd name="T3" fmla="*/ 32 h 422"/>
                  <a:gd name="T4" fmla="*/ 391 w 423"/>
                  <a:gd name="T5" fmla="*/ 32 h 422"/>
                  <a:gd name="T6" fmla="*/ 391 w 423"/>
                  <a:gd name="T7" fmla="*/ 390 h 422"/>
                  <a:gd name="T8" fmla="*/ 32 w 423"/>
                  <a:gd name="T9" fmla="*/ 390 h 422"/>
                  <a:gd name="T10" fmla="*/ 32 w 423"/>
                  <a:gd name="T11" fmla="*/ 16 h 422"/>
                  <a:gd name="T12" fmla="*/ 16 w 423"/>
                  <a:gd name="T13" fmla="*/ 16 h 422"/>
                  <a:gd name="T14" fmla="*/ 16 w 423"/>
                  <a:gd name="T15" fmla="*/ 32 h 422"/>
                  <a:gd name="T16" fmla="*/ 16 w 423"/>
                  <a:gd name="T17" fmla="*/ 16 h 422"/>
                  <a:gd name="T18" fmla="*/ 0 w 423"/>
                  <a:gd name="T19" fmla="*/ 16 h 422"/>
                  <a:gd name="T20" fmla="*/ 0 w 423"/>
                  <a:gd name="T21" fmla="*/ 422 h 422"/>
                  <a:gd name="T22" fmla="*/ 423 w 423"/>
                  <a:gd name="T23" fmla="*/ 422 h 422"/>
                  <a:gd name="T24" fmla="*/ 423 w 423"/>
                  <a:gd name="T25" fmla="*/ 0 h 422"/>
                  <a:gd name="T26" fmla="*/ 0 w 423"/>
                  <a:gd name="T27" fmla="*/ 0 h 422"/>
                  <a:gd name="T28" fmla="*/ 0 w 423"/>
                  <a:gd name="T29" fmla="*/ 16 h 422"/>
                  <a:gd name="T30" fmla="*/ 16 w 423"/>
                  <a:gd name="T31" fmla="*/ 16 h 4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23" h="422">
                    <a:moveTo>
                      <a:pt x="16" y="16"/>
                    </a:moveTo>
                    <a:lnTo>
                      <a:pt x="16" y="32"/>
                    </a:lnTo>
                    <a:lnTo>
                      <a:pt x="391" y="32"/>
                    </a:lnTo>
                    <a:lnTo>
                      <a:pt x="391" y="390"/>
                    </a:lnTo>
                    <a:lnTo>
                      <a:pt x="32" y="390"/>
                    </a:lnTo>
                    <a:lnTo>
                      <a:pt x="32" y="16"/>
                    </a:lnTo>
                    <a:lnTo>
                      <a:pt x="16" y="16"/>
                    </a:lnTo>
                    <a:lnTo>
                      <a:pt x="16" y="32"/>
                    </a:lnTo>
                    <a:lnTo>
                      <a:pt x="16" y="16"/>
                    </a:lnTo>
                    <a:lnTo>
                      <a:pt x="0" y="16"/>
                    </a:lnTo>
                    <a:lnTo>
                      <a:pt x="0" y="422"/>
                    </a:lnTo>
                    <a:lnTo>
                      <a:pt x="423" y="422"/>
                    </a:lnTo>
                    <a:lnTo>
                      <a:pt x="423" y="0"/>
                    </a:lnTo>
                    <a:lnTo>
                      <a:pt x="0" y="0"/>
                    </a:lnTo>
                    <a:lnTo>
                      <a:pt x="0" y="16"/>
                    </a:lnTo>
                    <a:lnTo>
                      <a:pt x="16" y="16"/>
                    </a:lnTo>
                    <a:close/>
                  </a:path>
                </a:pathLst>
              </a:custGeom>
              <a:solidFill>
                <a:srgbClr val="B1B1B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3508375" y="2319338"/>
                <a:ext cx="619125" cy="61912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3481388" y="2293938"/>
                <a:ext cx="671513" cy="669925"/>
              </a:xfrm>
              <a:custGeom>
                <a:avLst/>
                <a:gdLst>
                  <a:gd name="T0" fmla="*/ 17 w 423"/>
                  <a:gd name="T1" fmla="*/ 16 h 422"/>
                  <a:gd name="T2" fmla="*/ 17 w 423"/>
                  <a:gd name="T3" fmla="*/ 32 h 422"/>
                  <a:gd name="T4" fmla="*/ 391 w 423"/>
                  <a:gd name="T5" fmla="*/ 32 h 422"/>
                  <a:gd name="T6" fmla="*/ 391 w 423"/>
                  <a:gd name="T7" fmla="*/ 390 h 422"/>
                  <a:gd name="T8" fmla="*/ 33 w 423"/>
                  <a:gd name="T9" fmla="*/ 390 h 422"/>
                  <a:gd name="T10" fmla="*/ 33 w 423"/>
                  <a:gd name="T11" fmla="*/ 16 h 422"/>
                  <a:gd name="T12" fmla="*/ 17 w 423"/>
                  <a:gd name="T13" fmla="*/ 16 h 422"/>
                  <a:gd name="T14" fmla="*/ 17 w 423"/>
                  <a:gd name="T15" fmla="*/ 32 h 422"/>
                  <a:gd name="T16" fmla="*/ 17 w 423"/>
                  <a:gd name="T17" fmla="*/ 16 h 422"/>
                  <a:gd name="T18" fmla="*/ 0 w 423"/>
                  <a:gd name="T19" fmla="*/ 16 h 422"/>
                  <a:gd name="T20" fmla="*/ 0 w 423"/>
                  <a:gd name="T21" fmla="*/ 422 h 422"/>
                  <a:gd name="T22" fmla="*/ 423 w 423"/>
                  <a:gd name="T23" fmla="*/ 422 h 422"/>
                  <a:gd name="T24" fmla="*/ 423 w 423"/>
                  <a:gd name="T25" fmla="*/ 0 h 422"/>
                  <a:gd name="T26" fmla="*/ 0 w 423"/>
                  <a:gd name="T27" fmla="*/ 0 h 422"/>
                  <a:gd name="T28" fmla="*/ 0 w 423"/>
                  <a:gd name="T29" fmla="*/ 16 h 422"/>
                  <a:gd name="T30" fmla="*/ 17 w 423"/>
                  <a:gd name="T31" fmla="*/ 16 h 4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23" h="422">
                    <a:moveTo>
                      <a:pt x="17" y="16"/>
                    </a:moveTo>
                    <a:lnTo>
                      <a:pt x="17" y="32"/>
                    </a:lnTo>
                    <a:lnTo>
                      <a:pt x="391" y="32"/>
                    </a:lnTo>
                    <a:lnTo>
                      <a:pt x="391" y="390"/>
                    </a:lnTo>
                    <a:lnTo>
                      <a:pt x="33" y="390"/>
                    </a:lnTo>
                    <a:lnTo>
                      <a:pt x="33" y="16"/>
                    </a:lnTo>
                    <a:lnTo>
                      <a:pt x="17" y="16"/>
                    </a:lnTo>
                    <a:lnTo>
                      <a:pt x="17" y="32"/>
                    </a:lnTo>
                    <a:lnTo>
                      <a:pt x="17" y="16"/>
                    </a:lnTo>
                    <a:lnTo>
                      <a:pt x="0" y="16"/>
                    </a:lnTo>
                    <a:lnTo>
                      <a:pt x="0" y="422"/>
                    </a:lnTo>
                    <a:lnTo>
                      <a:pt x="423" y="422"/>
                    </a:lnTo>
                    <a:lnTo>
                      <a:pt x="423" y="0"/>
                    </a:lnTo>
                    <a:lnTo>
                      <a:pt x="0" y="0"/>
                    </a:lnTo>
                    <a:lnTo>
                      <a:pt x="0" y="16"/>
                    </a:lnTo>
                    <a:lnTo>
                      <a:pt x="17" y="16"/>
                    </a:lnTo>
                    <a:close/>
                  </a:path>
                </a:pathLst>
              </a:custGeom>
              <a:solidFill>
                <a:srgbClr val="B1B1B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0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4316413" y="2319338"/>
                <a:ext cx="615950" cy="61912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1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4291013" y="2293938"/>
                <a:ext cx="666750" cy="669925"/>
              </a:xfrm>
              <a:custGeom>
                <a:avLst/>
                <a:gdLst>
                  <a:gd name="T0" fmla="*/ 16 w 420"/>
                  <a:gd name="T1" fmla="*/ 16 h 422"/>
                  <a:gd name="T2" fmla="*/ 16 w 420"/>
                  <a:gd name="T3" fmla="*/ 32 h 422"/>
                  <a:gd name="T4" fmla="*/ 388 w 420"/>
                  <a:gd name="T5" fmla="*/ 32 h 422"/>
                  <a:gd name="T6" fmla="*/ 388 w 420"/>
                  <a:gd name="T7" fmla="*/ 390 h 422"/>
                  <a:gd name="T8" fmla="*/ 32 w 420"/>
                  <a:gd name="T9" fmla="*/ 390 h 422"/>
                  <a:gd name="T10" fmla="*/ 32 w 420"/>
                  <a:gd name="T11" fmla="*/ 16 h 422"/>
                  <a:gd name="T12" fmla="*/ 16 w 420"/>
                  <a:gd name="T13" fmla="*/ 16 h 422"/>
                  <a:gd name="T14" fmla="*/ 16 w 420"/>
                  <a:gd name="T15" fmla="*/ 32 h 422"/>
                  <a:gd name="T16" fmla="*/ 16 w 420"/>
                  <a:gd name="T17" fmla="*/ 16 h 422"/>
                  <a:gd name="T18" fmla="*/ 0 w 420"/>
                  <a:gd name="T19" fmla="*/ 16 h 422"/>
                  <a:gd name="T20" fmla="*/ 0 w 420"/>
                  <a:gd name="T21" fmla="*/ 422 h 422"/>
                  <a:gd name="T22" fmla="*/ 420 w 420"/>
                  <a:gd name="T23" fmla="*/ 422 h 422"/>
                  <a:gd name="T24" fmla="*/ 420 w 420"/>
                  <a:gd name="T25" fmla="*/ 0 h 422"/>
                  <a:gd name="T26" fmla="*/ 0 w 420"/>
                  <a:gd name="T27" fmla="*/ 0 h 422"/>
                  <a:gd name="T28" fmla="*/ 0 w 420"/>
                  <a:gd name="T29" fmla="*/ 16 h 422"/>
                  <a:gd name="T30" fmla="*/ 16 w 420"/>
                  <a:gd name="T31" fmla="*/ 16 h 4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20" h="422">
                    <a:moveTo>
                      <a:pt x="16" y="16"/>
                    </a:moveTo>
                    <a:lnTo>
                      <a:pt x="16" y="32"/>
                    </a:lnTo>
                    <a:lnTo>
                      <a:pt x="388" y="32"/>
                    </a:lnTo>
                    <a:lnTo>
                      <a:pt x="388" y="390"/>
                    </a:lnTo>
                    <a:lnTo>
                      <a:pt x="32" y="390"/>
                    </a:lnTo>
                    <a:lnTo>
                      <a:pt x="32" y="16"/>
                    </a:lnTo>
                    <a:lnTo>
                      <a:pt x="16" y="16"/>
                    </a:lnTo>
                    <a:lnTo>
                      <a:pt x="16" y="32"/>
                    </a:lnTo>
                    <a:lnTo>
                      <a:pt x="16" y="16"/>
                    </a:lnTo>
                    <a:lnTo>
                      <a:pt x="0" y="16"/>
                    </a:lnTo>
                    <a:lnTo>
                      <a:pt x="0" y="422"/>
                    </a:lnTo>
                    <a:lnTo>
                      <a:pt x="420" y="422"/>
                    </a:lnTo>
                    <a:lnTo>
                      <a:pt x="420" y="0"/>
                    </a:lnTo>
                    <a:lnTo>
                      <a:pt x="0" y="0"/>
                    </a:lnTo>
                    <a:lnTo>
                      <a:pt x="0" y="16"/>
                    </a:lnTo>
                    <a:lnTo>
                      <a:pt x="16" y="16"/>
                    </a:lnTo>
                    <a:close/>
                  </a:path>
                </a:pathLst>
              </a:custGeom>
              <a:solidFill>
                <a:srgbClr val="B1B1B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2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5124450" y="2319338"/>
                <a:ext cx="615950" cy="61912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3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099050" y="2293938"/>
                <a:ext cx="668338" cy="669925"/>
              </a:xfrm>
              <a:custGeom>
                <a:avLst/>
                <a:gdLst>
                  <a:gd name="T0" fmla="*/ 16 w 421"/>
                  <a:gd name="T1" fmla="*/ 16 h 422"/>
                  <a:gd name="T2" fmla="*/ 16 w 421"/>
                  <a:gd name="T3" fmla="*/ 32 h 422"/>
                  <a:gd name="T4" fmla="*/ 388 w 421"/>
                  <a:gd name="T5" fmla="*/ 32 h 422"/>
                  <a:gd name="T6" fmla="*/ 388 w 421"/>
                  <a:gd name="T7" fmla="*/ 390 h 422"/>
                  <a:gd name="T8" fmla="*/ 32 w 421"/>
                  <a:gd name="T9" fmla="*/ 390 h 422"/>
                  <a:gd name="T10" fmla="*/ 32 w 421"/>
                  <a:gd name="T11" fmla="*/ 16 h 422"/>
                  <a:gd name="T12" fmla="*/ 16 w 421"/>
                  <a:gd name="T13" fmla="*/ 16 h 422"/>
                  <a:gd name="T14" fmla="*/ 16 w 421"/>
                  <a:gd name="T15" fmla="*/ 32 h 422"/>
                  <a:gd name="T16" fmla="*/ 16 w 421"/>
                  <a:gd name="T17" fmla="*/ 16 h 422"/>
                  <a:gd name="T18" fmla="*/ 0 w 421"/>
                  <a:gd name="T19" fmla="*/ 16 h 422"/>
                  <a:gd name="T20" fmla="*/ 0 w 421"/>
                  <a:gd name="T21" fmla="*/ 422 h 422"/>
                  <a:gd name="T22" fmla="*/ 421 w 421"/>
                  <a:gd name="T23" fmla="*/ 422 h 422"/>
                  <a:gd name="T24" fmla="*/ 421 w 421"/>
                  <a:gd name="T25" fmla="*/ 0 h 422"/>
                  <a:gd name="T26" fmla="*/ 0 w 421"/>
                  <a:gd name="T27" fmla="*/ 0 h 422"/>
                  <a:gd name="T28" fmla="*/ 0 w 421"/>
                  <a:gd name="T29" fmla="*/ 16 h 422"/>
                  <a:gd name="T30" fmla="*/ 16 w 421"/>
                  <a:gd name="T31" fmla="*/ 16 h 4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21" h="422">
                    <a:moveTo>
                      <a:pt x="16" y="16"/>
                    </a:moveTo>
                    <a:lnTo>
                      <a:pt x="16" y="32"/>
                    </a:lnTo>
                    <a:lnTo>
                      <a:pt x="388" y="32"/>
                    </a:lnTo>
                    <a:lnTo>
                      <a:pt x="388" y="390"/>
                    </a:lnTo>
                    <a:lnTo>
                      <a:pt x="32" y="390"/>
                    </a:lnTo>
                    <a:lnTo>
                      <a:pt x="32" y="16"/>
                    </a:lnTo>
                    <a:lnTo>
                      <a:pt x="16" y="16"/>
                    </a:lnTo>
                    <a:lnTo>
                      <a:pt x="16" y="32"/>
                    </a:lnTo>
                    <a:lnTo>
                      <a:pt x="16" y="16"/>
                    </a:lnTo>
                    <a:lnTo>
                      <a:pt x="0" y="16"/>
                    </a:lnTo>
                    <a:lnTo>
                      <a:pt x="0" y="422"/>
                    </a:lnTo>
                    <a:lnTo>
                      <a:pt x="421" y="422"/>
                    </a:lnTo>
                    <a:lnTo>
                      <a:pt x="421" y="0"/>
                    </a:lnTo>
                    <a:lnTo>
                      <a:pt x="0" y="0"/>
                    </a:lnTo>
                    <a:lnTo>
                      <a:pt x="0" y="16"/>
                    </a:lnTo>
                    <a:lnTo>
                      <a:pt x="16" y="16"/>
                    </a:lnTo>
                    <a:close/>
                  </a:path>
                </a:pathLst>
              </a:custGeom>
              <a:solidFill>
                <a:srgbClr val="B1B1B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4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312863" y="2319338"/>
                <a:ext cx="1189038" cy="619125"/>
              </a:xfrm>
              <a:custGeom>
                <a:avLst/>
                <a:gdLst>
                  <a:gd name="T0" fmla="*/ 374 w 374"/>
                  <a:gd name="T1" fmla="*/ 194 h 194"/>
                  <a:gd name="T2" fmla="*/ 374 w 374"/>
                  <a:gd name="T3" fmla="*/ 0 h 194"/>
                  <a:gd name="T4" fmla="*/ 76 w 374"/>
                  <a:gd name="T5" fmla="*/ 0 h 194"/>
                  <a:gd name="T6" fmla="*/ 13 w 374"/>
                  <a:gd name="T7" fmla="*/ 127 h 194"/>
                  <a:gd name="T8" fmla="*/ 0 w 374"/>
                  <a:gd name="T9" fmla="*/ 194 h 194"/>
                  <a:gd name="T10" fmla="*/ 374 w 374"/>
                  <a:gd name="T11" fmla="*/ 194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4" h="194">
                    <a:moveTo>
                      <a:pt x="374" y="194"/>
                    </a:moveTo>
                    <a:cubicBezTo>
                      <a:pt x="374" y="0"/>
                      <a:pt x="374" y="0"/>
                      <a:pt x="374" y="0"/>
                    </a:cubicBezTo>
                    <a:cubicBezTo>
                      <a:pt x="76" y="0"/>
                      <a:pt x="76" y="0"/>
                      <a:pt x="76" y="0"/>
                    </a:cubicBezTo>
                    <a:cubicBezTo>
                      <a:pt x="76" y="0"/>
                      <a:pt x="19" y="96"/>
                      <a:pt x="13" y="127"/>
                    </a:cubicBezTo>
                    <a:cubicBezTo>
                      <a:pt x="7" y="157"/>
                      <a:pt x="0" y="170"/>
                      <a:pt x="0" y="194"/>
                    </a:cubicBezTo>
                    <a:lnTo>
                      <a:pt x="374" y="19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5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287463" y="2293938"/>
                <a:ext cx="1239838" cy="669925"/>
              </a:xfrm>
              <a:custGeom>
                <a:avLst/>
                <a:gdLst>
                  <a:gd name="T0" fmla="*/ 382 w 390"/>
                  <a:gd name="T1" fmla="*/ 202 h 210"/>
                  <a:gd name="T2" fmla="*/ 390 w 390"/>
                  <a:gd name="T3" fmla="*/ 202 h 210"/>
                  <a:gd name="T4" fmla="*/ 390 w 390"/>
                  <a:gd name="T5" fmla="*/ 0 h 210"/>
                  <a:gd name="T6" fmla="*/ 79 w 390"/>
                  <a:gd name="T7" fmla="*/ 0 h 210"/>
                  <a:gd name="T8" fmla="*/ 77 w 390"/>
                  <a:gd name="T9" fmla="*/ 4 h 210"/>
                  <a:gd name="T10" fmla="*/ 47 w 390"/>
                  <a:gd name="T11" fmla="*/ 56 h 210"/>
                  <a:gd name="T12" fmla="*/ 26 w 390"/>
                  <a:gd name="T13" fmla="*/ 99 h 210"/>
                  <a:gd name="T14" fmla="*/ 18 w 390"/>
                  <a:gd name="T15" fmla="*/ 118 h 210"/>
                  <a:gd name="T16" fmla="*/ 13 w 390"/>
                  <a:gd name="T17" fmla="*/ 133 h 210"/>
                  <a:gd name="T18" fmla="*/ 4 w 390"/>
                  <a:gd name="T19" fmla="*/ 169 h 210"/>
                  <a:gd name="T20" fmla="*/ 0 w 390"/>
                  <a:gd name="T21" fmla="*/ 202 h 210"/>
                  <a:gd name="T22" fmla="*/ 0 w 390"/>
                  <a:gd name="T23" fmla="*/ 210 h 210"/>
                  <a:gd name="T24" fmla="*/ 390 w 390"/>
                  <a:gd name="T25" fmla="*/ 210 h 210"/>
                  <a:gd name="T26" fmla="*/ 390 w 390"/>
                  <a:gd name="T27" fmla="*/ 202 h 210"/>
                  <a:gd name="T28" fmla="*/ 382 w 390"/>
                  <a:gd name="T29" fmla="*/ 202 h 210"/>
                  <a:gd name="T30" fmla="*/ 382 w 390"/>
                  <a:gd name="T31" fmla="*/ 194 h 210"/>
                  <a:gd name="T32" fmla="*/ 8 w 390"/>
                  <a:gd name="T33" fmla="*/ 194 h 210"/>
                  <a:gd name="T34" fmla="*/ 8 w 390"/>
                  <a:gd name="T35" fmla="*/ 202 h 210"/>
                  <a:gd name="T36" fmla="*/ 16 w 390"/>
                  <a:gd name="T37" fmla="*/ 202 h 210"/>
                  <a:gd name="T38" fmla="*/ 20 w 390"/>
                  <a:gd name="T39" fmla="*/ 173 h 210"/>
                  <a:gd name="T40" fmla="*/ 29 w 390"/>
                  <a:gd name="T41" fmla="*/ 136 h 210"/>
                  <a:gd name="T42" fmla="*/ 33 w 390"/>
                  <a:gd name="T43" fmla="*/ 123 h 210"/>
                  <a:gd name="T44" fmla="*/ 48 w 390"/>
                  <a:gd name="T45" fmla="*/ 90 h 210"/>
                  <a:gd name="T46" fmla="*/ 76 w 390"/>
                  <a:gd name="T47" fmla="*/ 37 h 210"/>
                  <a:gd name="T48" fmla="*/ 86 w 390"/>
                  <a:gd name="T49" fmla="*/ 19 h 210"/>
                  <a:gd name="T50" fmla="*/ 89 w 390"/>
                  <a:gd name="T51" fmla="*/ 14 h 210"/>
                  <a:gd name="T52" fmla="*/ 90 w 390"/>
                  <a:gd name="T53" fmla="*/ 12 h 210"/>
                  <a:gd name="T54" fmla="*/ 84 w 390"/>
                  <a:gd name="T55" fmla="*/ 8 h 210"/>
                  <a:gd name="T56" fmla="*/ 84 w 390"/>
                  <a:gd name="T57" fmla="*/ 16 h 210"/>
                  <a:gd name="T58" fmla="*/ 374 w 390"/>
                  <a:gd name="T59" fmla="*/ 16 h 210"/>
                  <a:gd name="T60" fmla="*/ 374 w 390"/>
                  <a:gd name="T61" fmla="*/ 202 h 210"/>
                  <a:gd name="T62" fmla="*/ 382 w 390"/>
                  <a:gd name="T63" fmla="*/ 202 h 210"/>
                  <a:gd name="T64" fmla="*/ 382 w 390"/>
                  <a:gd name="T65" fmla="*/ 194 h 210"/>
                  <a:gd name="T66" fmla="*/ 382 w 390"/>
                  <a:gd name="T67" fmla="*/ 202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90" h="210">
                    <a:moveTo>
                      <a:pt x="382" y="202"/>
                    </a:moveTo>
                    <a:cubicBezTo>
                      <a:pt x="390" y="202"/>
                      <a:pt x="390" y="202"/>
                      <a:pt x="390" y="202"/>
                    </a:cubicBezTo>
                    <a:cubicBezTo>
                      <a:pt x="390" y="0"/>
                      <a:pt x="390" y="0"/>
                      <a:pt x="390" y="0"/>
                    </a:cubicBezTo>
                    <a:cubicBezTo>
                      <a:pt x="79" y="0"/>
                      <a:pt x="79" y="0"/>
                      <a:pt x="79" y="0"/>
                    </a:cubicBezTo>
                    <a:cubicBezTo>
                      <a:pt x="77" y="4"/>
                      <a:pt x="77" y="4"/>
                      <a:pt x="77" y="4"/>
                    </a:cubicBezTo>
                    <a:cubicBezTo>
                      <a:pt x="77" y="4"/>
                      <a:pt x="62" y="28"/>
                      <a:pt x="47" y="56"/>
                    </a:cubicBezTo>
                    <a:cubicBezTo>
                      <a:pt x="40" y="70"/>
                      <a:pt x="32" y="85"/>
                      <a:pt x="26" y="99"/>
                    </a:cubicBezTo>
                    <a:cubicBezTo>
                      <a:pt x="23" y="105"/>
                      <a:pt x="20" y="112"/>
                      <a:pt x="18" y="118"/>
                    </a:cubicBezTo>
                    <a:cubicBezTo>
                      <a:pt x="15" y="123"/>
                      <a:pt x="14" y="129"/>
                      <a:pt x="13" y="133"/>
                    </a:cubicBezTo>
                    <a:cubicBezTo>
                      <a:pt x="10" y="148"/>
                      <a:pt x="7" y="159"/>
                      <a:pt x="4" y="169"/>
                    </a:cubicBezTo>
                    <a:cubicBezTo>
                      <a:pt x="2" y="179"/>
                      <a:pt x="0" y="189"/>
                      <a:pt x="0" y="202"/>
                    </a:cubicBezTo>
                    <a:cubicBezTo>
                      <a:pt x="0" y="210"/>
                      <a:pt x="0" y="210"/>
                      <a:pt x="0" y="210"/>
                    </a:cubicBezTo>
                    <a:cubicBezTo>
                      <a:pt x="390" y="210"/>
                      <a:pt x="390" y="210"/>
                      <a:pt x="390" y="210"/>
                    </a:cubicBezTo>
                    <a:cubicBezTo>
                      <a:pt x="390" y="202"/>
                      <a:pt x="390" y="202"/>
                      <a:pt x="390" y="202"/>
                    </a:cubicBezTo>
                    <a:cubicBezTo>
                      <a:pt x="382" y="202"/>
                      <a:pt x="382" y="202"/>
                      <a:pt x="382" y="202"/>
                    </a:cubicBezTo>
                    <a:cubicBezTo>
                      <a:pt x="382" y="194"/>
                      <a:pt x="382" y="194"/>
                      <a:pt x="382" y="194"/>
                    </a:cubicBezTo>
                    <a:cubicBezTo>
                      <a:pt x="8" y="194"/>
                      <a:pt x="8" y="194"/>
                      <a:pt x="8" y="194"/>
                    </a:cubicBezTo>
                    <a:cubicBezTo>
                      <a:pt x="8" y="202"/>
                      <a:pt x="8" y="202"/>
                      <a:pt x="8" y="202"/>
                    </a:cubicBezTo>
                    <a:cubicBezTo>
                      <a:pt x="16" y="202"/>
                      <a:pt x="16" y="202"/>
                      <a:pt x="16" y="202"/>
                    </a:cubicBezTo>
                    <a:cubicBezTo>
                      <a:pt x="16" y="191"/>
                      <a:pt x="17" y="183"/>
                      <a:pt x="20" y="173"/>
                    </a:cubicBezTo>
                    <a:cubicBezTo>
                      <a:pt x="22" y="163"/>
                      <a:pt x="26" y="152"/>
                      <a:pt x="29" y="136"/>
                    </a:cubicBezTo>
                    <a:cubicBezTo>
                      <a:pt x="29" y="133"/>
                      <a:pt x="31" y="129"/>
                      <a:pt x="33" y="123"/>
                    </a:cubicBezTo>
                    <a:cubicBezTo>
                      <a:pt x="36" y="114"/>
                      <a:pt x="42" y="102"/>
                      <a:pt x="48" y="90"/>
                    </a:cubicBezTo>
                    <a:cubicBezTo>
                      <a:pt x="57" y="72"/>
                      <a:pt x="68" y="52"/>
                      <a:pt x="76" y="37"/>
                    </a:cubicBezTo>
                    <a:cubicBezTo>
                      <a:pt x="80" y="30"/>
                      <a:pt x="84" y="23"/>
                      <a:pt x="86" y="19"/>
                    </a:cubicBezTo>
                    <a:cubicBezTo>
                      <a:pt x="88" y="17"/>
                      <a:pt x="89" y="15"/>
                      <a:pt x="89" y="14"/>
                    </a:cubicBezTo>
                    <a:cubicBezTo>
                      <a:pt x="90" y="13"/>
                      <a:pt x="90" y="12"/>
                      <a:pt x="90" y="12"/>
                    </a:cubicBezTo>
                    <a:cubicBezTo>
                      <a:pt x="84" y="8"/>
                      <a:pt x="84" y="8"/>
                      <a:pt x="84" y="8"/>
                    </a:cubicBezTo>
                    <a:cubicBezTo>
                      <a:pt x="84" y="16"/>
                      <a:pt x="84" y="16"/>
                      <a:pt x="84" y="16"/>
                    </a:cubicBezTo>
                    <a:cubicBezTo>
                      <a:pt x="374" y="16"/>
                      <a:pt x="374" y="16"/>
                      <a:pt x="374" y="16"/>
                    </a:cubicBezTo>
                    <a:cubicBezTo>
                      <a:pt x="374" y="202"/>
                      <a:pt x="374" y="202"/>
                      <a:pt x="374" y="202"/>
                    </a:cubicBezTo>
                    <a:cubicBezTo>
                      <a:pt x="382" y="202"/>
                      <a:pt x="382" y="202"/>
                      <a:pt x="382" y="202"/>
                    </a:cubicBezTo>
                    <a:cubicBezTo>
                      <a:pt x="382" y="194"/>
                      <a:pt x="382" y="194"/>
                      <a:pt x="382" y="194"/>
                    </a:cubicBezTo>
                    <a:lnTo>
                      <a:pt x="382" y="202"/>
                    </a:lnTo>
                    <a:close/>
                  </a:path>
                </a:pathLst>
              </a:custGeom>
              <a:solidFill>
                <a:srgbClr val="B1B1B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6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1054100" y="3667125"/>
                <a:ext cx="195263" cy="300038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7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047750" y="3660775"/>
                <a:ext cx="207963" cy="312738"/>
              </a:xfrm>
              <a:custGeom>
                <a:avLst/>
                <a:gdLst>
                  <a:gd name="T0" fmla="*/ 63 w 65"/>
                  <a:gd name="T1" fmla="*/ 49 h 98"/>
                  <a:gd name="T2" fmla="*/ 61 w 65"/>
                  <a:gd name="T3" fmla="*/ 49 h 98"/>
                  <a:gd name="T4" fmla="*/ 52 w 65"/>
                  <a:gd name="T5" fmla="*/ 81 h 98"/>
                  <a:gd name="T6" fmla="*/ 32 w 65"/>
                  <a:gd name="T7" fmla="*/ 94 h 98"/>
                  <a:gd name="T8" fmla="*/ 12 w 65"/>
                  <a:gd name="T9" fmla="*/ 81 h 98"/>
                  <a:gd name="T10" fmla="*/ 4 w 65"/>
                  <a:gd name="T11" fmla="*/ 49 h 98"/>
                  <a:gd name="T12" fmla="*/ 12 w 65"/>
                  <a:gd name="T13" fmla="*/ 17 h 98"/>
                  <a:gd name="T14" fmla="*/ 32 w 65"/>
                  <a:gd name="T15" fmla="*/ 4 h 98"/>
                  <a:gd name="T16" fmla="*/ 52 w 65"/>
                  <a:gd name="T17" fmla="*/ 17 h 98"/>
                  <a:gd name="T18" fmla="*/ 61 w 65"/>
                  <a:gd name="T19" fmla="*/ 49 h 98"/>
                  <a:gd name="T20" fmla="*/ 63 w 65"/>
                  <a:gd name="T21" fmla="*/ 49 h 98"/>
                  <a:gd name="T22" fmla="*/ 65 w 65"/>
                  <a:gd name="T23" fmla="*/ 49 h 98"/>
                  <a:gd name="T24" fmla="*/ 56 w 65"/>
                  <a:gd name="T25" fmla="*/ 15 h 98"/>
                  <a:gd name="T26" fmla="*/ 32 w 65"/>
                  <a:gd name="T27" fmla="*/ 0 h 98"/>
                  <a:gd name="T28" fmla="*/ 9 w 65"/>
                  <a:gd name="T29" fmla="*/ 15 h 98"/>
                  <a:gd name="T30" fmla="*/ 0 w 65"/>
                  <a:gd name="T31" fmla="*/ 49 h 98"/>
                  <a:gd name="T32" fmla="*/ 9 w 65"/>
                  <a:gd name="T33" fmla="*/ 83 h 98"/>
                  <a:gd name="T34" fmla="*/ 32 w 65"/>
                  <a:gd name="T35" fmla="*/ 98 h 98"/>
                  <a:gd name="T36" fmla="*/ 56 w 65"/>
                  <a:gd name="T37" fmla="*/ 83 h 98"/>
                  <a:gd name="T38" fmla="*/ 65 w 65"/>
                  <a:gd name="T39" fmla="*/ 49 h 98"/>
                  <a:gd name="T40" fmla="*/ 63 w 65"/>
                  <a:gd name="T41" fmla="*/ 49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65" h="98">
                    <a:moveTo>
                      <a:pt x="63" y="49"/>
                    </a:moveTo>
                    <a:cubicBezTo>
                      <a:pt x="61" y="49"/>
                      <a:pt x="61" y="49"/>
                      <a:pt x="61" y="49"/>
                    </a:cubicBezTo>
                    <a:cubicBezTo>
                      <a:pt x="61" y="62"/>
                      <a:pt x="58" y="73"/>
                      <a:pt x="52" y="81"/>
                    </a:cubicBezTo>
                    <a:cubicBezTo>
                      <a:pt x="47" y="89"/>
                      <a:pt x="40" y="94"/>
                      <a:pt x="32" y="94"/>
                    </a:cubicBezTo>
                    <a:cubicBezTo>
                      <a:pt x="25" y="94"/>
                      <a:pt x="18" y="89"/>
                      <a:pt x="12" y="81"/>
                    </a:cubicBezTo>
                    <a:cubicBezTo>
                      <a:pt x="7" y="73"/>
                      <a:pt x="4" y="62"/>
                      <a:pt x="4" y="49"/>
                    </a:cubicBezTo>
                    <a:cubicBezTo>
                      <a:pt x="4" y="37"/>
                      <a:pt x="7" y="25"/>
                      <a:pt x="12" y="17"/>
                    </a:cubicBezTo>
                    <a:cubicBezTo>
                      <a:pt x="18" y="9"/>
                      <a:pt x="25" y="4"/>
                      <a:pt x="32" y="4"/>
                    </a:cubicBezTo>
                    <a:cubicBezTo>
                      <a:pt x="40" y="4"/>
                      <a:pt x="47" y="9"/>
                      <a:pt x="52" y="17"/>
                    </a:cubicBezTo>
                    <a:cubicBezTo>
                      <a:pt x="58" y="25"/>
                      <a:pt x="61" y="37"/>
                      <a:pt x="61" y="49"/>
                    </a:cubicBezTo>
                    <a:cubicBezTo>
                      <a:pt x="63" y="49"/>
                      <a:pt x="63" y="49"/>
                      <a:pt x="63" y="49"/>
                    </a:cubicBezTo>
                    <a:cubicBezTo>
                      <a:pt x="65" y="49"/>
                      <a:pt x="65" y="49"/>
                      <a:pt x="65" y="49"/>
                    </a:cubicBezTo>
                    <a:cubicBezTo>
                      <a:pt x="65" y="36"/>
                      <a:pt x="61" y="24"/>
                      <a:pt x="56" y="15"/>
                    </a:cubicBezTo>
                    <a:cubicBezTo>
                      <a:pt x="50" y="6"/>
                      <a:pt x="42" y="0"/>
                      <a:pt x="32" y="0"/>
                    </a:cubicBezTo>
                    <a:cubicBezTo>
                      <a:pt x="23" y="0"/>
                      <a:pt x="15" y="6"/>
                      <a:pt x="9" y="15"/>
                    </a:cubicBezTo>
                    <a:cubicBezTo>
                      <a:pt x="3" y="24"/>
                      <a:pt x="0" y="36"/>
                      <a:pt x="0" y="49"/>
                    </a:cubicBezTo>
                    <a:cubicBezTo>
                      <a:pt x="0" y="62"/>
                      <a:pt x="3" y="75"/>
                      <a:pt x="9" y="83"/>
                    </a:cubicBezTo>
                    <a:cubicBezTo>
                      <a:pt x="15" y="92"/>
                      <a:pt x="23" y="98"/>
                      <a:pt x="32" y="98"/>
                    </a:cubicBezTo>
                    <a:cubicBezTo>
                      <a:pt x="42" y="98"/>
                      <a:pt x="50" y="92"/>
                      <a:pt x="56" y="83"/>
                    </a:cubicBezTo>
                    <a:cubicBezTo>
                      <a:pt x="61" y="75"/>
                      <a:pt x="65" y="62"/>
                      <a:pt x="65" y="49"/>
                    </a:cubicBezTo>
                    <a:lnTo>
                      <a:pt x="63" y="49"/>
                    </a:lnTo>
                    <a:close/>
                  </a:path>
                </a:pathLst>
              </a:custGeom>
              <a:solidFill>
                <a:srgbClr val="B1B1B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8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1681163" y="3890963"/>
                <a:ext cx="833438" cy="835025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9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668463" y="3878263"/>
                <a:ext cx="858838" cy="860425"/>
              </a:xfrm>
              <a:custGeom>
                <a:avLst/>
                <a:gdLst>
                  <a:gd name="T0" fmla="*/ 266 w 270"/>
                  <a:gd name="T1" fmla="*/ 135 h 270"/>
                  <a:gd name="T2" fmla="*/ 262 w 270"/>
                  <a:gd name="T3" fmla="*/ 135 h 270"/>
                  <a:gd name="T4" fmla="*/ 224 w 270"/>
                  <a:gd name="T5" fmla="*/ 224 h 270"/>
                  <a:gd name="T6" fmla="*/ 135 w 270"/>
                  <a:gd name="T7" fmla="*/ 262 h 270"/>
                  <a:gd name="T8" fmla="*/ 45 w 270"/>
                  <a:gd name="T9" fmla="*/ 224 h 270"/>
                  <a:gd name="T10" fmla="*/ 8 w 270"/>
                  <a:gd name="T11" fmla="*/ 135 h 270"/>
                  <a:gd name="T12" fmla="*/ 45 w 270"/>
                  <a:gd name="T13" fmla="*/ 45 h 270"/>
                  <a:gd name="T14" fmla="*/ 135 w 270"/>
                  <a:gd name="T15" fmla="*/ 8 h 270"/>
                  <a:gd name="T16" fmla="*/ 224 w 270"/>
                  <a:gd name="T17" fmla="*/ 45 h 270"/>
                  <a:gd name="T18" fmla="*/ 262 w 270"/>
                  <a:gd name="T19" fmla="*/ 135 h 270"/>
                  <a:gd name="T20" fmla="*/ 266 w 270"/>
                  <a:gd name="T21" fmla="*/ 135 h 270"/>
                  <a:gd name="T22" fmla="*/ 270 w 270"/>
                  <a:gd name="T23" fmla="*/ 135 h 270"/>
                  <a:gd name="T24" fmla="*/ 135 w 270"/>
                  <a:gd name="T25" fmla="*/ 0 h 270"/>
                  <a:gd name="T26" fmla="*/ 0 w 270"/>
                  <a:gd name="T27" fmla="*/ 135 h 270"/>
                  <a:gd name="T28" fmla="*/ 135 w 270"/>
                  <a:gd name="T29" fmla="*/ 270 h 270"/>
                  <a:gd name="T30" fmla="*/ 270 w 270"/>
                  <a:gd name="T31" fmla="*/ 135 h 270"/>
                  <a:gd name="T32" fmla="*/ 266 w 270"/>
                  <a:gd name="T33" fmla="*/ 135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70" h="270">
                    <a:moveTo>
                      <a:pt x="266" y="135"/>
                    </a:moveTo>
                    <a:cubicBezTo>
                      <a:pt x="262" y="135"/>
                      <a:pt x="262" y="135"/>
                      <a:pt x="262" y="135"/>
                    </a:cubicBezTo>
                    <a:cubicBezTo>
                      <a:pt x="262" y="170"/>
                      <a:pt x="247" y="202"/>
                      <a:pt x="224" y="224"/>
                    </a:cubicBezTo>
                    <a:cubicBezTo>
                      <a:pt x="202" y="247"/>
                      <a:pt x="170" y="262"/>
                      <a:pt x="135" y="262"/>
                    </a:cubicBezTo>
                    <a:cubicBezTo>
                      <a:pt x="100" y="262"/>
                      <a:pt x="68" y="247"/>
                      <a:pt x="45" y="224"/>
                    </a:cubicBezTo>
                    <a:cubicBezTo>
                      <a:pt x="22" y="202"/>
                      <a:pt x="8" y="170"/>
                      <a:pt x="8" y="135"/>
                    </a:cubicBezTo>
                    <a:cubicBezTo>
                      <a:pt x="8" y="100"/>
                      <a:pt x="22" y="68"/>
                      <a:pt x="45" y="45"/>
                    </a:cubicBezTo>
                    <a:cubicBezTo>
                      <a:pt x="68" y="22"/>
                      <a:pt x="100" y="8"/>
                      <a:pt x="135" y="8"/>
                    </a:cubicBezTo>
                    <a:cubicBezTo>
                      <a:pt x="170" y="8"/>
                      <a:pt x="202" y="22"/>
                      <a:pt x="224" y="45"/>
                    </a:cubicBezTo>
                    <a:cubicBezTo>
                      <a:pt x="247" y="68"/>
                      <a:pt x="262" y="100"/>
                      <a:pt x="262" y="135"/>
                    </a:cubicBezTo>
                    <a:cubicBezTo>
                      <a:pt x="266" y="135"/>
                      <a:pt x="266" y="135"/>
                      <a:pt x="266" y="135"/>
                    </a:cubicBezTo>
                    <a:cubicBezTo>
                      <a:pt x="270" y="135"/>
                      <a:pt x="270" y="135"/>
                      <a:pt x="270" y="135"/>
                    </a:cubicBezTo>
                    <a:cubicBezTo>
                      <a:pt x="270" y="61"/>
                      <a:pt x="209" y="0"/>
                      <a:pt x="135" y="0"/>
                    </a:cubicBezTo>
                    <a:cubicBezTo>
                      <a:pt x="61" y="0"/>
                      <a:pt x="0" y="61"/>
                      <a:pt x="0" y="135"/>
                    </a:cubicBezTo>
                    <a:cubicBezTo>
                      <a:pt x="0" y="209"/>
                      <a:pt x="61" y="270"/>
                      <a:pt x="135" y="270"/>
                    </a:cubicBezTo>
                    <a:cubicBezTo>
                      <a:pt x="209" y="270"/>
                      <a:pt x="270" y="209"/>
                      <a:pt x="270" y="135"/>
                    </a:cubicBezTo>
                    <a:lnTo>
                      <a:pt x="266" y="13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0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1681163" y="3890963"/>
                <a:ext cx="833438" cy="835025"/>
              </a:xfrm>
              <a:prstGeom prst="ellipse">
                <a:avLst/>
              </a:prstGeom>
              <a:solidFill>
                <a:srgbClr val="57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1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1931988" y="4143375"/>
                <a:ext cx="331788" cy="3302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2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2146300" y="2297113"/>
                <a:ext cx="50800" cy="669925"/>
              </a:xfrm>
              <a:prstGeom prst="rect">
                <a:avLst/>
              </a:prstGeom>
              <a:solidFill>
                <a:srgbClr val="B1B1B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3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2146300" y="2297113"/>
                <a:ext cx="50800" cy="669925"/>
              </a:xfrm>
              <a:custGeom>
                <a:avLst/>
                <a:gdLst>
                  <a:gd name="T0" fmla="*/ 0 w 32"/>
                  <a:gd name="T1" fmla="*/ 0 h 422"/>
                  <a:gd name="T2" fmla="*/ 0 w 32"/>
                  <a:gd name="T3" fmla="*/ 422 h 422"/>
                  <a:gd name="T4" fmla="*/ 32 w 32"/>
                  <a:gd name="T5" fmla="*/ 422 h 422"/>
                  <a:gd name="T6" fmla="*/ 32 w 32"/>
                  <a:gd name="T7" fmla="*/ 0 h 4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2" h="422">
                    <a:moveTo>
                      <a:pt x="0" y="0"/>
                    </a:moveTo>
                    <a:lnTo>
                      <a:pt x="0" y="422"/>
                    </a:lnTo>
                    <a:lnTo>
                      <a:pt x="32" y="422"/>
                    </a:lnTo>
                    <a:lnTo>
                      <a:pt x="3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5365750" y="3738563"/>
                <a:ext cx="417513" cy="76200"/>
              </a:xfrm>
              <a:prstGeom prst="rect">
                <a:avLst/>
              </a:prstGeom>
              <a:solidFill>
                <a:srgbClr val="6112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5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5365750" y="3738563"/>
                <a:ext cx="417513" cy="76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6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5365750" y="3568700"/>
                <a:ext cx="417513" cy="79375"/>
              </a:xfrm>
              <a:prstGeom prst="rect">
                <a:avLst/>
              </a:prstGeom>
              <a:solidFill>
                <a:srgbClr val="6112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7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5365750" y="3568700"/>
                <a:ext cx="417513" cy="793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8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5365750" y="3403600"/>
                <a:ext cx="417513" cy="76200"/>
              </a:xfrm>
              <a:prstGeom prst="rect">
                <a:avLst/>
              </a:prstGeom>
              <a:solidFill>
                <a:srgbClr val="6112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9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5365750" y="3403600"/>
                <a:ext cx="417513" cy="76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0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006475" y="3049588"/>
                <a:ext cx="5087938" cy="388938"/>
              </a:xfrm>
              <a:custGeom>
                <a:avLst/>
                <a:gdLst>
                  <a:gd name="T0" fmla="*/ 156 w 1599"/>
                  <a:gd name="T1" fmla="*/ 0 h 122"/>
                  <a:gd name="T2" fmla="*/ 34 w 1599"/>
                  <a:gd name="T3" fmla="*/ 63 h 122"/>
                  <a:gd name="T4" fmla="*/ 2 w 1599"/>
                  <a:gd name="T5" fmla="*/ 105 h 122"/>
                  <a:gd name="T6" fmla="*/ 0 w 1599"/>
                  <a:gd name="T7" fmla="*/ 122 h 122"/>
                  <a:gd name="T8" fmla="*/ 156 w 1599"/>
                  <a:gd name="T9" fmla="*/ 7 h 122"/>
                  <a:gd name="T10" fmla="*/ 1599 w 1599"/>
                  <a:gd name="T11" fmla="*/ 7 h 122"/>
                  <a:gd name="T12" fmla="*/ 1598 w 1599"/>
                  <a:gd name="T13" fmla="*/ 0 h 122"/>
                  <a:gd name="T14" fmla="*/ 156 w 1599"/>
                  <a:gd name="T15" fmla="*/ 0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599" h="122">
                    <a:moveTo>
                      <a:pt x="156" y="0"/>
                    </a:moveTo>
                    <a:cubicBezTo>
                      <a:pt x="119" y="0"/>
                      <a:pt x="72" y="24"/>
                      <a:pt x="34" y="63"/>
                    </a:cubicBezTo>
                    <a:cubicBezTo>
                      <a:pt x="22" y="76"/>
                      <a:pt x="11" y="90"/>
                      <a:pt x="2" y="105"/>
                    </a:cubicBezTo>
                    <a:cubicBezTo>
                      <a:pt x="1" y="111"/>
                      <a:pt x="0" y="117"/>
                      <a:pt x="0" y="122"/>
                    </a:cubicBezTo>
                    <a:cubicBezTo>
                      <a:pt x="34" y="59"/>
                      <a:pt x="103" y="7"/>
                      <a:pt x="156" y="7"/>
                    </a:cubicBezTo>
                    <a:cubicBezTo>
                      <a:pt x="1599" y="7"/>
                      <a:pt x="1599" y="7"/>
                      <a:pt x="1599" y="7"/>
                    </a:cubicBezTo>
                    <a:cubicBezTo>
                      <a:pt x="1598" y="5"/>
                      <a:pt x="1598" y="2"/>
                      <a:pt x="1598" y="0"/>
                    </a:cubicBezTo>
                    <a:lnTo>
                      <a:pt x="156" y="0"/>
                    </a:lnTo>
                    <a:close/>
                  </a:path>
                </a:pathLst>
              </a:custGeom>
              <a:solidFill>
                <a:srgbClr val="B1B1B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1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898525" y="4343400"/>
                <a:ext cx="598488" cy="252413"/>
              </a:xfrm>
              <a:custGeom>
                <a:avLst/>
                <a:gdLst>
                  <a:gd name="T0" fmla="*/ 188 w 188"/>
                  <a:gd name="T1" fmla="*/ 67 h 79"/>
                  <a:gd name="T2" fmla="*/ 176 w 188"/>
                  <a:gd name="T3" fmla="*/ 79 h 79"/>
                  <a:gd name="T4" fmla="*/ 12 w 188"/>
                  <a:gd name="T5" fmla="*/ 79 h 79"/>
                  <a:gd name="T6" fmla="*/ 0 w 188"/>
                  <a:gd name="T7" fmla="*/ 67 h 79"/>
                  <a:gd name="T8" fmla="*/ 0 w 188"/>
                  <a:gd name="T9" fmla="*/ 12 h 79"/>
                  <a:gd name="T10" fmla="*/ 12 w 188"/>
                  <a:gd name="T11" fmla="*/ 0 h 79"/>
                  <a:gd name="T12" fmla="*/ 176 w 188"/>
                  <a:gd name="T13" fmla="*/ 0 h 79"/>
                  <a:gd name="T14" fmla="*/ 188 w 188"/>
                  <a:gd name="T15" fmla="*/ 12 h 79"/>
                  <a:gd name="T16" fmla="*/ 188 w 188"/>
                  <a:gd name="T17" fmla="*/ 67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88" h="79">
                    <a:moveTo>
                      <a:pt x="188" y="67"/>
                    </a:moveTo>
                    <a:cubicBezTo>
                      <a:pt x="188" y="74"/>
                      <a:pt x="182" y="79"/>
                      <a:pt x="176" y="79"/>
                    </a:cubicBezTo>
                    <a:cubicBezTo>
                      <a:pt x="12" y="79"/>
                      <a:pt x="12" y="79"/>
                      <a:pt x="12" y="79"/>
                    </a:cubicBezTo>
                    <a:cubicBezTo>
                      <a:pt x="5" y="79"/>
                      <a:pt x="0" y="74"/>
                      <a:pt x="0" y="67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5"/>
                      <a:pt x="5" y="0"/>
                      <a:pt x="12" y="0"/>
                    </a:cubicBezTo>
                    <a:cubicBezTo>
                      <a:pt x="176" y="0"/>
                      <a:pt x="176" y="0"/>
                      <a:pt x="176" y="0"/>
                    </a:cubicBezTo>
                    <a:cubicBezTo>
                      <a:pt x="182" y="0"/>
                      <a:pt x="188" y="5"/>
                      <a:pt x="188" y="12"/>
                    </a:cubicBezTo>
                    <a:lnTo>
                      <a:pt x="188" y="67"/>
                    </a:lnTo>
                    <a:close/>
                  </a:path>
                </a:pathLst>
              </a:custGeom>
              <a:solidFill>
                <a:srgbClr val="F0F0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2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962025" y="4149725"/>
                <a:ext cx="101600" cy="200025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3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955675" y="4143375"/>
                <a:ext cx="114300" cy="212725"/>
              </a:xfrm>
              <a:custGeom>
                <a:avLst/>
                <a:gdLst>
                  <a:gd name="T0" fmla="*/ 34 w 36"/>
                  <a:gd name="T1" fmla="*/ 33 h 67"/>
                  <a:gd name="T2" fmla="*/ 32 w 36"/>
                  <a:gd name="T3" fmla="*/ 33 h 67"/>
                  <a:gd name="T4" fmla="*/ 27 w 36"/>
                  <a:gd name="T5" fmla="*/ 55 h 67"/>
                  <a:gd name="T6" fmla="*/ 23 w 36"/>
                  <a:gd name="T7" fmla="*/ 61 h 67"/>
                  <a:gd name="T8" fmla="*/ 18 w 36"/>
                  <a:gd name="T9" fmla="*/ 63 h 67"/>
                  <a:gd name="T10" fmla="*/ 13 w 36"/>
                  <a:gd name="T11" fmla="*/ 61 h 67"/>
                  <a:gd name="T12" fmla="*/ 7 w 36"/>
                  <a:gd name="T13" fmla="*/ 50 h 67"/>
                  <a:gd name="T14" fmla="*/ 4 w 36"/>
                  <a:gd name="T15" fmla="*/ 33 h 67"/>
                  <a:gd name="T16" fmla="*/ 9 w 36"/>
                  <a:gd name="T17" fmla="*/ 12 h 67"/>
                  <a:gd name="T18" fmla="*/ 13 w 36"/>
                  <a:gd name="T19" fmla="*/ 6 h 67"/>
                  <a:gd name="T20" fmla="*/ 18 w 36"/>
                  <a:gd name="T21" fmla="*/ 4 h 67"/>
                  <a:gd name="T22" fmla="*/ 23 w 36"/>
                  <a:gd name="T23" fmla="*/ 6 h 67"/>
                  <a:gd name="T24" fmla="*/ 29 w 36"/>
                  <a:gd name="T25" fmla="*/ 16 h 67"/>
                  <a:gd name="T26" fmla="*/ 32 w 36"/>
                  <a:gd name="T27" fmla="*/ 33 h 67"/>
                  <a:gd name="T28" fmla="*/ 34 w 36"/>
                  <a:gd name="T29" fmla="*/ 33 h 67"/>
                  <a:gd name="T30" fmla="*/ 36 w 36"/>
                  <a:gd name="T31" fmla="*/ 33 h 67"/>
                  <a:gd name="T32" fmla="*/ 31 w 36"/>
                  <a:gd name="T33" fmla="*/ 10 h 67"/>
                  <a:gd name="T34" fmla="*/ 25 w 36"/>
                  <a:gd name="T35" fmla="*/ 3 h 67"/>
                  <a:gd name="T36" fmla="*/ 18 w 36"/>
                  <a:gd name="T37" fmla="*/ 0 h 67"/>
                  <a:gd name="T38" fmla="*/ 10 w 36"/>
                  <a:gd name="T39" fmla="*/ 3 h 67"/>
                  <a:gd name="T40" fmla="*/ 3 w 36"/>
                  <a:gd name="T41" fmla="*/ 15 h 67"/>
                  <a:gd name="T42" fmla="*/ 0 w 36"/>
                  <a:gd name="T43" fmla="*/ 33 h 67"/>
                  <a:gd name="T44" fmla="*/ 5 w 36"/>
                  <a:gd name="T45" fmla="*/ 57 h 67"/>
                  <a:gd name="T46" fmla="*/ 10 w 36"/>
                  <a:gd name="T47" fmla="*/ 64 h 67"/>
                  <a:gd name="T48" fmla="*/ 18 w 36"/>
                  <a:gd name="T49" fmla="*/ 67 h 67"/>
                  <a:gd name="T50" fmla="*/ 25 w 36"/>
                  <a:gd name="T51" fmla="*/ 64 h 67"/>
                  <a:gd name="T52" fmla="*/ 33 w 36"/>
                  <a:gd name="T53" fmla="*/ 52 h 67"/>
                  <a:gd name="T54" fmla="*/ 36 w 36"/>
                  <a:gd name="T55" fmla="*/ 33 h 67"/>
                  <a:gd name="T56" fmla="*/ 34 w 36"/>
                  <a:gd name="T57" fmla="*/ 3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6" h="67">
                    <a:moveTo>
                      <a:pt x="34" y="33"/>
                    </a:moveTo>
                    <a:cubicBezTo>
                      <a:pt x="32" y="33"/>
                      <a:pt x="32" y="33"/>
                      <a:pt x="32" y="33"/>
                    </a:cubicBezTo>
                    <a:cubicBezTo>
                      <a:pt x="32" y="42"/>
                      <a:pt x="30" y="49"/>
                      <a:pt x="27" y="55"/>
                    </a:cubicBezTo>
                    <a:cubicBezTo>
                      <a:pt x="26" y="57"/>
                      <a:pt x="24" y="60"/>
                      <a:pt x="23" y="61"/>
                    </a:cubicBezTo>
                    <a:cubicBezTo>
                      <a:pt x="21" y="62"/>
                      <a:pt x="20" y="63"/>
                      <a:pt x="18" y="63"/>
                    </a:cubicBezTo>
                    <a:cubicBezTo>
                      <a:pt x="16" y="63"/>
                      <a:pt x="15" y="62"/>
                      <a:pt x="13" y="61"/>
                    </a:cubicBezTo>
                    <a:cubicBezTo>
                      <a:pt x="11" y="59"/>
                      <a:pt x="8" y="55"/>
                      <a:pt x="7" y="50"/>
                    </a:cubicBezTo>
                    <a:cubicBezTo>
                      <a:pt x="5" y="46"/>
                      <a:pt x="4" y="40"/>
                      <a:pt x="4" y="33"/>
                    </a:cubicBezTo>
                    <a:cubicBezTo>
                      <a:pt x="4" y="25"/>
                      <a:pt x="6" y="17"/>
                      <a:pt x="9" y="12"/>
                    </a:cubicBezTo>
                    <a:cubicBezTo>
                      <a:pt x="10" y="9"/>
                      <a:pt x="11" y="7"/>
                      <a:pt x="13" y="6"/>
                    </a:cubicBezTo>
                    <a:cubicBezTo>
                      <a:pt x="15" y="4"/>
                      <a:pt x="16" y="4"/>
                      <a:pt x="18" y="4"/>
                    </a:cubicBezTo>
                    <a:cubicBezTo>
                      <a:pt x="20" y="4"/>
                      <a:pt x="21" y="4"/>
                      <a:pt x="23" y="6"/>
                    </a:cubicBezTo>
                    <a:cubicBezTo>
                      <a:pt x="25" y="8"/>
                      <a:pt x="28" y="12"/>
                      <a:pt x="29" y="16"/>
                    </a:cubicBezTo>
                    <a:cubicBezTo>
                      <a:pt x="31" y="21"/>
                      <a:pt x="32" y="27"/>
                      <a:pt x="32" y="33"/>
                    </a:cubicBezTo>
                    <a:cubicBezTo>
                      <a:pt x="34" y="33"/>
                      <a:pt x="34" y="33"/>
                      <a:pt x="34" y="33"/>
                    </a:cubicBezTo>
                    <a:cubicBezTo>
                      <a:pt x="36" y="33"/>
                      <a:pt x="36" y="33"/>
                      <a:pt x="36" y="33"/>
                    </a:cubicBezTo>
                    <a:cubicBezTo>
                      <a:pt x="36" y="24"/>
                      <a:pt x="34" y="16"/>
                      <a:pt x="31" y="10"/>
                    </a:cubicBezTo>
                    <a:cubicBezTo>
                      <a:pt x="29" y="7"/>
                      <a:pt x="28" y="5"/>
                      <a:pt x="25" y="3"/>
                    </a:cubicBezTo>
                    <a:cubicBezTo>
                      <a:pt x="23" y="1"/>
                      <a:pt x="21" y="0"/>
                      <a:pt x="18" y="0"/>
                    </a:cubicBezTo>
                    <a:cubicBezTo>
                      <a:pt x="15" y="0"/>
                      <a:pt x="13" y="1"/>
                      <a:pt x="10" y="3"/>
                    </a:cubicBezTo>
                    <a:cubicBezTo>
                      <a:pt x="7" y="5"/>
                      <a:pt x="5" y="10"/>
                      <a:pt x="3" y="15"/>
                    </a:cubicBezTo>
                    <a:cubicBezTo>
                      <a:pt x="1" y="20"/>
                      <a:pt x="0" y="27"/>
                      <a:pt x="0" y="33"/>
                    </a:cubicBezTo>
                    <a:cubicBezTo>
                      <a:pt x="0" y="42"/>
                      <a:pt x="2" y="50"/>
                      <a:pt x="5" y="57"/>
                    </a:cubicBezTo>
                    <a:cubicBezTo>
                      <a:pt x="6" y="60"/>
                      <a:pt x="8" y="62"/>
                      <a:pt x="10" y="64"/>
                    </a:cubicBezTo>
                    <a:cubicBezTo>
                      <a:pt x="13" y="66"/>
                      <a:pt x="15" y="67"/>
                      <a:pt x="18" y="67"/>
                    </a:cubicBezTo>
                    <a:cubicBezTo>
                      <a:pt x="21" y="67"/>
                      <a:pt x="23" y="66"/>
                      <a:pt x="25" y="64"/>
                    </a:cubicBezTo>
                    <a:cubicBezTo>
                      <a:pt x="29" y="61"/>
                      <a:pt x="31" y="57"/>
                      <a:pt x="33" y="52"/>
                    </a:cubicBezTo>
                    <a:cubicBezTo>
                      <a:pt x="35" y="46"/>
                      <a:pt x="36" y="40"/>
                      <a:pt x="36" y="33"/>
                    </a:cubicBezTo>
                    <a:lnTo>
                      <a:pt x="34" y="33"/>
                    </a:lnTo>
                    <a:close/>
                  </a:path>
                </a:pathLst>
              </a:custGeom>
              <a:solidFill>
                <a:srgbClr val="B1B1B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4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487488" y="2033588"/>
                <a:ext cx="4400550" cy="139700"/>
              </a:xfrm>
              <a:custGeom>
                <a:avLst/>
                <a:gdLst>
                  <a:gd name="T0" fmla="*/ 1383 w 1383"/>
                  <a:gd name="T1" fmla="*/ 44 h 44"/>
                  <a:gd name="T2" fmla="*/ 1374 w 1383"/>
                  <a:gd name="T3" fmla="*/ 20 h 44"/>
                  <a:gd name="T4" fmla="*/ 1348 w 1383"/>
                  <a:gd name="T5" fmla="*/ 0 h 44"/>
                  <a:gd name="T6" fmla="*/ 157 w 1383"/>
                  <a:gd name="T7" fmla="*/ 0 h 44"/>
                  <a:gd name="T8" fmla="*/ 4 w 1383"/>
                  <a:gd name="T9" fmla="*/ 40 h 44"/>
                  <a:gd name="T10" fmla="*/ 0 w 1383"/>
                  <a:gd name="T11" fmla="*/ 44 h 44"/>
                  <a:gd name="T12" fmla="*/ 1383 w 1383"/>
                  <a:gd name="T13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83" h="44">
                    <a:moveTo>
                      <a:pt x="1383" y="44"/>
                    </a:moveTo>
                    <a:cubicBezTo>
                      <a:pt x="1378" y="29"/>
                      <a:pt x="1374" y="21"/>
                      <a:pt x="1374" y="20"/>
                    </a:cubicBezTo>
                    <a:cubicBezTo>
                      <a:pt x="1374" y="20"/>
                      <a:pt x="1364" y="0"/>
                      <a:pt x="1348" y="0"/>
                    </a:cubicBezTo>
                    <a:cubicBezTo>
                      <a:pt x="157" y="0"/>
                      <a:pt x="157" y="0"/>
                      <a:pt x="157" y="0"/>
                    </a:cubicBezTo>
                    <a:cubicBezTo>
                      <a:pt x="46" y="0"/>
                      <a:pt x="24" y="21"/>
                      <a:pt x="4" y="40"/>
                    </a:cubicBezTo>
                    <a:cubicBezTo>
                      <a:pt x="3" y="41"/>
                      <a:pt x="1" y="42"/>
                      <a:pt x="0" y="44"/>
                    </a:cubicBezTo>
                    <a:lnTo>
                      <a:pt x="1383" y="4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2" name="Group 1出自【趣你的PPT】(微信:qunideppt)：最优质的PPT资源库"/>
          <p:cNvGrpSpPr/>
          <p:nvPr/>
        </p:nvGrpSpPr>
        <p:grpSpPr>
          <a:xfrm>
            <a:off x="6635528" y="4766019"/>
            <a:ext cx="5570335" cy="2108954"/>
            <a:chOff x="6635528" y="4766019"/>
            <a:chExt cx="5570335" cy="2108954"/>
          </a:xfrm>
        </p:grpSpPr>
        <p:grpSp>
          <p:nvGrpSpPr>
            <p:cNvPr id="91" name="组合 90"/>
            <p:cNvGrpSpPr/>
            <p:nvPr/>
          </p:nvGrpSpPr>
          <p:grpSpPr>
            <a:xfrm>
              <a:off x="6635528" y="4788289"/>
              <a:ext cx="2331415" cy="2086684"/>
              <a:chOff x="6635528" y="4788289"/>
              <a:chExt cx="2331415" cy="2086684"/>
            </a:xfrm>
          </p:grpSpPr>
          <p:sp>
            <p:nvSpPr>
              <p:cNvPr id="83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6635528" y="4788290"/>
                <a:ext cx="2331415" cy="2086081"/>
              </a:xfrm>
              <a:custGeom>
                <a:avLst/>
                <a:gdLst>
                  <a:gd name="connsiteX0" fmla="*/ 800818 w 2331415"/>
                  <a:gd name="connsiteY0" fmla="*/ 0 h 2086081"/>
                  <a:gd name="connsiteX1" fmla="*/ 2331415 w 2331415"/>
                  <a:gd name="connsiteY1" fmla="*/ 2086081 h 2086081"/>
                  <a:gd name="connsiteX2" fmla="*/ 0 w 2331415"/>
                  <a:gd name="connsiteY2" fmla="*/ 2086081 h 20860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331415" h="2086081">
                    <a:moveTo>
                      <a:pt x="800818" y="0"/>
                    </a:moveTo>
                    <a:lnTo>
                      <a:pt x="2331415" y="2086081"/>
                    </a:lnTo>
                    <a:lnTo>
                      <a:pt x="0" y="2086081"/>
                    </a:lnTo>
                    <a:close/>
                  </a:path>
                </a:pathLst>
              </a:custGeom>
              <a:solidFill>
                <a:srgbClr val="5DA28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4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7436346" y="4788289"/>
                <a:ext cx="1482603" cy="2086684"/>
              </a:xfrm>
              <a:custGeom>
                <a:avLst/>
                <a:gdLst>
                  <a:gd name="connsiteX0" fmla="*/ 0 w 1482603"/>
                  <a:gd name="connsiteY0" fmla="*/ 0 h 2086684"/>
                  <a:gd name="connsiteX1" fmla="*/ 1482603 w 1482603"/>
                  <a:gd name="connsiteY1" fmla="*/ 1919271 h 2086684"/>
                  <a:gd name="connsiteX2" fmla="*/ 1443562 w 1482603"/>
                  <a:gd name="connsiteY2" fmla="*/ 2071812 h 2086684"/>
                  <a:gd name="connsiteX3" fmla="*/ 1439711 w 1482603"/>
                  <a:gd name="connsiteY3" fmla="*/ 2086684 h 2086684"/>
                  <a:gd name="connsiteX4" fmla="*/ 903587 w 1482603"/>
                  <a:gd name="connsiteY4" fmla="*/ 2086684 h 2086684"/>
                  <a:gd name="connsiteX5" fmla="*/ 830128 w 1482603"/>
                  <a:gd name="connsiteY5" fmla="*/ 1915611 h 2086684"/>
                  <a:gd name="connsiteX6" fmla="*/ 0 w 1482603"/>
                  <a:gd name="connsiteY6" fmla="*/ 0 h 20866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482603" h="2086684">
                    <a:moveTo>
                      <a:pt x="0" y="0"/>
                    </a:moveTo>
                    <a:lnTo>
                      <a:pt x="1482603" y="1919271"/>
                    </a:lnTo>
                    <a:cubicBezTo>
                      <a:pt x="1482603" y="1919271"/>
                      <a:pt x="1467081" y="1980665"/>
                      <a:pt x="1443562" y="2071812"/>
                    </a:cubicBezTo>
                    <a:lnTo>
                      <a:pt x="1439711" y="2086684"/>
                    </a:lnTo>
                    <a:lnTo>
                      <a:pt x="903587" y="2086684"/>
                    </a:lnTo>
                    <a:lnTo>
                      <a:pt x="830128" y="1915611"/>
                    </a:lnTo>
                    <a:cubicBezTo>
                      <a:pt x="473309" y="1086202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2227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1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7111828" y="5090537"/>
                <a:ext cx="865382" cy="642673"/>
              </a:xfrm>
              <a:custGeom>
                <a:avLst/>
                <a:gdLst>
                  <a:gd name="T0" fmla="*/ 0 w 272"/>
                  <a:gd name="T1" fmla="*/ 168 h 202"/>
                  <a:gd name="T2" fmla="*/ 78 w 272"/>
                  <a:gd name="T3" fmla="*/ 119 h 202"/>
                  <a:gd name="T4" fmla="*/ 135 w 272"/>
                  <a:gd name="T5" fmla="*/ 202 h 202"/>
                  <a:gd name="T6" fmla="*/ 154 w 272"/>
                  <a:gd name="T7" fmla="*/ 111 h 202"/>
                  <a:gd name="T8" fmla="*/ 227 w 272"/>
                  <a:gd name="T9" fmla="*/ 195 h 202"/>
                  <a:gd name="T10" fmla="*/ 208 w 272"/>
                  <a:gd name="T11" fmla="*/ 66 h 202"/>
                  <a:gd name="T12" fmla="*/ 272 w 272"/>
                  <a:gd name="T13" fmla="*/ 119 h 202"/>
                  <a:gd name="T14" fmla="*/ 177 w 272"/>
                  <a:gd name="T15" fmla="*/ 0 h 202"/>
                  <a:gd name="T16" fmla="*/ 189 w 272"/>
                  <a:gd name="T17" fmla="*/ 85 h 202"/>
                  <a:gd name="T18" fmla="*/ 132 w 272"/>
                  <a:gd name="T19" fmla="*/ 54 h 202"/>
                  <a:gd name="T20" fmla="*/ 118 w 272"/>
                  <a:gd name="T21" fmla="*/ 116 h 202"/>
                  <a:gd name="T22" fmla="*/ 80 w 272"/>
                  <a:gd name="T23" fmla="*/ 45 h 202"/>
                  <a:gd name="T24" fmla="*/ 42 w 272"/>
                  <a:gd name="T25" fmla="*/ 104 h 202"/>
                  <a:gd name="T26" fmla="*/ 52 w 272"/>
                  <a:gd name="T27" fmla="*/ 28 h 202"/>
                  <a:gd name="T28" fmla="*/ 0 w 272"/>
                  <a:gd name="T29" fmla="*/ 168 h 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72" h="202">
                    <a:moveTo>
                      <a:pt x="0" y="168"/>
                    </a:moveTo>
                    <a:lnTo>
                      <a:pt x="78" y="119"/>
                    </a:lnTo>
                    <a:lnTo>
                      <a:pt x="135" y="202"/>
                    </a:lnTo>
                    <a:lnTo>
                      <a:pt x="154" y="111"/>
                    </a:lnTo>
                    <a:lnTo>
                      <a:pt x="227" y="195"/>
                    </a:lnTo>
                    <a:lnTo>
                      <a:pt x="208" y="66"/>
                    </a:lnTo>
                    <a:lnTo>
                      <a:pt x="272" y="119"/>
                    </a:lnTo>
                    <a:lnTo>
                      <a:pt x="177" y="0"/>
                    </a:lnTo>
                    <a:lnTo>
                      <a:pt x="189" y="85"/>
                    </a:lnTo>
                    <a:lnTo>
                      <a:pt x="132" y="54"/>
                    </a:lnTo>
                    <a:lnTo>
                      <a:pt x="118" y="116"/>
                    </a:lnTo>
                    <a:lnTo>
                      <a:pt x="80" y="45"/>
                    </a:lnTo>
                    <a:lnTo>
                      <a:pt x="42" y="104"/>
                    </a:lnTo>
                    <a:lnTo>
                      <a:pt x="52" y="28"/>
                    </a:lnTo>
                    <a:lnTo>
                      <a:pt x="0" y="168"/>
                    </a:lnTo>
                    <a:close/>
                  </a:path>
                </a:pathLst>
              </a:custGeom>
              <a:solidFill>
                <a:srgbClr val="FFFF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92" name="组合 91"/>
            <p:cNvGrpSpPr/>
            <p:nvPr/>
          </p:nvGrpSpPr>
          <p:grpSpPr>
            <a:xfrm>
              <a:off x="8758331" y="5370514"/>
              <a:ext cx="1872971" cy="1503858"/>
              <a:chOff x="8758331" y="5370514"/>
              <a:chExt cx="1872971" cy="1503858"/>
            </a:xfrm>
          </p:grpSpPr>
          <p:sp>
            <p:nvSpPr>
              <p:cNvPr id="85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8758331" y="5370515"/>
                <a:ext cx="1872971" cy="1503857"/>
              </a:xfrm>
              <a:custGeom>
                <a:avLst/>
                <a:gdLst>
                  <a:gd name="connsiteX0" fmla="*/ 930554 w 1872971"/>
                  <a:gd name="connsiteY0" fmla="*/ 0 h 1503857"/>
                  <a:gd name="connsiteX1" fmla="*/ 1872971 w 1872971"/>
                  <a:gd name="connsiteY1" fmla="*/ 1503857 h 1503857"/>
                  <a:gd name="connsiteX2" fmla="*/ 0 w 1872971"/>
                  <a:gd name="connsiteY2" fmla="*/ 1503857 h 1503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72971" h="1503857">
                    <a:moveTo>
                      <a:pt x="930554" y="0"/>
                    </a:moveTo>
                    <a:lnTo>
                      <a:pt x="1872971" y="1503857"/>
                    </a:lnTo>
                    <a:lnTo>
                      <a:pt x="0" y="1503857"/>
                    </a:lnTo>
                    <a:close/>
                  </a:path>
                </a:pathLst>
              </a:custGeom>
              <a:solidFill>
                <a:srgbClr val="5DA28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6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9688885" y="5370514"/>
                <a:ext cx="820840" cy="1503857"/>
              </a:xfrm>
              <a:custGeom>
                <a:avLst/>
                <a:gdLst>
                  <a:gd name="connsiteX0" fmla="*/ 0 w 820840"/>
                  <a:gd name="connsiteY0" fmla="*/ 0 h 1503857"/>
                  <a:gd name="connsiteX1" fmla="*/ 820840 w 820840"/>
                  <a:gd name="connsiteY1" fmla="*/ 1291710 h 1503857"/>
                  <a:gd name="connsiteX2" fmla="*/ 697163 w 820840"/>
                  <a:gd name="connsiteY2" fmla="*/ 1503857 h 1503857"/>
                  <a:gd name="connsiteX3" fmla="*/ 283880 w 820840"/>
                  <a:gd name="connsiteY3" fmla="*/ 1503857 h 1503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20840" h="1503857">
                    <a:moveTo>
                      <a:pt x="0" y="0"/>
                    </a:moveTo>
                    <a:lnTo>
                      <a:pt x="820840" y="1291710"/>
                    </a:lnTo>
                    <a:lnTo>
                      <a:pt x="697163" y="1503857"/>
                    </a:lnTo>
                    <a:lnTo>
                      <a:pt x="283880" y="1503857"/>
                    </a:lnTo>
                    <a:close/>
                  </a:path>
                </a:pathLst>
              </a:custGeom>
              <a:solidFill>
                <a:srgbClr val="2227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2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9342094" y="5542318"/>
                <a:ext cx="722213" cy="680852"/>
              </a:xfrm>
              <a:custGeom>
                <a:avLst/>
                <a:gdLst>
                  <a:gd name="T0" fmla="*/ 0 w 227"/>
                  <a:gd name="T1" fmla="*/ 114 h 214"/>
                  <a:gd name="T2" fmla="*/ 47 w 227"/>
                  <a:gd name="T3" fmla="*/ 93 h 214"/>
                  <a:gd name="T4" fmla="*/ 47 w 227"/>
                  <a:gd name="T5" fmla="*/ 157 h 214"/>
                  <a:gd name="T6" fmla="*/ 109 w 227"/>
                  <a:gd name="T7" fmla="*/ 91 h 214"/>
                  <a:gd name="T8" fmla="*/ 114 w 227"/>
                  <a:gd name="T9" fmla="*/ 214 h 214"/>
                  <a:gd name="T10" fmla="*/ 140 w 227"/>
                  <a:gd name="T11" fmla="*/ 110 h 214"/>
                  <a:gd name="T12" fmla="*/ 197 w 227"/>
                  <a:gd name="T13" fmla="*/ 171 h 214"/>
                  <a:gd name="T14" fmla="*/ 175 w 227"/>
                  <a:gd name="T15" fmla="*/ 95 h 214"/>
                  <a:gd name="T16" fmla="*/ 227 w 227"/>
                  <a:gd name="T17" fmla="*/ 129 h 214"/>
                  <a:gd name="T18" fmla="*/ 159 w 227"/>
                  <a:gd name="T19" fmla="*/ 17 h 214"/>
                  <a:gd name="T20" fmla="*/ 190 w 227"/>
                  <a:gd name="T21" fmla="*/ 81 h 214"/>
                  <a:gd name="T22" fmla="*/ 147 w 227"/>
                  <a:gd name="T23" fmla="*/ 55 h 214"/>
                  <a:gd name="T24" fmla="*/ 147 w 227"/>
                  <a:gd name="T25" fmla="*/ 84 h 214"/>
                  <a:gd name="T26" fmla="*/ 121 w 227"/>
                  <a:gd name="T27" fmla="*/ 41 h 214"/>
                  <a:gd name="T28" fmla="*/ 83 w 227"/>
                  <a:gd name="T29" fmla="*/ 74 h 214"/>
                  <a:gd name="T30" fmla="*/ 73 w 227"/>
                  <a:gd name="T31" fmla="*/ 0 h 214"/>
                  <a:gd name="T32" fmla="*/ 0 w 227"/>
                  <a:gd name="T33" fmla="*/ 114 h 2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27" h="214">
                    <a:moveTo>
                      <a:pt x="0" y="114"/>
                    </a:moveTo>
                    <a:lnTo>
                      <a:pt x="47" y="93"/>
                    </a:lnTo>
                    <a:lnTo>
                      <a:pt x="47" y="157"/>
                    </a:lnTo>
                    <a:lnTo>
                      <a:pt x="109" y="91"/>
                    </a:lnTo>
                    <a:lnTo>
                      <a:pt x="114" y="214"/>
                    </a:lnTo>
                    <a:lnTo>
                      <a:pt x="140" y="110"/>
                    </a:lnTo>
                    <a:lnTo>
                      <a:pt x="197" y="171"/>
                    </a:lnTo>
                    <a:lnTo>
                      <a:pt x="175" y="95"/>
                    </a:lnTo>
                    <a:lnTo>
                      <a:pt x="227" y="129"/>
                    </a:lnTo>
                    <a:lnTo>
                      <a:pt x="159" y="17"/>
                    </a:lnTo>
                    <a:lnTo>
                      <a:pt x="190" y="81"/>
                    </a:lnTo>
                    <a:lnTo>
                      <a:pt x="147" y="55"/>
                    </a:lnTo>
                    <a:lnTo>
                      <a:pt x="147" y="84"/>
                    </a:lnTo>
                    <a:lnTo>
                      <a:pt x="121" y="41"/>
                    </a:lnTo>
                    <a:lnTo>
                      <a:pt x="83" y="74"/>
                    </a:lnTo>
                    <a:lnTo>
                      <a:pt x="73" y="0"/>
                    </a:lnTo>
                    <a:lnTo>
                      <a:pt x="0" y="114"/>
                    </a:lnTo>
                    <a:close/>
                  </a:path>
                </a:pathLst>
              </a:custGeom>
              <a:solidFill>
                <a:srgbClr val="FFFF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93" name="组合 92"/>
            <p:cNvGrpSpPr/>
            <p:nvPr/>
          </p:nvGrpSpPr>
          <p:grpSpPr>
            <a:xfrm>
              <a:off x="10399210" y="4766019"/>
              <a:ext cx="1806653" cy="2108352"/>
              <a:chOff x="10399210" y="4766019"/>
              <a:chExt cx="1806653" cy="2108352"/>
            </a:xfrm>
          </p:grpSpPr>
          <p:sp>
            <p:nvSpPr>
              <p:cNvPr id="88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0399210" y="4766019"/>
                <a:ext cx="1806653" cy="2108352"/>
              </a:xfrm>
              <a:custGeom>
                <a:avLst/>
                <a:gdLst>
                  <a:gd name="connsiteX0" fmla="*/ 1271781 w 1806653"/>
                  <a:gd name="connsiteY0" fmla="*/ 0 h 2108352"/>
                  <a:gd name="connsiteX1" fmla="*/ 1806653 w 1806653"/>
                  <a:gd name="connsiteY1" fmla="*/ 947793 h 2108352"/>
                  <a:gd name="connsiteX2" fmla="*/ 1806653 w 1806653"/>
                  <a:gd name="connsiteY2" fmla="*/ 2108352 h 2108352"/>
                  <a:gd name="connsiteX3" fmla="*/ 0 w 1806653"/>
                  <a:gd name="connsiteY3" fmla="*/ 2108352 h 21083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6653" h="2108352">
                    <a:moveTo>
                      <a:pt x="1271781" y="0"/>
                    </a:moveTo>
                    <a:lnTo>
                      <a:pt x="1806653" y="947793"/>
                    </a:lnTo>
                    <a:lnTo>
                      <a:pt x="1806653" y="2108352"/>
                    </a:lnTo>
                    <a:lnTo>
                      <a:pt x="0" y="2108352"/>
                    </a:lnTo>
                    <a:close/>
                  </a:path>
                </a:pathLst>
              </a:custGeom>
              <a:solidFill>
                <a:srgbClr val="5DA28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0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1670990" y="4766019"/>
                <a:ext cx="521010" cy="2010740"/>
              </a:xfrm>
              <a:custGeom>
                <a:avLst/>
                <a:gdLst>
                  <a:gd name="connsiteX0" fmla="*/ 0 w 521010"/>
                  <a:gd name="connsiteY0" fmla="*/ 0 h 2010740"/>
                  <a:gd name="connsiteX1" fmla="*/ 521010 w 521010"/>
                  <a:gd name="connsiteY1" fmla="*/ 922444 h 2010740"/>
                  <a:gd name="connsiteX2" fmla="*/ 521010 w 521010"/>
                  <a:gd name="connsiteY2" fmla="*/ 1807123 h 2010740"/>
                  <a:gd name="connsiteX3" fmla="*/ 400876 w 521010"/>
                  <a:gd name="connsiteY3" fmla="*/ 2010740 h 20107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21010" h="2010740">
                    <a:moveTo>
                      <a:pt x="0" y="0"/>
                    </a:moveTo>
                    <a:lnTo>
                      <a:pt x="521010" y="922444"/>
                    </a:lnTo>
                    <a:lnTo>
                      <a:pt x="521010" y="1807123"/>
                    </a:lnTo>
                    <a:lnTo>
                      <a:pt x="400876" y="2010740"/>
                    </a:lnTo>
                    <a:close/>
                  </a:path>
                </a:pathLst>
              </a:custGeom>
              <a:solidFill>
                <a:srgbClr val="2227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3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1241482" y="4969638"/>
                <a:ext cx="919469" cy="763572"/>
              </a:xfrm>
              <a:custGeom>
                <a:avLst/>
                <a:gdLst>
                  <a:gd name="T0" fmla="*/ 230 w 289"/>
                  <a:gd name="T1" fmla="*/ 109 h 240"/>
                  <a:gd name="T2" fmla="*/ 289 w 289"/>
                  <a:gd name="T3" fmla="*/ 209 h 240"/>
                  <a:gd name="T4" fmla="*/ 173 w 289"/>
                  <a:gd name="T5" fmla="*/ 133 h 240"/>
                  <a:gd name="T6" fmla="*/ 142 w 289"/>
                  <a:gd name="T7" fmla="*/ 240 h 240"/>
                  <a:gd name="T8" fmla="*/ 118 w 289"/>
                  <a:gd name="T9" fmla="*/ 133 h 240"/>
                  <a:gd name="T10" fmla="*/ 55 w 289"/>
                  <a:gd name="T11" fmla="*/ 214 h 240"/>
                  <a:gd name="T12" fmla="*/ 90 w 289"/>
                  <a:gd name="T13" fmla="*/ 54 h 240"/>
                  <a:gd name="T14" fmla="*/ 0 w 289"/>
                  <a:gd name="T15" fmla="*/ 152 h 240"/>
                  <a:gd name="T16" fmla="*/ 92 w 289"/>
                  <a:gd name="T17" fmla="*/ 0 h 240"/>
                  <a:gd name="T18" fmla="*/ 111 w 289"/>
                  <a:gd name="T19" fmla="*/ 62 h 240"/>
                  <a:gd name="T20" fmla="*/ 142 w 289"/>
                  <a:gd name="T21" fmla="*/ 52 h 240"/>
                  <a:gd name="T22" fmla="*/ 152 w 289"/>
                  <a:gd name="T23" fmla="*/ 149 h 240"/>
                  <a:gd name="T24" fmla="*/ 156 w 289"/>
                  <a:gd name="T25" fmla="*/ 52 h 240"/>
                  <a:gd name="T26" fmla="*/ 237 w 289"/>
                  <a:gd name="T27" fmla="*/ 138 h 240"/>
                  <a:gd name="T28" fmla="*/ 230 w 289"/>
                  <a:gd name="T29" fmla="*/ 109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89" h="240">
                    <a:moveTo>
                      <a:pt x="230" y="109"/>
                    </a:moveTo>
                    <a:lnTo>
                      <a:pt x="289" y="209"/>
                    </a:lnTo>
                    <a:lnTo>
                      <a:pt x="173" y="133"/>
                    </a:lnTo>
                    <a:lnTo>
                      <a:pt x="142" y="240"/>
                    </a:lnTo>
                    <a:lnTo>
                      <a:pt x="118" y="133"/>
                    </a:lnTo>
                    <a:lnTo>
                      <a:pt x="55" y="214"/>
                    </a:lnTo>
                    <a:lnTo>
                      <a:pt x="90" y="54"/>
                    </a:lnTo>
                    <a:lnTo>
                      <a:pt x="0" y="152"/>
                    </a:lnTo>
                    <a:lnTo>
                      <a:pt x="92" y="0"/>
                    </a:lnTo>
                    <a:lnTo>
                      <a:pt x="111" y="62"/>
                    </a:lnTo>
                    <a:lnTo>
                      <a:pt x="142" y="52"/>
                    </a:lnTo>
                    <a:lnTo>
                      <a:pt x="152" y="149"/>
                    </a:lnTo>
                    <a:lnTo>
                      <a:pt x="156" y="52"/>
                    </a:lnTo>
                    <a:lnTo>
                      <a:pt x="237" y="138"/>
                    </a:lnTo>
                    <a:lnTo>
                      <a:pt x="230" y="109"/>
                    </a:lnTo>
                    <a:close/>
                  </a:path>
                </a:pathLst>
              </a:custGeom>
              <a:solidFill>
                <a:srgbClr val="FFFF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94" name="Group 93出自【趣你的PPT】(微信:qunideppt)：最优质的PPT资源库"/>
          <p:cNvGrpSpPr/>
          <p:nvPr/>
        </p:nvGrpSpPr>
        <p:grpSpPr>
          <a:xfrm>
            <a:off x="4421560" y="6223170"/>
            <a:ext cx="2235805" cy="614261"/>
            <a:chOff x="4489451" y="5481638"/>
            <a:chExt cx="4090988" cy="1123950"/>
          </a:xfrm>
        </p:grpSpPr>
        <p:sp>
          <p:nvSpPr>
            <p:cNvPr id="9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786313" y="6257925"/>
              <a:ext cx="73025" cy="338138"/>
            </a:xfrm>
            <a:custGeom>
              <a:avLst/>
              <a:gdLst>
                <a:gd name="T0" fmla="*/ 40 w 40"/>
                <a:gd name="T1" fmla="*/ 178 h 187"/>
                <a:gd name="T2" fmla="*/ 20 w 40"/>
                <a:gd name="T3" fmla="*/ 187 h 187"/>
                <a:gd name="T4" fmla="*/ 20 w 40"/>
                <a:gd name="T5" fmla="*/ 187 h 187"/>
                <a:gd name="T6" fmla="*/ 0 w 40"/>
                <a:gd name="T7" fmla="*/ 178 h 187"/>
                <a:gd name="T8" fmla="*/ 0 w 40"/>
                <a:gd name="T9" fmla="*/ 8 h 187"/>
                <a:gd name="T10" fmla="*/ 20 w 40"/>
                <a:gd name="T11" fmla="*/ 0 h 187"/>
                <a:gd name="T12" fmla="*/ 20 w 40"/>
                <a:gd name="T13" fmla="*/ 0 h 187"/>
                <a:gd name="T14" fmla="*/ 40 w 40"/>
                <a:gd name="T15" fmla="*/ 8 h 187"/>
                <a:gd name="T16" fmla="*/ 40 w 40"/>
                <a:gd name="T17" fmla="*/ 178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" h="187">
                  <a:moveTo>
                    <a:pt x="40" y="178"/>
                  </a:moveTo>
                  <a:cubicBezTo>
                    <a:pt x="40" y="183"/>
                    <a:pt x="31" y="187"/>
                    <a:pt x="20" y="187"/>
                  </a:cubicBezTo>
                  <a:cubicBezTo>
                    <a:pt x="20" y="187"/>
                    <a:pt x="20" y="187"/>
                    <a:pt x="20" y="187"/>
                  </a:cubicBezTo>
                  <a:cubicBezTo>
                    <a:pt x="9" y="187"/>
                    <a:pt x="0" y="183"/>
                    <a:pt x="0" y="17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9" y="0"/>
                    <a:pt x="2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31" y="0"/>
                    <a:pt x="40" y="4"/>
                    <a:pt x="40" y="8"/>
                  </a:cubicBezTo>
                  <a:lnTo>
                    <a:pt x="40" y="178"/>
                  </a:lnTo>
                  <a:close/>
                </a:path>
              </a:pathLst>
            </a:custGeom>
            <a:solidFill>
              <a:srgbClr val="8DBD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489451" y="5651500"/>
              <a:ext cx="666750" cy="776288"/>
            </a:xfrm>
            <a:custGeom>
              <a:avLst/>
              <a:gdLst>
                <a:gd name="T0" fmla="*/ 260 w 370"/>
                <a:gd name="T1" fmla="*/ 304 h 429"/>
                <a:gd name="T2" fmla="*/ 353 w 370"/>
                <a:gd name="T3" fmla="*/ 288 h 429"/>
                <a:gd name="T4" fmla="*/ 246 w 370"/>
                <a:gd name="T5" fmla="*/ 207 h 429"/>
                <a:gd name="T6" fmla="*/ 326 w 370"/>
                <a:gd name="T7" fmla="*/ 184 h 429"/>
                <a:gd name="T8" fmla="*/ 233 w 370"/>
                <a:gd name="T9" fmla="*/ 120 h 429"/>
                <a:gd name="T10" fmla="*/ 271 w 370"/>
                <a:gd name="T11" fmla="*/ 104 h 429"/>
                <a:gd name="T12" fmla="*/ 186 w 370"/>
                <a:gd name="T13" fmla="*/ 0 h 429"/>
                <a:gd name="T14" fmla="*/ 89 w 370"/>
                <a:gd name="T15" fmla="*/ 103 h 429"/>
                <a:gd name="T16" fmla="*/ 136 w 370"/>
                <a:gd name="T17" fmla="*/ 121 h 429"/>
                <a:gd name="T18" fmla="*/ 44 w 370"/>
                <a:gd name="T19" fmla="*/ 184 h 429"/>
                <a:gd name="T20" fmla="*/ 124 w 370"/>
                <a:gd name="T21" fmla="*/ 207 h 429"/>
                <a:gd name="T22" fmla="*/ 17 w 370"/>
                <a:gd name="T23" fmla="*/ 288 h 429"/>
                <a:gd name="T24" fmla="*/ 110 w 370"/>
                <a:gd name="T25" fmla="*/ 304 h 429"/>
                <a:gd name="T26" fmla="*/ 0 w 370"/>
                <a:gd name="T27" fmla="*/ 397 h 429"/>
                <a:gd name="T28" fmla="*/ 186 w 370"/>
                <a:gd name="T29" fmla="*/ 429 h 429"/>
                <a:gd name="T30" fmla="*/ 370 w 370"/>
                <a:gd name="T31" fmla="*/ 397 h 429"/>
                <a:gd name="T32" fmla="*/ 260 w 370"/>
                <a:gd name="T33" fmla="*/ 304 h 4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70" h="429">
                  <a:moveTo>
                    <a:pt x="260" y="304"/>
                  </a:moveTo>
                  <a:cubicBezTo>
                    <a:pt x="289" y="305"/>
                    <a:pt x="331" y="302"/>
                    <a:pt x="353" y="288"/>
                  </a:cubicBezTo>
                  <a:cubicBezTo>
                    <a:pt x="312" y="272"/>
                    <a:pt x="267" y="235"/>
                    <a:pt x="246" y="207"/>
                  </a:cubicBezTo>
                  <a:cubicBezTo>
                    <a:pt x="281" y="203"/>
                    <a:pt x="299" y="203"/>
                    <a:pt x="326" y="184"/>
                  </a:cubicBezTo>
                  <a:cubicBezTo>
                    <a:pt x="288" y="176"/>
                    <a:pt x="248" y="141"/>
                    <a:pt x="233" y="120"/>
                  </a:cubicBezTo>
                  <a:cubicBezTo>
                    <a:pt x="253" y="114"/>
                    <a:pt x="254" y="113"/>
                    <a:pt x="271" y="104"/>
                  </a:cubicBezTo>
                  <a:cubicBezTo>
                    <a:pt x="226" y="78"/>
                    <a:pt x="195" y="34"/>
                    <a:pt x="186" y="0"/>
                  </a:cubicBezTo>
                  <a:cubicBezTo>
                    <a:pt x="168" y="54"/>
                    <a:pt x="140" y="84"/>
                    <a:pt x="89" y="103"/>
                  </a:cubicBezTo>
                  <a:cubicBezTo>
                    <a:pt x="105" y="113"/>
                    <a:pt x="119" y="118"/>
                    <a:pt x="136" y="121"/>
                  </a:cubicBezTo>
                  <a:cubicBezTo>
                    <a:pt x="122" y="142"/>
                    <a:pt x="82" y="176"/>
                    <a:pt x="44" y="184"/>
                  </a:cubicBezTo>
                  <a:cubicBezTo>
                    <a:pt x="71" y="203"/>
                    <a:pt x="89" y="203"/>
                    <a:pt x="124" y="207"/>
                  </a:cubicBezTo>
                  <a:cubicBezTo>
                    <a:pt x="103" y="235"/>
                    <a:pt x="58" y="272"/>
                    <a:pt x="17" y="288"/>
                  </a:cubicBezTo>
                  <a:cubicBezTo>
                    <a:pt x="39" y="302"/>
                    <a:pt x="81" y="305"/>
                    <a:pt x="110" y="304"/>
                  </a:cubicBezTo>
                  <a:cubicBezTo>
                    <a:pt x="95" y="333"/>
                    <a:pt x="31" y="383"/>
                    <a:pt x="0" y="397"/>
                  </a:cubicBezTo>
                  <a:cubicBezTo>
                    <a:pt x="66" y="426"/>
                    <a:pt x="133" y="429"/>
                    <a:pt x="186" y="429"/>
                  </a:cubicBezTo>
                  <a:cubicBezTo>
                    <a:pt x="239" y="429"/>
                    <a:pt x="304" y="426"/>
                    <a:pt x="370" y="397"/>
                  </a:cubicBezTo>
                  <a:cubicBezTo>
                    <a:pt x="339" y="383"/>
                    <a:pt x="275" y="333"/>
                    <a:pt x="260" y="304"/>
                  </a:cubicBezTo>
                  <a:close/>
                </a:path>
              </a:pathLst>
            </a:custGeom>
            <a:solidFill>
              <a:srgbClr val="8DBD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195888" y="6202363"/>
              <a:ext cx="82550" cy="388938"/>
            </a:xfrm>
            <a:custGeom>
              <a:avLst/>
              <a:gdLst>
                <a:gd name="T0" fmla="*/ 46 w 46"/>
                <a:gd name="T1" fmla="*/ 205 h 215"/>
                <a:gd name="T2" fmla="*/ 23 w 46"/>
                <a:gd name="T3" fmla="*/ 215 h 215"/>
                <a:gd name="T4" fmla="*/ 23 w 46"/>
                <a:gd name="T5" fmla="*/ 215 h 215"/>
                <a:gd name="T6" fmla="*/ 0 w 46"/>
                <a:gd name="T7" fmla="*/ 205 h 215"/>
                <a:gd name="T8" fmla="*/ 0 w 46"/>
                <a:gd name="T9" fmla="*/ 9 h 215"/>
                <a:gd name="T10" fmla="*/ 23 w 46"/>
                <a:gd name="T11" fmla="*/ 0 h 215"/>
                <a:gd name="T12" fmla="*/ 23 w 46"/>
                <a:gd name="T13" fmla="*/ 0 h 215"/>
                <a:gd name="T14" fmla="*/ 46 w 46"/>
                <a:gd name="T15" fmla="*/ 9 h 215"/>
                <a:gd name="T16" fmla="*/ 46 w 46"/>
                <a:gd name="T17" fmla="*/ 205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6" h="215">
                  <a:moveTo>
                    <a:pt x="46" y="205"/>
                  </a:moveTo>
                  <a:cubicBezTo>
                    <a:pt x="46" y="211"/>
                    <a:pt x="36" y="215"/>
                    <a:pt x="23" y="215"/>
                  </a:cubicBezTo>
                  <a:cubicBezTo>
                    <a:pt x="23" y="215"/>
                    <a:pt x="23" y="215"/>
                    <a:pt x="23" y="215"/>
                  </a:cubicBezTo>
                  <a:cubicBezTo>
                    <a:pt x="10" y="215"/>
                    <a:pt x="0" y="211"/>
                    <a:pt x="0" y="205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10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36" y="0"/>
                    <a:pt x="46" y="4"/>
                    <a:pt x="46" y="9"/>
                  </a:cubicBezTo>
                  <a:lnTo>
                    <a:pt x="46" y="205"/>
                  </a:lnTo>
                  <a:close/>
                </a:path>
              </a:pathLst>
            </a:custGeom>
            <a:solidFill>
              <a:srgbClr val="8DBD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851401" y="5502275"/>
              <a:ext cx="771525" cy="895350"/>
            </a:xfrm>
            <a:custGeom>
              <a:avLst/>
              <a:gdLst>
                <a:gd name="T0" fmla="*/ 301 w 428"/>
                <a:gd name="T1" fmla="*/ 351 h 495"/>
                <a:gd name="T2" fmla="*/ 408 w 428"/>
                <a:gd name="T3" fmla="*/ 332 h 495"/>
                <a:gd name="T4" fmla="*/ 284 w 428"/>
                <a:gd name="T5" fmla="*/ 239 h 495"/>
                <a:gd name="T6" fmla="*/ 377 w 428"/>
                <a:gd name="T7" fmla="*/ 212 h 495"/>
                <a:gd name="T8" fmla="*/ 269 w 428"/>
                <a:gd name="T9" fmla="*/ 139 h 495"/>
                <a:gd name="T10" fmla="*/ 314 w 428"/>
                <a:gd name="T11" fmla="*/ 120 h 495"/>
                <a:gd name="T12" fmla="*/ 216 w 428"/>
                <a:gd name="T13" fmla="*/ 0 h 495"/>
                <a:gd name="T14" fmla="*/ 103 w 428"/>
                <a:gd name="T15" fmla="*/ 119 h 495"/>
                <a:gd name="T16" fmla="*/ 158 w 428"/>
                <a:gd name="T17" fmla="*/ 140 h 495"/>
                <a:gd name="T18" fmla="*/ 51 w 428"/>
                <a:gd name="T19" fmla="*/ 212 h 495"/>
                <a:gd name="T20" fmla="*/ 144 w 428"/>
                <a:gd name="T21" fmla="*/ 239 h 495"/>
                <a:gd name="T22" fmla="*/ 20 w 428"/>
                <a:gd name="T23" fmla="*/ 332 h 495"/>
                <a:gd name="T24" fmla="*/ 127 w 428"/>
                <a:gd name="T25" fmla="*/ 351 h 495"/>
                <a:gd name="T26" fmla="*/ 0 w 428"/>
                <a:gd name="T27" fmla="*/ 458 h 495"/>
                <a:gd name="T28" fmla="*/ 215 w 428"/>
                <a:gd name="T29" fmla="*/ 495 h 495"/>
                <a:gd name="T30" fmla="*/ 428 w 428"/>
                <a:gd name="T31" fmla="*/ 458 h 495"/>
                <a:gd name="T32" fmla="*/ 301 w 428"/>
                <a:gd name="T33" fmla="*/ 351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8" h="495">
                  <a:moveTo>
                    <a:pt x="301" y="351"/>
                  </a:moveTo>
                  <a:cubicBezTo>
                    <a:pt x="334" y="352"/>
                    <a:pt x="383" y="348"/>
                    <a:pt x="408" y="332"/>
                  </a:cubicBezTo>
                  <a:cubicBezTo>
                    <a:pt x="360" y="314"/>
                    <a:pt x="309" y="271"/>
                    <a:pt x="284" y="239"/>
                  </a:cubicBezTo>
                  <a:cubicBezTo>
                    <a:pt x="325" y="234"/>
                    <a:pt x="345" y="234"/>
                    <a:pt x="377" y="212"/>
                  </a:cubicBezTo>
                  <a:cubicBezTo>
                    <a:pt x="333" y="203"/>
                    <a:pt x="286" y="162"/>
                    <a:pt x="269" y="139"/>
                  </a:cubicBezTo>
                  <a:cubicBezTo>
                    <a:pt x="292" y="132"/>
                    <a:pt x="293" y="131"/>
                    <a:pt x="314" y="120"/>
                  </a:cubicBezTo>
                  <a:cubicBezTo>
                    <a:pt x="261" y="90"/>
                    <a:pt x="225" y="39"/>
                    <a:pt x="216" y="0"/>
                  </a:cubicBezTo>
                  <a:cubicBezTo>
                    <a:pt x="194" y="62"/>
                    <a:pt x="162" y="97"/>
                    <a:pt x="103" y="119"/>
                  </a:cubicBezTo>
                  <a:cubicBezTo>
                    <a:pt x="122" y="131"/>
                    <a:pt x="138" y="136"/>
                    <a:pt x="158" y="140"/>
                  </a:cubicBezTo>
                  <a:cubicBezTo>
                    <a:pt x="141" y="164"/>
                    <a:pt x="95" y="203"/>
                    <a:pt x="51" y="212"/>
                  </a:cubicBezTo>
                  <a:cubicBezTo>
                    <a:pt x="83" y="234"/>
                    <a:pt x="103" y="234"/>
                    <a:pt x="144" y="239"/>
                  </a:cubicBezTo>
                  <a:cubicBezTo>
                    <a:pt x="119" y="271"/>
                    <a:pt x="68" y="314"/>
                    <a:pt x="20" y="332"/>
                  </a:cubicBezTo>
                  <a:cubicBezTo>
                    <a:pt x="45" y="348"/>
                    <a:pt x="94" y="352"/>
                    <a:pt x="127" y="351"/>
                  </a:cubicBezTo>
                  <a:cubicBezTo>
                    <a:pt x="110" y="385"/>
                    <a:pt x="36" y="442"/>
                    <a:pt x="0" y="458"/>
                  </a:cubicBezTo>
                  <a:cubicBezTo>
                    <a:pt x="76" y="491"/>
                    <a:pt x="153" y="495"/>
                    <a:pt x="215" y="495"/>
                  </a:cubicBezTo>
                  <a:cubicBezTo>
                    <a:pt x="276" y="495"/>
                    <a:pt x="352" y="491"/>
                    <a:pt x="428" y="458"/>
                  </a:cubicBezTo>
                  <a:cubicBezTo>
                    <a:pt x="392" y="442"/>
                    <a:pt x="318" y="385"/>
                    <a:pt x="301" y="351"/>
                  </a:cubicBezTo>
                  <a:close/>
                </a:path>
              </a:pathLst>
            </a:custGeom>
            <a:solidFill>
              <a:srgbClr val="8DBD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034088" y="6297613"/>
              <a:ext cx="65088" cy="303213"/>
            </a:xfrm>
            <a:custGeom>
              <a:avLst/>
              <a:gdLst>
                <a:gd name="T0" fmla="*/ 36 w 36"/>
                <a:gd name="T1" fmla="*/ 159 h 167"/>
                <a:gd name="T2" fmla="*/ 18 w 36"/>
                <a:gd name="T3" fmla="*/ 167 h 167"/>
                <a:gd name="T4" fmla="*/ 18 w 36"/>
                <a:gd name="T5" fmla="*/ 167 h 167"/>
                <a:gd name="T6" fmla="*/ 0 w 36"/>
                <a:gd name="T7" fmla="*/ 159 h 167"/>
                <a:gd name="T8" fmla="*/ 0 w 36"/>
                <a:gd name="T9" fmla="*/ 7 h 167"/>
                <a:gd name="T10" fmla="*/ 18 w 36"/>
                <a:gd name="T11" fmla="*/ 0 h 167"/>
                <a:gd name="T12" fmla="*/ 18 w 36"/>
                <a:gd name="T13" fmla="*/ 0 h 167"/>
                <a:gd name="T14" fmla="*/ 36 w 36"/>
                <a:gd name="T15" fmla="*/ 7 h 167"/>
                <a:gd name="T16" fmla="*/ 36 w 36"/>
                <a:gd name="T17" fmla="*/ 159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167">
                  <a:moveTo>
                    <a:pt x="36" y="159"/>
                  </a:moveTo>
                  <a:cubicBezTo>
                    <a:pt x="36" y="163"/>
                    <a:pt x="28" y="167"/>
                    <a:pt x="18" y="167"/>
                  </a:cubicBezTo>
                  <a:cubicBezTo>
                    <a:pt x="18" y="167"/>
                    <a:pt x="18" y="167"/>
                    <a:pt x="18" y="167"/>
                  </a:cubicBezTo>
                  <a:cubicBezTo>
                    <a:pt x="8" y="167"/>
                    <a:pt x="0" y="163"/>
                    <a:pt x="0" y="159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8" y="0"/>
                    <a:pt x="36" y="3"/>
                    <a:pt x="36" y="7"/>
                  </a:cubicBezTo>
                  <a:lnTo>
                    <a:pt x="36" y="159"/>
                  </a:lnTo>
                  <a:close/>
                </a:path>
              </a:pathLst>
            </a:custGeom>
            <a:solidFill>
              <a:srgbClr val="8DBD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767388" y="5756275"/>
              <a:ext cx="598488" cy="693738"/>
            </a:xfrm>
            <a:custGeom>
              <a:avLst/>
              <a:gdLst>
                <a:gd name="T0" fmla="*/ 233 w 332"/>
                <a:gd name="T1" fmla="*/ 271 h 383"/>
                <a:gd name="T2" fmla="*/ 316 w 332"/>
                <a:gd name="T3" fmla="*/ 257 h 383"/>
                <a:gd name="T4" fmla="*/ 220 w 332"/>
                <a:gd name="T5" fmla="*/ 185 h 383"/>
                <a:gd name="T6" fmla="*/ 292 w 332"/>
                <a:gd name="T7" fmla="*/ 164 h 383"/>
                <a:gd name="T8" fmla="*/ 209 w 332"/>
                <a:gd name="T9" fmla="*/ 107 h 383"/>
                <a:gd name="T10" fmla="*/ 243 w 332"/>
                <a:gd name="T11" fmla="*/ 92 h 383"/>
                <a:gd name="T12" fmla="*/ 167 w 332"/>
                <a:gd name="T13" fmla="*/ 0 h 383"/>
                <a:gd name="T14" fmla="*/ 80 w 332"/>
                <a:gd name="T15" fmla="*/ 91 h 383"/>
                <a:gd name="T16" fmla="*/ 122 w 332"/>
                <a:gd name="T17" fmla="*/ 108 h 383"/>
                <a:gd name="T18" fmla="*/ 40 w 332"/>
                <a:gd name="T19" fmla="*/ 164 h 383"/>
                <a:gd name="T20" fmla="*/ 112 w 332"/>
                <a:gd name="T21" fmla="*/ 185 h 383"/>
                <a:gd name="T22" fmla="*/ 16 w 332"/>
                <a:gd name="T23" fmla="*/ 257 h 383"/>
                <a:gd name="T24" fmla="*/ 99 w 332"/>
                <a:gd name="T25" fmla="*/ 271 h 383"/>
                <a:gd name="T26" fmla="*/ 0 w 332"/>
                <a:gd name="T27" fmla="*/ 354 h 383"/>
                <a:gd name="T28" fmla="*/ 166 w 332"/>
                <a:gd name="T29" fmla="*/ 383 h 383"/>
                <a:gd name="T30" fmla="*/ 332 w 332"/>
                <a:gd name="T31" fmla="*/ 354 h 383"/>
                <a:gd name="T32" fmla="*/ 233 w 332"/>
                <a:gd name="T33" fmla="*/ 271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32" h="383">
                  <a:moveTo>
                    <a:pt x="233" y="271"/>
                  </a:moveTo>
                  <a:cubicBezTo>
                    <a:pt x="258" y="272"/>
                    <a:pt x="297" y="269"/>
                    <a:pt x="316" y="257"/>
                  </a:cubicBezTo>
                  <a:cubicBezTo>
                    <a:pt x="279" y="242"/>
                    <a:pt x="239" y="210"/>
                    <a:pt x="220" y="185"/>
                  </a:cubicBezTo>
                  <a:cubicBezTo>
                    <a:pt x="252" y="181"/>
                    <a:pt x="267" y="181"/>
                    <a:pt x="292" y="164"/>
                  </a:cubicBezTo>
                  <a:cubicBezTo>
                    <a:pt x="258" y="157"/>
                    <a:pt x="222" y="125"/>
                    <a:pt x="209" y="107"/>
                  </a:cubicBezTo>
                  <a:cubicBezTo>
                    <a:pt x="226" y="102"/>
                    <a:pt x="227" y="101"/>
                    <a:pt x="243" y="92"/>
                  </a:cubicBezTo>
                  <a:cubicBezTo>
                    <a:pt x="202" y="70"/>
                    <a:pt x="175" y="30"/>
                    <a:pt x="167" y="0"/>
                  </a:cubicBezTo>
                  <a:cubicBezTo>
                    <a:pt x="151" y="48"/>
                    <a:pt x="126" y="75"/>
                    <a:pt x="80" y="91"/>
                  </a:cubicBezTo>
                  <a:cubicBezTo>
                    <a:pt x="94" y="101"/>
                    <a:pt x="107" y="105"/>
                    <a:pt x="122" y="108"/>
                  </a:cubicBezTo>
                  <a:cubicBezTo>
                    <a:pt x="109" y="126"/>
                    <a:pt x="74" y="157"/>
                    <a:pt x="40" y="164"/>
                  </a:cubicBezTo>
                  <a:cubicBezTo>
                    <a:pt x="64" y="181"/>
                    <a:pt x="80" y="181"/>
                    <a:pt x="112" y="185"/>
                  </a:cubicBezTo>
                  <a:cubicBezTo>
                    <a:pt x="92" y="210"/>
                    <a:pt x="53" y="242"/>
                    <a:pt x="16" y="257"/>
                  </a:cubicBezTo>
                  <a:cubicBezTo>
                    <a:pt x="35" y="269"/>
                    <a:pt x="73" y="272"/>
                    <a:pt x="99" y="271"/>
                  </a:cubicBezTo>
                  <a:cubicBezTo>
                    <a:pt x="85" y="297"/>
                    <a:pt x="28" y="342"/>
                    <a:pt x="0" y="354"/>
                  </a:cubicBezTo>
                  <a:cubicBezTo>
                    <a:pt x="59" y="380"/>
                    <a:pt x="119" y="383"/>
                    <a:pt x="166" y="383"/>
                  </a:cubicBezTo>
                  <a:cubicBezTo>
                    <a:pt x="214" y="383"/>
                    <a:pt x="273" y="380"/>
                    <a:pt x="332" y="354"/>
                  </a:cubicBezTo>
                  <a:cubicBezTo>
                    <a:pt x="304" y="342"/>
                    <a:pt x="246" y="297"/>
                    <a:pt x="233" y="271"/>
                  </a:cubicBezTo>
                  <a:close/>
                </a:path>
              </a:pathLst>
            </a:custGeom>
            <a:solidFill>
              <a:srgbClr val="8DBD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351588" y="6188075"/>
              <a:ext cx="85725" cy="392113"/>
            </a:xfrm>
            <a:custGeom>
              <a:avLst/>
              <a:gdLst>
                <a:gd name="T0" fmla="*/ 47 w 47"/>
                <a:gd name="T1" fmla="*/ 208 h 217"/>
                <a:gd name="T2" fmla="*/ 23 w 47"/>
                <a:gd name="T3" fmla="*/ 217 h 217"/>
                <a:gd name="T4" fmla="*/ 23 w 47"/>
                <a:gd name="T5" fmla="*/ 217 h 217"/>
                <a:gd name="T6" fmla="*/ 0 w 47"/>
                <a:gd name="T7" fmla="*/ 208 h 217"/>
                <a:gd name="T8" fmla="*/ 0 w 47"/>
                <a:gd name="T9" fmla="*/ 9 h 217"/>
                <a:gd name="T10" fmla="*/ 23 w 47"/>
                <a:gd name="T11" fmla="*/ 0 h 217"/>
                <a:gd name="T12" fmla="*/ 23 w 47"/>
                <a:gd name="T13" fmla="*/ 0 h 217"/>
                <a:gd name="T14" fmla="*/ 47 w 47"/>
                <a:gd name="T15" fmla="*/ 9 h 217"/>
                <a:gd name="T16" fmla="*/ 47 w 47"/>
                <a:gd name="T17" fmla="*/ 208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217">
                  <a:moveTo>
                    <a:pt x="47" y="208"/>
                  </a:moveTo>
                  <a:cubicBezTo>
                    <a:pt x="47" y="213"/>
                    <a:pt x="36" y="217"/>
                    <a:pt x="23" y="217"/>
                  </a:cubicBezTo>
                  <a:cubicBezTo>
                    <a:pt x="23" y="217"/>
                    <a:pt x="23" y="217"/>
                    <a:pt x="23" y="217"/>
                  </a:cubicBezTo>
                  <a:cubicBezTo>
                    <a:pt x="10" y="217"/>
                    <a:pt x="0" y="213"/>
                    <a:pt x="0" y="208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10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36" y="0"/>
                    <a:pt x="47" y="4"/>
                    <a:pt x="47" y="9"/>
                  </a:cubicBezTo>
                  <a:lnTo>
                    <a:pt x="47" y="208"/>
                  </a:lnTo>
                  <a:close/>
                </a:path>
              </a:pathLst>
            </a:custGeom>
            <a:solidFill>
              <a:srgbClr val="6999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003926" y="5481638"/>
              <a:ext cx="779463" cy="904875"/>
            </a:xfrm>
            <a:custGeom>
              <a:avLst/>
              <a:gdLst>
                <a:gd name="T0" fmla="*/ 304 w 432"/>
                <a:gd name="T1" fmla="*/ 354 h 500"/>
                <a:gd name="T2" fmla="*/ 412 w 432"/>
                <a:gd name="T3" fmla="*/ 335 h 500"/>
                <a:gd name="T4" fmla="*/ 287 w 432"/>
                <a:gd name="T5" fmla="*/ 241 h 500"/>
                <a:gd name="T6" fmla="*/ 381 w 432"/>
                <a:gd name="T7" fmla="*/ 213 h 500"/>
                <a:gd name="T8" fmla="*/ 272 w 432"/>
                <a:gd name="T9" fmla="*/ 139 h 500"/>
                <a:gd name="T10" fmla="*/ 317 w 432"/>
                <a:gd name="T11" fmla="*/ 120 h 500"/>
                <a:gd name="T12" fmla="*/ 218 w 432"/>
                <a:gd name="T13" fmla="*/ 0 h 500"/>
                <a:gd name="T14" fmla="*/ 104 w 432"/>
                <a:gd name="T15" fmla="*/ 119 h 500"/>
                <a:gd name="T16" fmla="*/ 159 w 432"/>
                <a:gd name="T17" fmla="*/ 141 h 500"/>
                <a:gd name="T18" fmla="*/ 51 w 432"/>
                <a:gd name="T19" fmla="*/ 213 h 500"/>
                <a:gd name="T20" fmla="*/ 145 w 432"/>
                <a:gd name="T21" fmla="*/ 241 h 500"/>
                <a:gd name="T22" fmla="*/ 20 w 432"/>
                <a:gd name="T23" fmla="*/ 335 h 500"/>
                <a:gd name="T24" fmla="*/ 128 w 432"/>
                <a:gd name="T25" fmla="*/ 354 h 500"/>
                <a:gd name="T26" fmla="*/ 0 w 432"/>
                <a:gd name="T27" fmla="*/ 461 h 500"/>
                <a:gd name="T28" fmla="*/ 217 w 432"/>
                <a:gd name="T29" fmla="*/ 500 h 500"/>
                <a:gd name="T30" fmla="*/ 432 w 432"/>
                <a:gd name="T31" fmla="*/ 461 h 500"/>
                <a:gd name="T32" fmla="*/ 304 w 432"/>
                <a:gd name="T33" fmla="*/ 354 h 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32" h="500">
                  <a:moveTo>
                    <a:pt x="304" y="354"/>
                  </a:moveTo>
                  <a:cubicBezTo>
                    <a:pt x="337" y="355"/>
                    <a:pt x="387" y="351"/>
                    <a:pt x="412" y="335"/>
                  </a:cubicBezTo>
                  <a:cubicBezTo>
                    <a:pt x="364" y="316"/>
                    <a:pt x="312" y="273"/>
                    <a:pt x="287" y="241"/>
                  </a:cubicBezTo>
                  <a:cubicBezTo>
                    <a:pt x="328" y="236"/>
                    <a:pt x="348" y="236"/>
                    <a:pt x="381" y="213"/>
                  </a:cubicBezTo>
                  <a:cubicBezTo>
                    <a:pt x="336" y="205"/>
                    <a:pt x="289" y="163"/>
                    <a:pt x="272" y="139"/>
                  </a:cubicBezTo>
                  <a:cubicBezTo>
                    <a:pt x="295" y="133"/>
                    <a:pt x="296" y="131"/>
                    <a:pt x="317" y="120"/>
                  </a:cubicBezTo>
                  <a:cubicBezTo>
                    <a:pt x="264" y="91"/>
                    <a:pt x="228" y="39"/>
                    <a:pt x="218" y="0"/>
                  </a:cubicBezTo>
                  <a:cubicBezTo>
                    <a:pt x="196" y="62"/>
                    <a:pt x="163" y="97"/>
                    <a:pt x="104" y="119"/>
                  </a:cubicBezTo>
                  <a:cubicBezTo>
                    <a:pt x="123" y="131"/>
                    <a:pt x="139" y="137"/>
                    <a:pt x="159" y="141"/>
                  </a:cubicBezTo>
                  <a:cubicBezTo>
                    <a:pt x="142" y="165"/>
                    <a:pt x="96" y="205"/>
                    <a:pt x="51" y="213"/>
                  </a:cubicBezTo>
                  <a:cubicBezTo>
                    <a:pt x="84" y="236"/>
                    <a:pt x="104" y="236"/>
                    <a:pt x="145" y="241"/>
                  </a:cubicBezTo>
                  <a:cubicBezTo>
                    <a:pt x="120" y="273"/>
                    <a:pt x="68" y="316"/>
                    <a:pt x="20" y="335"/>
                  </a:cubicBezTo>
                  <a:cubicBezTo>
                    <a:pt x="46" y="351"/>
                    <a:pt x="95" y="355"/>
                    <a:pt x="128" y="354"/>
                  </a:cubicBezTo>
                  <a:cubicBezTo>
                    <a:pt x="111" y="388"/>
                    <a:pt x="36" y="446"/>
                    <a:pt x="0" y="461"/>
                  </a:cubicBezTo>
                  <a:cubicBezTo>
                    <a:pt x="77" y="496"/>
                    <a:pt x="155" y="500"/>
                    <a:pt x="217" y="500"/>
                  </a:cubicBezTo>
                  <a:cubicBezTo>
                    <a:pt x="279" y="500"/>
                    <a:pt x="355" y="496"/>
                    <a:pt x="432" y="461"/>
                  </a:cubicBezTo>
                  <a:cubicBezTo>
                    <a:pt x="396" y="446"/>
                    <a:pt x="321" y="388"/>
                    <a:pt x="304" y="354"/>
                  </a:cubicBezTo>
                  <a:close/>
                </a:path>
              </a:pathLst>
            </a:custGeom>
            <a:solidFill>
              <a:srgbClr val="6999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075488" y="6249988"/>
              <a:ext cx="71438" cy="336550"/>
            </a:xfrm>
            <a:custGeom>
              <a:avLst/>
              <a:gdLst>
                <a:gd name="T0" fmla="*/ 40 w 40"/>
                <a:gd name="T1" fmla="*/ 178 h 186"/>
                <a:gd name="T2" fmla="*/ 20 w 40"/>
                <a:gd name="T3" fmla="*/ 186 h 186"/>
                <a:gd name="T4" fmla="*/ 20 w 40"/>
                <a:gd name="T5" fmla="*/ 186 h 186"/>
                <a:gd name="T6" fmla="*/ 0 w 40"/>
                <a:gd name="T7" fmla="*/ 178 h 186"/>
                <a:gd name="T8" fmla="*/ 0 w 40"/>
                <a:gd name="T9" fmla="*/ 8 h 186"/>
                <a:gd name="T10" fmla="*/ 20 w 40"/>
                <a:gd name="T11" fmla="*/ 0 h 186"/>
                <a:gd name="T12" fmla="*/ 20 w 40"/>
                <a:gd name="T13" fmla="*/ 0 h 186"/>
                <a:gd name="T14" fmla="*/ 40 w 40"/>
                <a:gd name="T15" fmla="*/ 8 h 186"/>
                <a:gd name="T16" fmla="*/ 40 w 40"/>
                <a:gd name="T17" fmla="*/ 17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" h="186">
                  <a:moveTo>
                    <a:pt x="40" y="178"/>
                  </a:moveTo>
                  <a:cubicBezTo>
                    <a:pt x="40" y="183"/>
                    <a:pt x="31" y="186"/>
                    <a:pt x="20" y="186"/>
                  </a:cubicBezTo>
                  <a:cubicBezTo>
                    <a:pt x="20" y="186"/>
                    <a:pt x="20" y="186"/>
                    <a:pt x="20" y="186"/>
                  </a:cubicBezTo>
                  <a:cubicBezTo>
                    <a:pt x="9" y="186"/>
                    <a:pt x="0" y="183"/>
                    <a:pt x="0" y="17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3"/>
                    <a:pt x="9" y="0"/>
                    <a:pt x="2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31" y="0"/>
                    <a:pt x="40" y="3"/>
                    <a:pt x="40" y="8"/>
                  </a:cubicBezTo>
                  <a:lnTo>
                    <a:pt x="40" y="178"/>
                  </a:lnTo>
                  <a:close/>
                </a:path>
              </a:pathLst>
            </a:custGeom>
            <a:solidFill>
              <a:srgbClr val="4F85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777038" y="5645150"/>
              <a:ext cx="666750" cy="774700"/>
            </a:xfrm>
            <a:custGeom>
              <a:avLst/>
              <a:gdLst>
                <a:gd name="T0" fmla="*/ 260 w 370"/>
                <a:gd name="T1" fmla="*/ 303 h 428"/>
                <a:gd name="T2" fmla="*/ 352 w 370"/>
                <a:gd name="T3" fmla="*/ 287 h 428"/>
                <a:gd name="T4" fmla="*/ 245 w 370"/>
                <a:gd name="T5" fmla="*/ 206 h 428"/>
                <a:gd name="T6" fmla="*/ 326 w 370"/>
                <a:gd name="T7" fmla="*/ 183 h 428"/>
                <a:gd name="T8" fmla="*/ 233 w 370"/>
                <a:gd name="T9" fmla="*/ 119 h 428"/>
                <a:gd name="T10" fmla="*/ 271 w 370"/>
                <a:gd name="T11" fmla="*/ 103 h 428"/>
                <a:gd name="T12" fmla="*/ 186 w 370"/>
                <a:gd name="T13" fmla="*/ 0 h 428"/>
                <a:gd name="T14" fmla="*/ 89 w 370"/>
                <a:gd name="T15" fmla="*/ 102 h 428"/>
                <a:gd name="T16" fmla="*/ 136 w 370"/>
                <a:gd name="T17" fmla="*/ 120 h 428"/>
                <a:gd name="T18" fmla="*/ 44 w 370"/>
                <a:gd name="T19" fmla="*/ 183 h 428"/>
                <a:gd name="T20" fmla="*/ 124 w 370"/>
                <a:gd name="T21" fmla="*/ 206 h 428"/>
                <a:gd name="T22" fmla="*/ 17 w 370"/>
                <a:gd name="T23" fmla="*/ 287 h 428"/>
                <a:gd name="T24" fmla="*/ 109 w 370"/>
                <a:gd name="T25" fmla="*/ 303 h 428"/>
                <a:gd name="T26" fmla="*/ 0 w 370"/>
                <a:gd name="T27" fmla="*/ 395 h 428"/>
                <a:gd name="T28" fmla="*/ 185 w 370"/>
                <a:gd name="T29" fmla="*/ 428 h 428"/>
                <a:gd name="T30" fmla="*/ 370 w 370"/>
                <a:gd name="T31" fmla="*/ 395 h 428"/>
                <a:gd name="T32" fmla="*/ 260 w 370"/>
                <a:gd name="T33" fmla="*/ 303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70" h="428">
                  <a:moveTo>
                    <a:pt x="260" y="303"/>
                  </a:moveTo>
                  <a:cubicBezTo>
                    <a:pt x="288" y="304"/>
                    <a:pt x="331" y="301"/>
                    <a:pt x="352" y="287"/>
                  </a:cubicBezTo>
                  <a:cubicBezTo>
                    <a:pt x="311" y="271"/>
                    <a:pt x="267" y="234"/>
                    <a:pt x="245" y="206"/>
                  </a:cubicBezTo>
                  <a:cubicBezTo>
                    <a:pt x="281" y="202"/>
                    <a:pt x="298" y="202"/>
                    <a:pt x="326" y="183"/>
                  </a:cubicBezTo>
                  <a:cubicBezTo>
                    <a:pt x="288" y="175"/>
                    <a:pt x="247" y="140"/>
                    <a:pt x="233" y="119"/>
                  </a:cubicBezTo>
                  <a:cubicBezTo>
                    <a:pt x="252" y="113"/>
                    <a:pt x="253" y="112"/>
                    <a:pt x="271" y="103"/>
                  </a:cubicBezTo>
                  <a:cubicBezTo>
                    <a:pt x="226" y="77"/>
                    <a:pt x="195" y="33"/>
                    <a:pt x="186" y="0"/>
                  </a:cubicBezTo>
                  <a:cubicBezTo>
                    <a:pt x="168" y="53"/>
                    <a:pt x="140" y="83"/>
                    <a:pt x="89" y="102"/>
                  </a:cubicBezTo>
                  <a:cubicBezTo>
                    <a:pt x="105" y="112"/>
                    <a:pt x="119" y="117"/>
                    <a:pt x="136" y="120"/>
                  </a:cubicBezTo>
                  <a:cubicBezTo>
                    <a:pt x="122" y="141"/>
                    <a:pt x="82" y="175"/>
                    <a:pt x="44" y="183"/>
                  </a:cubicBezTo>
                  <a:cubicBezTo>
                    <a:pt x="71" y="202"/>
                    <a:pt x="89" y="202"/>
                    <a:pt x="124" y="206"/>
                  </a:cubicBezTo>
                  <a:cubicBezTo>
                    <a:pt x="102" y="234"/>
                    <a:pt x="58" y="271"/>
                    <a:pt x="17" y="287"/>
                  </a:cubicBezTo>
                  <a:cubicBezTo>
                    <a:pt x="39" y="301"/>
                    <a:pt x="81" y="304"/>
                    <a:pt x="109" y="303"/>
                  </a:cubicBezTo>
                  <a:cubicBezTo>
                    <a:pt x="95" y="332"/>
                    <a:pt x="31" y="382"/>
                    <a:pt x="0" y="395"/>
                  </a:cubicBezTo>
                  <a:cubicBezTo>
                    <a:pt x="66" y="425"/>
                    <a:pt x="132" y="428"/>
                    <a:pt x="185" y="428"/>
                  </a:cubicBezTo>
                  <a:cubicBezTo>
                    <a:pt x="238" y="428"/>
                    <a:pt x="304" y="425"/>
                    <a:pt x="370" y="395"/>
                  </a:cubicBezTo>
                  <a:cubicBezTo>
                    <a:pt x="339" y="382"/>
                    <a:pt x="275" y="332"/>
                    <a:pt x="260" y="303"/>
                  </a:cubicBezTo>
                  <a:close/>
                </a:path>
              </a:pathLst>
            </a:custGeom>
            <a:solidFill>
              <a:srgbClr val="4F85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738938" y="6238875"/>
              <a:ext cx="77788" cy="360363"/>
            </a:xfrm>
            <a:custGeom>
              <a:avLst/>
              <a:gdLst>
                <a:gd name="T0" fmla="*/ 43 w 43"/>
                <a:gd name="T1" fmla="*/ 190 h 199"/>
                <a:gd name="T2" fmla="*/ 22 w 43"/>
                <a:gd name="T3" fmla="*/ 199 h 199"/>
                <a:gd name="T4" fmla="*/ 22 w 43"/>
                <a:gd name="T5" fmla="*/ 199 h 199"/>
                <a:gd name="T6" fmla="*/ 0 w 43"/>
                <a:gd name="T7" fmla="*/ 190 h 199"/>
                <a:gd name="T8" fmla="*/ 0 w 43"/>
                <a:gd name="T9" fmla="*/ 9 h 199"/>
                <a:gd name="T10" fmla="*/ 22 w 43"/>
                <a:gd name="T11" fmla="*/ 0 h 199"/>
                <a:gd name="T12" fmla="*/ 22 w 43"/>
                <a:gd name="T13" fmla="*/ 0 h 199"/>
                <a:gd name="T14" fmla="*/ 43 w 43"/>
                <a:gd name="T15" fmla="*/ 9 h 199"/>
                <a:gd name="T16" fmla="*/ 43 w 43"/>
                <a:gd name="T17" fmla="*/ 19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" h="199">
                  <a:moveTo>
                    <a:pt x="43" y="190"/>
                  </a:moveTo>
                  <a:cubicBezTo>
                    <a:pt x="43" y="195"/>
                    <a:pt x="34" y="199"/>
                    <a:pt x="22" y="199"/>
                  </a:cubicBezTo>
                  <a:cubicBezTo>
                    <a:pt x="22" y="199"/>
                    <a:pt x="22" y="199"/>
                    <a:pt x="22" y="199"/>
                  </a:cubicBezTo>
                  <a:cubicBezTo>
                    <a:pt x="10" y="199"/>
                    <a:pt x="0" y="195"/>
                    <a:pt x="0" y="19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10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34" y="0"/>
                    <a:pt x="43" y="4"/>
                    <a:pt x="43" y="9"/>
                  </a:cubicBezTo>
                  <a:lnTo>
                    <a:pt x="43" y="190"/>
                  </a:lnTo>
                  <a:close/>
                </a:path>
              </a:pathLst>
            </a:custGeom>
            <a:solidFill>
              <a:srgbClr val="8DBD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421438" y="5592763"/>
              <a:ext cx="714375" cy="828675"/>
            </a:xfrm>
            <a:custGeom>
              <a:avLst/>
              <a:gdLst>
                <a:gd name="T0" fmla="*/ 278 w 396"/>
                <a:gd name="T1" fmla="*/ 324 h 458"/>
                <a:gd name="T2" fmla="*/ 377 w 396"/>
                <a:gd name="T3" fmla="*/ 307 h 458"/>
                <a:gd name="T4" fmla="*/ 263 w 396"/>
                <a:gd name="T5" fmla="*/ 221 h 458"/>
                <a:gd name="T6" fmla="*/ 349 w 396"/>
                <a:gd name="T7" fmla="*/ 196 h 458"/>
                <a:gd name="T8" fmla="*/ 249 w 396"/>
                <a:gd name="T9" fmla="*/ 128 h 458"/>
                <a:gd name="T10" fmla="*/ 290 w 396"/>
                <a:gd name="T11" fmla="*/ 111 h 458"/>
                <a:gd name="T12" fmla="*/ 199 w 396"/>
                <a:gd name="T13" fmla="*/ 0 h 458"/>
                <a:gd name="T14" fmla="*/ 95 w 396"/>
                <a:gd name="T15" fmla="*/ 109 h 458"/>
                <a:gd name="T16" fmla="*/ 146 w 396"/>
                <a:gd name="T17" fmla="*/ 129 h 458"/>
                <a:gd name="T18" fmla="*/ 47 w 396"/>
                <a:gd name="T19" fmla="*/ 196 h 458"/>
                <a:gd name="T20" fmla="*/ 133 w 396"/>
                <a:gd name="T21" fmla="*/ 221 h 458"/>
                <a:gd name="T22" fmla="*/ 19 w 396"/>
                <a:gd name="T23" fmla="*/ 307 h 458"/>
                <a:gd name="T24" fmla="*/ 118 w 396"/>
                <a:gd name="T25" fmla="*/ 324 h 458"/>
                <a:gd name="T26" fmla="*/ 0 w 396"/>
                <a:gd name="T27" fmla="*/ 423 h 458"/>
                <a:gd name="T28" fmla="*/ 199 w 396"/>
                <a:gd name="T29" fmla="*/ 458 h 458"/>
                <a:gd name="T30" fmla="*/ 396 w 396"/>
                <a:gd name="T31" fmla="*/ 423 h 458"/>
                <a:gd name="T32" fmla="*/ 278 w 396"/>
                <a:gd name="T33" fmla="*/ 324 h 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96" h="458">
                  <a:moveTo>
                    <a:pt x="278" y="324"/>
                  </a:moveTo>
                  <a:cubicBezTo>
                    <a:pt x="308" y="325"/>
                    <a:pt x="354" y="322"/>
                    <a:pt x="377" y="307"/>
                  </a:cubicBezTo>
                  <a:cubicBezTo>
                    <a:pt x="333" y="290"/>
                    <a:pt x="286" y="251"/>
                    <a:pt x="263" y="221"/>
                  </a:cubicBezTo>
                  <a:cubicBezTo>
                    <a:pt x="300" y="216"/>
                    <a:pt x="319" y="216"/>
                    <a:pt x="349" y="196"/>
                  </a:cubicBezTo>
                  <a:cubicBezTo>
                    <a:pt x="308" y="188"/>
                    <a:pt x="265" y="150"/>
                    <a:pt x="249" y="128"/>
                  </a:cubicBezTo>
                  <a:cubicBezTo>
                    <a:pt x="270" y="122"/>
                    <a:pt x="271" y="121"/>
                    <a:pt x="290" y="111"/>
                  </a:cubicBezTo>
                  <a:cubicBezTo>
                    <a:pt x="241" y="83"/>
                    <a:pt x="208" y="36"/>
                    <a:pt x="199" y="0"/>
                  </a:cubicBezTo>
                  <a:cubicBezTo>
                    <a:pt x="180" y="57"/>
                    <a:pt x="150" y="90"/>
                    <a:pt x="95" y="109"/>
                  </a:cubicBezTo>
                  <a:cubicBezTo>
                    <a:pt x="112" y="121"/>
                    <a:pt x="127" y="126"/>
                    <a:pt x="146" y="129"/>
                  </a:cubicBezTo>
                  <a:cubicBezTo>
                    <a:pt x="130" y="151"/>
                    <a:pt x="88" y="188"/>
                    <a:pt x="47" y="196"/>
                  </a:cubicBezTo>
                  <a:cubicBezTo>
                    <a:pt x="77" y="216"/>
                    <a:pt x="96" y="216"/>
                    <a:pt x="133" y="221"/>
                  </a:cubicBezTo>
                  <a:cubicBezTo>
                    <a:pt x="110" y="251"/>
                    <a:pt x="63" y="290"/>
                    <a:pt x="19" y="307"/>
                  </a:cubicBezTo>
                  <a:cubicBezTo>
                    <a:pt x="42" y="322"/>
                    <a:pt x="87" y="325"/>
                    <a:pt x="118" y="324"/>
                  </a:cubicBezTo>
                  <a:cubicBezTo>
                    <a:pt x="102" y="355"/>
                    <a:pt x="33" y="409"/>
                    <a:pt x="0" y="423"/>
                  </a:cubicBezTo>
                  <a:cubicBezTo>
                    <a:pt x="71" y="454"/>
                    <a:pt x="142" y="458"/>
                    <a:pt x="199" y="458"/>
                  </a:cubicBezTo>
                  <a:cubicBezTo>
                    <a:pt x="255" y="458"/>
                    <a:pt x="325" y="454"/>
                    <a:pt x="396" y="423"/>
                  </a:cubicBezTo>
                  <a:cubicBezTo>
                    <a:pt x="363" y="409"/>
                    <a:pt x="294" y="355"/>
                    <a:pt x="278" y="324"/>
                  </a:cubicBezTo>
                  <a:close/>
                </a:path>
              </a:pathLst>
            </a:custGeom>
            <a:solidFill>
              <a:srgbClr val="8DBD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810501" y="6232525"/>
              <a:ext cx="76200" cy="354013"/>
            </a:xfrm>
            <a:custGeom>
              <a:avLst/>
              <a:gdLst>
                <a:gd name="T0" fmla="*/ 42 w 42"/>
                <a:gd name="T1" fmla="*/ 187 h 195"/>
                <a:gd name="T2" fmla="*/ 21 w 42"/>
                <a:gd name="T3" fmla="*/ 195 h 195"/>
                <a:gd name="T4" fmla="*/ 21 w 42"/>
                <a:gd name="T5" fmla="*/ 195 h 195"/>
                <a:gd name="T6" fmla="*/ 0 w 42"/>
                <a:gd name="T7" fmla="*/ 187 h 195"/>
                <a:gd name="T8" fmla="*/ 0 w 42"/>
                <a:gd name="T9" fmla="*/ 9 h 195"/>
                <a:gd name="T10" fmla="*/ 21 w 42"/>
                <a:gd name="T11" fmla="*/ 0 h 195"/>
                <a:gd name="T12" fmla="*/ 21 w 42"/>
                <a:gd name="T13" fmla="*/ 0 h 195"/>
                <a:gd name="T14" fmla="*/ 42 w 42"/>
                <a:gd name="T15" fmla="*/ 9 h 195"/>
                <a:gd name="T16" fmla="*/ 42 w 42"/>
                <a:gd name="T17" fmla="*/ 187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" h="195">
                  <a:moveTo>
                    <a:pt x="42" y="187"/>
                  </a:moveTo>
                  <a:cubicBezTo>
                    <a:pt x="42" y="191"/>
                    <a:pt x="33" y="195"/>
                    <a:pt x="21" y="195"/>
                  </a:cubicBezTo>
                  <a:cubicBezTo>
                    <a:pt x="21" y="195"/>
                    <a:pt x="21" y="195"/>
                    <a:pt x="21" y="195"/>
                  </a:cubicBezTo>
                  <a:cubicBezTo>
                    <a:pt x="10" y="195"/>
                    <a:pt x="0" y="191"/>
                    <a:pt x="0" y="187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10" y="0"/>
                    <a:pt x="21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33" y="0"/>
                    <a:pt x="42" y="4"/>
                    <a:pt x="42" y="9"/>
                  </a:cubicBezTo>
                  <a:lnTo>
                    <a:pt x="42" y="187"/>
                  </a:lnTo>
                  <a:close/>
                </a:path>
              </a:pathLst>
            </a:custGeom>
            <a:solidFill>
              <a:srgbClr val="4F85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508876" y="5624513"/>
              <a:ext cx="677863" cy="787400"/>
            </a:xfrm>
            <a:custGeom>
              <a:avLst/>
              <a:gdLst>
                <a:gd name="T0" fmla="*/ 265 w 376"/>
                <a:gd name="T1" fmla="*/ 308 h 435"/>
                <a:gd name="T2" fmla="*/ 358 w 376"/>
                <a:gd name="T3" fmla="*/ 292 h 435"/>
                <a:gd name="T4" fmla="*/ 250 w 376"/>
                <a:gd name="T5" fmla="*/ 210 h 435"/>
                <a:gd name="T6" fmla="*/ 332 w 376"/>
                <a:gd name="T7" fmla="*/ 186 h 435"/>
                <a:gd name="T8" fmla="*/ 237 w 376"/>
                <a:gd name="T9" fmla="*/ 122 h 435"/>
                <a:gd name="T10" fmla="*/ 276 w 376"/>
                <a:gd name="T11" fmla="*/ 105 h 435"/>
                <a:gd name="T12" fmla="*/ 190 w 376"/>
                <a:gd name="T13" fmla="*/ 0 h 435"/>
                <a:gd name="T14" fmla="*/ 91 w 376"/>
                <a:gd name="T15" fmla="*/ 104 h 435"/>
                <a:gd name="T16" fmla="*/ 139 w 376"/>
                <a:gd name="T17" fmla="*/ 123 h 435"/>
                <a:gd name="T18" fmla="*/ 45 w 376"/>
                <a:gd name="T19" fmla="*/ 186 h 435"/>
                <a:gd name="T20" fmla="*/ 127 w 376"/>
                <a:gd name="T21" fmla="*/ 210 h 435"/>
                <a:gd name="T22" fmla="*/ 18 w 376"/>
                <a:gd name="T23" fmla="*/ 292 h 435"/>
                <a:gd name="T24" fmla="*/ 112 w 376"/>
                <a:gd name="T25" fmla="*/ 308 h 435"/>
                <a:gd name="T26" fmla="*/ 0 w 376"/>
                <a:gd name="T27" fmla="*/ 402 h 435"/>
                <a:gd name="T28" fmla="*/ 189 w 376"/>
                <a:gd name="T29" fmla="*/ 435 h 435"/>
                <a:gd name="T30" fmla="*/ 376 w 376"/>
                <a:gd name="T31" fmla="*/ 402 h 435"/>
                <a:gd name="T32" fmla="*/ 265 w 376"/>
                <a:gd name="T33" fmla="*/ 308 h 4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76" h="435">
                  <a:moveTo>
                    <a:pt x="265" y="308"/>
                  </a:moveTo>
                  <a:cubicBezTo>
                    <a:pt x="293" y="309"/>
                    <a:pt x="337" y="306"/>
                    <a:pt x="358" y="292"/>
                  </a:cubicBezTo>
                  <a:cubicBezTo>
                    <a:pt x="317" y="275"/>
                    <a:pt x="272" y="238"/>
                    <a:pt x="250" y="210"/>
                  </a:cubicBezTo>
                  <a:cubicBezTo>
                    <a:pt x="285" y="205"/>
                    <a:pt x="303" y="205"/>
                    <a:pt x="332" y="186"/>
                  </a:cubicBezTo>
                  <a:cubicBezTo>
                    <a:pt x="293" y="179"/>
                    <a:pt x="252" y="142"/>
                    <a:pt x="237" y="122"/>
                  </a:cubicBezTo>
                  <a:cubicBezTo>
                    <a:pt x="257" y="116"/>
                    <a:pt x="258" y="115"/>
                    <a:pt x="276" y="105"/>
                  </a:cubicBezTo>
                  <a:cubicBezTo>
                    <a:pt x="230" y="79"/>
                    <a:pt x="198" y="34"/>
                    <a:pt x="190" y="0"/>
                  </a:cubicBezTo>
                  <a:cubicBezTo>
                    <a:pt x="171" y="54"/>
                    <a:pt x="142" y="85"/>
                    <a:pt x="91" y="104"/>
                  </a:cubicBezTo>
                  <a:cubicBezTo>
                    <a:pt x="107" y="115"/>
                    <a:pt x="121" y="119"/>
                    <a:pt x="139" y="123"/>
                  </a:cubicBezTo>
                  <a:cubicBezTo>
                    <a:pt x="124" y="144"/>
                    <a:pt x="84" y="179"/>
                    <a:pt x="45" y="186"/>
                  </a:cubicBezTo>
                  <a:cubicBezTo>
                    <a:pt x="73" y="205"/>
                    <a:pt x="91" y="205"/>
                    <a:pt x="127" y="210"/>
                  </a:cubicBezTo>
                  <a:cubicBezTo>
                    <a:pt x="105" y="238"/>
                    <a:pt x="60" y="275"/>
                    <a:pt x="18" y="292"/>
                  </a:cubicBezTo>
                  <a:cubicBezTo>
                    <a:pt x="40" y="306"/>
                    <a:pt x="83" y="309"/>
                    <a:pt x="112" y="308"/>
                  </a:cubicBezTo>
                  <a:cubicBezTo>
                    <a:pt x="97" y="338"/>
                    <a:pt x="32" y="388"/>
                    <a:pt x="0" y="402"/>
                  </a:cubicBezTo>
                  <a:cubicBezTo>
                    <a:pt x="67" y="431"/>
                    <a:pt x="135" y="435"/>
                    <a:pt x="189" y="435"/>
                  </a:cubicBezTo>
                  <a:cubicBezTo>
                    <a:pt x="243" y="435"/>
                    <a:pt x="309" y="431"/>
                    <a:pt x="376" y="402"/>
                  </a:cubicBezTo>
                  <a:cubicBezTo>
                    <a:pt x="345" y="388"/>
                    <a:pt x="279" y="338"/>
                    <a:pt x="265" y="308"/>
                  </a:cubicBezTo>
                  <a:close/>
                </a:path>
              </a:pathLst>
            </a:custGeom>
            <a:solidFill>
              <a:srgbClr val="4F85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412038" y="6188075"/>
              <a:ext cx="84138" cy="392113"/>
            </a:xfrm>
            <a:custGeom>
              <a:avLst/>
              <a:gdLst>
                <a:gd name="T0" fmla="*/ 47 w 47"/>
                <a:gd name="T1" fmla="*/ 208 h 217"/>
                <a:gd name="T2" fmla="*/ 23 w 47"/>
                <a:gd name="T3" fmla="*/ 217 h 217"/>
                <a:gd name="T4" fmla="*/ 23 w 47"/>
                <a:gd name="T5" fmla="*/ 217 h 217"/>
                <a:gd name="T6" fmla="*/ 0 w 47"/>
                <a:gd name="T7" fmla="*/ 208 h 217"/>
                <a:gd name="T8" fmla="*/ 0 w 47"/>
                <a:gd name="T9" fmla="*/ 9 h 217"/>
                <a:gd name="T10" fmla="*/ 23 w 47"/>
                <a:gd name="T11" fmla="*/ 0 h 217"/>
                <a:gd name="T12" fmla="*/ 23 w 47"/>
                <a:gd name="T13" fmla="*/ 0 h 217"/>
                <a:gd name="T14" fmla="*/ 47 w 47"/>
                <a:gd name="T15" fmla="*/ 9 h 217"/>
                <a:gd name="T16" fmla="*/ 47 w 47"/>
                <a:gd name="T17" fmla="*/ 208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217">
                  <a:moveTo>
                    <a:pt x="47" y="208"/>
                  </a:moveTo>
                  <a:cubicBezTo>
                    <a:pt x="47" y="213"/>
                    <a:pt x="36" y="217"/>
                    <a:pt x="23" y="217"/>
                  </a:cubicBezTo>
                  <a:cubicBezTo>
                    <a:pt x="23" y="217"/>
                    <a:pt x="23" y="217"/>
                    <a:pt x="23" y="217"/>
                  </a:cubicBezTo>
                  <a:cubicBezTo>
                    <a:pt x="10" y="217"/>
                    <a:pt x="0" y="213"/>
                    <a:pt x="0" y="208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10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36" y="0"/>
                    <a:pt x="47" y="4"/>
                    <a:pt x="47" y="9"/>
                  </a:cubicBezTo>
                  <a:lnTo>
                    <a:pt x="47" y="208"/>
                  </a:lnTo>
                  <a:close/>
                </a:path>
              </a:pathLst>
            </a:custGeom>
            <a:solidFill>
              <a:srgbClr val="6999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064376" y="5481638"/>
              <a:ext cx="777875" cy="904875"/>
            </a:xfrm>
            <a:custGeom>
              <a:avLst/>
              <a:gdLst>
                <a:gd name="T0" fmla="*/ 304 w 432"/>
                <a:gd name="T1" fmla="*/ 354 h 500"/>
                <a:gd name="T2" fmla="*/ 412 w 432"/>
                <a:gd name="T3" fmla="*/ 335 h 500"/>
                <a:gd name="T4" fmla="*/ 287 w 432"/>
                <a:gd name="T5" fmla="*/ 241 h 500"/>
                <a:gd name="T6" fmla="*/ 381 w 432"/>
                <a:gd name="T7" fmla="*/ 213 h 500"/>
                <a:gd name="T8" fmla="*/ 272 w 432"/>
                <a:gd name="T9" fmla="*/ 139 h 500"/>
                <a:gd name="T10" fmla="*/ 317 w 432"/>
                <a:gd name="T11" fmla="*/ 120 h 500"/>
                <a:gd name="T12" fmla="*/ 218 w 432"/>
                <a:gd name="T13" fmla="*/ 0 h 500"/>
                <a:gd name="T14" fmla="*/ 104 w 432"/>
                <a:gd name="T15" fmla="*/ 119 h 500"/>
                <a:gd name="T16" fmla="*/ 159 w 432"/>
                <a:gd name="T17" fmla="*/ 141 h 500"/>
                <a:gd name="T18" fmla="*/ 51 w 432"/>
                <a:gd name="T19" fmla="*/ 213 h 500"/>
                <a:gd name="T20" fmla="*/ 145 w 432"/>
                <a:gd name="T21" fmla="*/ 241 h 500"/>
                <a:gd name="T22" fmla="*/ 21 w 432"/>
                <a:gd name="T23" fmla="*/ 335 h 500"/>
                <a:gd name="T24" fmla="*/ 128 w 432"/>
                <a:gd name="T25" fmla="*/ 354 h 500"/>
                <a:gd name="T26" fmla="*/ 0 w 432"/>
                <a:gd name="T27" fmla="*/ 461 h 500"/>
                <a:gd name="T28" fmla="*/ 217 w 432"/>
                <a:gd name="T29" fmla="*/ 500 h 500"/>
                <a:gd name="T30" fmla="*/ 432 w 432"/>
                <a:gd name="T31" fmla="*/ 461 h 500"/>
                <a:gd name="T32" fmla="*/ 304 w 432"/>
                <a:gd name="T33" fmla="*/ 354 h 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32" h="500">
                  <a:moveTo>
                    <a:pt x="304" y="354"/>
                  </a:moveTo>
                  <a:cubicBezTo>
                    <a:pt x="337" y="355"/>
                    <a:pt x="387" y="351"/>
                    <a:pt x="412" y="335"/>
                  </a:cubicBezTo>
                  <a:cubicBezTo>
                    <a:pt x="364" y="316"/>
                    <a:pt x="312" y="273"/>
                    <a:pt x="287" y="241"/>
                  </a:cubicBezTo>
                  <a:cubicBezTo>
                    <a:pt x="328" y="236"/>
                    <a:pt x="348" y="236"/>
                    <a:pt x="381" y="213"/>
                  </a:cubicBezTo>
                  <a:cubicBezTo>
                    <a:pt x="337" y="205"/>
                    <a:pt x="289" y="163"/>
                    <a:pt x="272" y="139"/>
                  </a:cubicBezTo>
                  <a:cubicBezTo>
                    <a:pt x="295" y="133"/>
                    <a:pt x="296" y="131"/>
                    <a:pt x="317" y="120"/>
                  </a:cubicBezTo>
                  <a:cubicBezTo>
                    <a:pt x="264" y="91"/>
                    <a:pt x="228" y="39"/>
                    <a:pt x="218" y="0"/>
                  </a:cubicBezTo>
                  <a:cubicBezTo>
                    <a:pt x="196" y="62"/>
                    <a:pt x="163" y="97"/>
                    <a:pt x="104" y="119"/>
                  </a:cubicBezTo>
                  <a:cubicBezTo>
                    <a:pt x="123" y="131"/>
                    <a:pt x="139" y="137"/>
                    <a:pt x="159" y="141"/>
                  </a:cubicBezTo>
                  <a:cubicBezTo>
                    <a:pt x="142" y="165"/>
                    <a:pt x="96" y="205"/>
                    <a:pt x="51" y="213"/>
                  </a:cubicBezTo>
                  <a:cubicBezTo>
                    <a:pt x="84" y="236"/>
                    <a:pt x="104" y="236"/>
                    <a:pt x="145" y="241"/>
                  </a:cubicBezTo>
                  <a:cubicBezTo>
                    <a:pt x="120" y="273"/>
                    <a:pt x="68" y="316"/>
                    <a:pt x="21" y="335"/>
                  </a:cubicBezTo>
                  <a:cubicBezTo>
                    <a:pt x="46" y="351"/>
                    <a:pt x="95" y="355"/>
                    <a:pt x="128" y="354"/>
                  </a:cubicBezTo>
                  <a:cubicBezTo>
                    <a:pt x="111" y="388"/>
                    <a:pt x="36" y="446"/>
                    <a:pt x="0" y="461"/>
                  </a:cubicBezTo>
                  <a:cubicBezTo>
                    <a:pt x="77" y="496"/>
                    <a:pt x="155" y="500"/>
                    <a:pt x="217" y="500"/>
                  </a:cubicBezTo>
                  <a:cubicBezTo>
                    <a:pt x="279" y="500"/>
                    <a:pt x="355" y="496"/>
                    <a:pt x="432" y="461"/>
                  </a:cubicBezTo>
                  <a:cubicBezTo>
                    <a:pt x="396" y="446"/>
                    <a:pt x="321" y="388"/>
                    <a:pt x="304" y="354"/>
                  </a:cubicBezTo>
                  <a:close/>
                </a:path>
              </a:pathLst>
            </a:custGeom>
            <a:solidFill>
              <a:srgbClr val="6999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470776" y="6321425"/>
              <a:ext cx="61913" cy="284163"/>
            </a:xfrm>
            <a:custGeom>
              <a:avLst/>
              <a:gdLst>
                <a:gd name="T0" fmla="*/ 34 w 34"/>
                <a:gd name="T1" fmla="*/ 150 h 157"/>
                <a:gd name="T2" fmla="*/ 17 w 34"/>
                <a:gd name="T3" fmla="*/ 157 h 157"/>
                <a:gd name="T4" fmla="*/ 17 w 34"/>
                <a:gd name="T5" fmla="*/ 157 h 157"/>
                <a:gd name="T6" fmla="*/ 0 w 34"/>
                <a:gd name="T7" fmla="*/ 150 h 157"/>
                <a:gd name="T8" fmla="*/ 0 w 34"/>
                <a:gd name="T9" fmla="*/ 7 h 157"/>
                <a:gd name="T10" fmla="*/ 17 w 34"/>
                <a:gd name="T11" fmla="*/ 0 h 157"/>
                <a:gd name="T12" fmla="*/ 17 w 34"/>
                <a:gd name="T13" fmla="*/ 0 h 157"/>
                <a:gd name="T14" fmla="*/ 34 w 34"/>
                <a:gd name="T15" fmla="*/ 7 h 157"/>
                <a:gd name="T16" fmla="*/ 34 w 34"/>
                <a:gd name="T17" fmla="*/ 15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157">
                  <a:moveTo>
                    <a:pt x="34" y="150"/>
                  </a:moveTo>
                  <a:cubicBezTo>
                    <a:pt x="34" y="154"/>
                    <a:pt x="27" y="157"/>
                    <a:pt x="17" y="157"/>
                  </a:cubicBezTo>
                  <a:cubicBezTo>
                    <a:pt x="17" y="157"/>
                    <a:pt x="17" y="157"/>
                    <a:pt x="17" y="157"/>
                  </a:cubicBezTo>
                  <a:cubicBezTo>
                    <a:pt x="8" y="157"/>
                    <a:pt x="0" y="154"/>
                    <a:pt x="0" y="15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8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27" y="0"/>
                    <a:pt x="34" y="3"/>
                    <a:pt x="34" y="7"/>
                  </a:cubicBezTo>
                  <a:lnTo>
                    <a:pt x="34" y="150"/>
                  </a:lnTo>
                  <a:close/>
                </a:path>
              </a:pathLst>
            </a:custGeom>
            <a:solidFill>
              <a:srgbClr val="8DBD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221538" y="5808663"/>
              <a:ext cx="563563" cy="655638"/>
            </a:xfrm>
            <a:custGeom>
              <a:avLst/>
              <a:gdLst>
                <a:gd name="T0" fmla="*/ 220 w 313"/>
                <a:gd name="T1" fmla="*/ 257 h 362"/>
                <a:gd name="T2" fmla="*/ 298 w 313"/>
                <a:gd name="T3" fmla="*/ 243 h 362"/>
                <a:gd name="T4" fmla="*/ 207 w 313"/>
                <a:gd name="T5" fmla="*/ 175 h 362"/>
                <a:gd name="T6" fmla="*/ 275 w 313"/>
                <a:gd name="T7" fmla="*/ 155 h 362"/>
                <a:gd name="T8" fmla="*/ 197 w 313"/>
                <a:gd name="T9" fmla="*/ 101 h 362"/>
                <a:gd name="T10" fmla="*/ 229 w 313"/>
                <a:gd name="T11" fmla="*/ 88 h 362"/>
                <a:gd name="T12" fmla="*/ 157 w 313"/>
                <a:gd name="T13" fmla="*/ 0 h 362"/>
                <a:gd name="T14" fmla="*/ 75 w 313"/>
                <a:gd name="T15" fmla="*/ 87 h 362"/>
                <a:gd name="T16" fmla="*/ 115 w 313"/>
                <a:gd name="T17" fmla="*/ 102 h 362"/>
                <a:gd name="T18" fmla="*/ 37 w 313"/>
                <a:gd name="T19" fmla="*/ 155 h 362"/>
                <a:gd name="T20" fmla="*/ 105 w 313"/>
                <a:gd name="T21" fmla="*/ 175 h 362"/>
                <a:gd name="T22" fmla="*/ 15 w 313"/>
                <a:gd name="T23" fmla="*/ 243 h 362"/>
                <a:gd name="T24" fmla="*/ 93 w 313"/>
                <a:gd name="T25" fmla="*/ 257 h 362"/>
                <a:gd name="T26" fmla="*/ 0 w 313"/>
                <a:gd name="T27" fmla="*/ 335 h 362"/>
                <a:gd name="T28" fmla="*/ 157 w 313"/>
                <a:gd name="T29" fmla="*/ 362 h 362"/>
                <a:gd name="T30" fmla="*/ 313 w 313"/>
                <a:gd name="T31" fmla="*/ 335 h 362"/>
                <a:gd name="T32" fmla="*/ 220 w 313"/>
                <a:gd name="T33" fmla="*/ 257 h 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13" h="362">
                  <a:moveTo>
                    <a:pt x="220" y="257"/>
                  </a:moveTo>
                  <a:cubicBezTo>
                    <a:pt x="244" y="257"/>
                    <a:pt x="280" y="255"/>
                    <a:pt x="298" y="243"/>
                  </a:cubicBezTo>
                  <a:cubicBezTo>
                    <a:pt x="263" y="229"/>
                    <a:pt x="226" y="199"/>
                    <a:pt x="207" y="175"/>
                  </a:cubicBezTo>
                  <a:cubicBezTo>
                    <a:pt x="237" y="171"/>
                    <a:pt x="252" y="171"/>
                    <a:pt x="275" y="155"/>
                  </a:cubicBezTo>
                  <a:cubicBezTo>
                    <a:pt x="243" y="149"/>
                    <a:pt x="209" y="119"/>
                    <a:pt x="197" y="101"/>
                  </a:cubicBezTo>
                  <a:cubicBezTo>
                    <a:pt x="213" y="97"/>
                    <a:pt x="214" y="96"/>
                    <a:pt x="229" y="88"/>
                  </a:cubicBezTo>
                  <a:cubicBezTo>
                    <a:pt x="191" y="66"/>
                    <a:pt x="165" y="29"/>
                    <a:pt x="157" y="0"/>
                  </a:cubicBezTo>
                  <a:cubicBezTo>
                    <a:pt x="142" y="45"/>
                    <a:pt x="118" y="71"/>
                    <a:pt x="75" y="87"/>
                  </a:cubicBezTo>
                  <a:cubicBezTo>
                    <a:pt x="89" y="96"/>
                    <a:pt x="100" y="99"/>
                    <a:pt x="115" y="102"/>
                  </a:cubicBezTo>
                  <a:cubicBezTo>
                    <a:pt x="103" y="120"/>
                    <a:pt x="69" y="149"/>
                    <a:pt x="37" y="155"/>
                  </a:cubicBezTo>
                  <a:cubicBezTo>
                    <a:pt x="60" y="171"/>
                    <a:pt x="75" y="171"/>
                    <a:pt x="105" y="175"/>
                  </a:cubicBezTo>
                  <a:cubicBezTo>
                    <a:pt x="87" y="199"/>
                    <a:pt x="49" y="229"/>
                    <a:pt x="15" y="243"/>
                  </a:cubicBezTo>
                  <a:cubicBezTo>
                    <a:pt x="33" y="255"/>
                    <a:pt x="69" y="257"/>
                    <a:pt x="93" y="257"/>
                  </a:cubicBezTo>
                  <a:cubicBezTo>
                    <a:pt x="80" y="281"/>
                    <a:pt x="26" y="324"/>
                    <a:pt x="0" y="335"/>
                  </a:cubicBezTo>
                  <a:cubicBezTo>
                    <a:pt x="55" y="359"/>
                    <a:pt x="112" y="362"/>
                    <a:pt x="157" y="362"/>
                  </a:cubicBezTo>
                  <a:cubicBezTo>
                    <a:pt x="202" y="362"/>
                    <a:pt x="257" y="359"/>
                    <a:pt x="313" y="335"/>
                  </a:cubicBezTo>
                  <a:cubicBezTo>
                    <a:pt x="286" y="324"/>
                    <a:pt x="232" y="281"/>
                    <a:pt x="220" y="257"/>
                  </a:cubicBezTo>
                  <a:close/>
                </a:path>
              </a:pathLst>
            </a:custGeom>
            <a:solidFill>
              <a:srgbClr val="8DBD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169276" y="6224588"/>
              <a:ext cx="80963" cy="371475"/>
            </a:xfrm>
            <a:custGeom>
              <a:avLst/>
              <a:gdLst>
                <a:gd name="T0" fmla="*/ 45 w 45"/>
                <a:gd name="T1" fmla="*/ 197 h 206"/>
                <a:gd name="T2" fmla="*/ 23 w 45"/>
                <a:gd name="T3" fmla="*/ 206 h 206"/>
                <a:gd name="T4" fmla="*/ 23 w 45"/>
                <a:gd name="T5" fmla="*/ 206 h 206"/>
                <a:gd name="T6" fmla="*/ 0 w 45"/>
                <a:gd name="T7" fmla="*/ 197 h 206"/>
                <a:gd name="T8" fmla="*/ 0 w 45"/>
                <a:gd name="T9" fmla="*/ 9 h 206"/>
                <a:gd name="T10" fmla="*/ 23 w 45"/>
                <a:gd name="T11" fmla="*/ 0 h 206"/>
                <a:gd name="T12" fmla="*/ 23 w 45"/>
                <a:gd name="T13" fmla="*/ 0 h 206"/>
                <a:gd name="T14" fmla="*/ 45 w 45"/>
                <a:gd name="T15" fmla="*/ 9 h 206"/>
                <a:gd name="T16" fmla="*/ 45 w 45"/>
                <a:gd name="T17" fmla="*/ 197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" h="206">
                  <a:moveTo>
                    <a:pt x="45" y="197"/>
                  </a:moveTo>
                  <a:cubicBezTo>
                    <a:pt x="45" y="202"/>
                    <a:pt x="35" y="206"/>
                    <a:pt x="23" y="206"/>
                  </a:cubicBezTo>
                  <a:cubicBezTo>
                    <a:pt x="23" y="206"/>
                    <a:pt x="23" y="206"/>
                    <a:pt x="23" y="206"/>
                  </a:cubicBezTo>
                  <a:cubicBezTo>
                    <a:pt x="10" y="206"/>
                    <a:pt x="0" y="202"/>
                    <a:pt x="0" y="197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10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35" y="0"/>
                    <a:pt x="45" y="4"/>
                    <a:pt x="45" y="9"/>
                  </a:cubicBezTo>
                  <a:lnTo>
                    <a:pt x="45" y="197"/>
                  </a:lnTo>
                  <a:close/>
                </a:path>
              </a:pathLst>
            </a:custGeom>
            <a:solidFill>
              <a:srgbClr val="8DBD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839076" y="5553075"/>
              <a:ext cx="741363" cy="858838"/>
            </a:xfrm>
            <a:custGeom>
              <a:avLst/>
              <a:gdLst>
                <a:gd name="T0" fmla="*/ 289 w 411"/>
                <a:gd name="T1" fmla="*/ 336 h 475"/>
                <a:gd name="T2" fmla="*/ 392 w 411"/>
                <a:gd name="T3" fmla="*/ 319 h 475"/>
                <a:gd name="T4" fmla="*/ 273 w 411"/>
                <a:gd name="T5" fmla="*/ 229 h 475"/>
                <a:gd name="T6" fmla="*/ 362 w 411"/>
                <a:gd name="T7" fmla="*/ 203 h 475"/>
                <a:gd name="T8" fmla="*/ 259 w 411"/>
                <a:gd name="T9" fmla="*/ 133 h 475"/>
                <a:gd name="T10" fmla="*/ 301 w 411"/>
                <a:gd name="T11" fmla="*/ 115 h 475"/>
                <a:gd name="T12" fmla="*/ 207 w 411"/>
                <a:gd name="T13" fmla="*/ 0 h 475"/>
                <a:gd name="T14" fmla="*/ 99 w 411"/>
                <a:gd name="T15" fmla="*/ 113 h 475"/>
                <a:gd name="T16" fmla="*/ 152 w 411"/>
                <a:gd name="T17" fmla="*/ 134 h 475"/>
                <a:gd name="T18" fmla="*/ 49 w 411"/>
                <a:gd name="T19" fmla="*/ 203 h 475"/>
                <a:gd name="T20" fmla="*/ 138 w 411"/>
                <a:gd name="T21" fmla="*/ 229 h 475"/>
                <a:gd name="T22" fmla="*/ 20 w 411"/>
                <a:gd name="T23" fmla="*/ 319 h 475"/>
                <a:gd name="T24" fmla="*/ 122 w 411"/>
                <a:gd name="T25" fmla="*/ 336 h 475"/>
                <a:gd name="T26" fmla="*/ 0 w 411"/>
                <a:gd name="T27" fmla="*/ 439 h 475"/>
                <a:gd name="T28" fmla="*/ 206 w 411"/>
                <a:gd name="T29" fmla="*/ 475 h 475"/>
                <a:gd name="T30" fmla="*/ 411 w 411"/>
                <a:gd name="T31" fmla="*/ 439 h 475"/>
                <a:gd name="T32" fmla="*/ 289 w 411"/>
                <a:gd name="T33" fmla="*/ 336 h 4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11" h="475">
                  <a:moveTo>
                    <a:pt x="289" y="336"/>
                  </a:moveTo>
                  <a:cubicBezTo>
                    <a:pt x="320" y="337"/>
                    <a:pt x="368" y="334"/>
                    <a:pt x="392" y="319"/>
                  </a:cubicBezTo>
                  <a:cubicBezTo>
                    <a:pt x="346" y="301"/>
                    <a:pt x="297" y="260"/>
                    <a:pt x="273" y="229"/>
                  </a:cubicBezTo>
                  <a:cubicBezTo>
                    <a:pt x="312" y="224"/>
                    <a:pt x="331" y="224"/>
                    <a:pt x="362" y="203"/>
                  </a:cubicBezTo>
                  <a:cubicBezTo>
                    <a:pt x="320" y="195"/>
                    <a:pt x="275" y="155"/>
                    <a:pt x="259" y="133"/>
                  </a:cubicBezTo>
                  <a:cubicBezTo>
                    <a:pt x="281" y="126"/>
                    <a:pt x="282" y="125"/>
                    <a:pt x="301" y="115"/>
                  </a:cubicBezTo>
                  <a:cubicBezTo>
                    <a:pt x="251" y="86"/>
                    <a:pt x="217" y="37"/>
                    <a:pt x="207" y="0"/>
                  </a:cubicBezTo>
                  <a:cubicBezTo>
                    <a:pt x="187" y="59"/>
                    <a:pt x="156" y="93"/>
                    <a:pt x="99" y="113"/>
                  </a:cubicBezTo>
                  <a:cubicBezTo>
                    <a:pt x="117" y="125"/>
                    <a:pt x="132" y="130"/>
                    <a:pt x="152" y="134"/>
                  </a:cubicBezTo>
                  <a:cubicBezTo>
                    <a:pt x="135" y="157"/>
                    <a:pt x="91" y="195"/>
                    <a:pt x="49" y="203"/>
                  </a:cubicBezTo>
                  <a:cubicBezTo>
                    <a:pt x="80" y="224"/>
                    <a:pt x="99" y="224"/>
                    <a:pt x="138" y="229"/>
                  </a:cubicBezTo>
                  <a:cubicBezTo>
                    <a:pt x="114" y="260"/>
                    <a:pt x="65" y="301"/>
                    <a:pt x="20" y="319"/>
                  </a:cubicBezTo>
                  <a:cubicBezTo>
                    <a:pt x="44" y="334"/>
                    <a:pt x="91" y="337"/>
                    <a:pt x="122" y="336"/>
                  </a:cubicBezTo>
                  <a:cubicBezTo>
                    <a:pt x="106" y="369"/>
                    <a:pt x="35" y="424"/>
                    <a:pt x="0" y="439"/>
                  </a:cubicBezTo>
                  <a:cubicBezTo>
                    <a:pt x="73" y="471"/>
                    <a:pt x="148" y="475"/>
                    <a:pt x="206" y="475"/>
                  </a:cubicBezTo>
                  <a:cubicBezTo>
                    <a:pt x="265" y="475"/>
                    <a:pt x="338" y="471"/>
                    <a:pt x="411" y="439"/>
                  </a:cubicBezTo>
                  <a:cubicBezTo>
                    <a:pt x="377" y="424"/>
                    <a:pt x="305" y="369"/>
                    <a:pt x="289" y="336"/>
                  </a:cubicBezTo>
                  <a:close/>
                </a:path>
              </a:pathLst>
            </a:custGeom>
            <a:solidFill>
              <a:srgbClr val="8DBD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21" name="Group 120出自【趣你的PPT】(微信:qunideppt)：最优质的PPT资源库"/>
          <p:cNvGrpSpPr/>
          <p:nvPr/>
        </p:nvGrpSpPr>
        <p:grpSpPr>
          <a:xfrm>
            <a:off x="4576324" y="2397430"/>
            <a:ext cx="6544864" cy="1548167"/>
            <a:chOff x="4619530" y="2424035"/>
            <a:chExt cx="6544864" cy="1548167"/>
          </a:xfrm>
        </p:grpSpPr>
        <p:grpSp>
          <p:nvGrpSpPr>
            <p:cNvPr id="56" name="组合 55"/>
            <p:cNvGrpSpPr/>
            <p:nvPr/>
          </p:nvGrpSpPr>
          <p:grpSpPr>
            <a:xfrm>
              <a:off x="4619530" y="2424035"/>
              <a:ext cx="6544864" cy="1548167"/>
              <a:chOff x="681080" y="2753256"/>
              <a:chExt cx="6962996" cy="1647075"/>
            </a:xfrm>
          </p:grpSpPr>
          <p:sp>
            <p:nvSpPr>
              <p:cNvPr id="59" name="出自【趣你的PPT】(微信:qunideppt)：最优质的PPT资源库"/>
              <p:cNvSpPr/>
              <p:nvPr/>
            </p:nvSpPr>
            <p:spPr>
              <a:xfrm>
                <a:off x="681080" y="2753256"/>
                <a:ext cx="6657271" cy="1247861"/>
              </a:xfrm>
              <a:custGeom>
                <a:avLst/>
                <a:gdLst>
                  <a:gd name="connsiteX0" fmla="*/ 0 w 6657271"/>
                  <a:gd name="connsiteY0" fmla="*/ 0 h 1247861"/>
                  <a:gd name="connsiteX1" fmla="*/ 6657271 w 6657271"/>
                  <a:gd name="connsiteY1" fmla="*/ 0 h 1247861"/>
                  <a:gd name="connsiteX2" fmla="*/ 6657271 w 6657271"/>
                  <a:gd name="connsiteY2" fmla="*/ 1247861 h 1247861"/>
                  <a:gd name="connsiteX3" fmla="*/ 0 w 6657271"/>
                  <a:gd name="connsiteY3" fmla="*/ 1247861 h 1247861"/>
                  <a:gd name="connsiteX4" fmla="*/ 0 w 6657271"/>
                  <a:gd name="connsiteY4" fmla="*/ 0 h 1247861"/>
                  <a:gd name="connsiteX0" fmla="*/ 0 w 6657271"/>
                  <a:gd name="connsiteY0" fmla="*/ 0 h 1247861"/>
                  <a:gd name="connsiteX1" fmla="*/ 6657271 w 6657271"/>
                  <a:gd name="connsiteY1" fmla="*/ 0 h 1247861"/>
                  <a:gd name="connsiteX2" fmla="*/ 6657271 w 6657271"/>
                  <a:gd name="connsiteY2" fmla="*/ 1247861 h 1247861"/>
                  <a:gd name="connsiteX3" fmla="*/ 213360 w 6657271"/>
                  <a:gd name="connsiteY3" fmla="*/ 1247861 h 1247861"/>
                  <a:gd name="connsiteX4" fmla="*/ 0 w 6657271"/>
                  <a:gd name="connsiteY4" fmla="*/ 0 h 1247861"/>
                  <a:gd name="connsiteX0" fmla="*/ 0 w 6657271"/>
                  <a:gd name="connsiteY0" fmla="*/ 0 h 1247861"/>
                  <a:gd name="connsiteX1" fmla="*/ 6393111 w 6657271"/>
                  <a:gd name="connsiteY1" fmla="*/ 386080 h 1247861"/>
                  <a:gd name="connsiteX2" fmla="*/ 6657271 w 6657271"/>
                  <a:gd name="connsiteY2" fmla="*/ 1247861 h 1247861"/>
                  <a:gd name="connsiteX3" fmla="*/ 213360 w 6657271"/>
                  <a:gd name="connsiteY3" fmla="*/ 1247861 h 1247861"/>
                  <a:gd name="connsiteX4" fmla="*/ 0 w 6657271"/>
                  <a:gd name="connsiteY4" fmla="*/ 0 h 12478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57271" h="1247861">
                    <a:moveTo>
                      <a:pt x="0" y="0"/>
                    </a:moveTo>
                    <a:lnTo>
                      <a:pt x="6393111" y="386080"/>
                    </a:lnTo>
                    <a:lnTo>
                      <a:pt x="6657271" y="1247861"/>
                    </a:lnTo>
                    <a:lnTo>
                      <a:pt x="213360" y="124786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34D5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0" name="出自【趣你的PPT】(微信:qunideppt)：最优质的PPT资源库"/>
              <p:cNvSpPr/>
              <p:nvPr/>
            </p:nvSpPr>
            <p:spPr>
              <a:xfrm>
                <a:off x="1220485" y="3721430"/>
                <a:ext cx="6423591" cy="678901"/>
              </a:xfrm>
              <a:custGeom>
                <a:avLst/>
                <a:gdLst>
                  <a:gd name="connsiteX0" fmla="*/ 0 w 6657271"/>
                  <a:gd name="connsiteY0" fmla="*/ 0 h 1247861"/>
                  <a:gd name="connsiteX1" fmla="*/ 6657271 w 6657271"/>
                  <a:gd name="connsiteY1" fmla="*/ 0 h 1247861"/>
                  <a:gd name="connsiteX2" fmla="*/ 6657271 w 6657271"/>
                  <a:gd name="connsiteY2" fmla="*/ 1247861 h 1247861"/>
                  <a:gd name="connsiteX3" fmla="*/ 0 w 6657271"/>
                  <a:gd name="connsiteY3" fmla="*/ 1247861 h 1247861"/>
                  <a:gd name="connsiteX4" fmla="*/ 0 w 6657271"/>
                  <a:gd name="connsiteY4" fmla="*/ 0 h 1247861"/>
                  <a:gd name="connsiteX0" fmla="*/ 0 w 6657271"/>
                  <a:gd name="connsiteY0" fmla="*/ 0 h 1247861"/>
                  <a:gd name="connsiteX1" fmla="*/ 6657271 w 6657271"/>
                  <a:gd name="connsiteY1" fmla="*/ 0 h 1247861"/>
                  <a:gd name="connsiteX2" fmla="*/ 6657271 w 6657271"/>
                  <a:gd name="connsiteY2" fmla="*/ 1247861 h 1247861"/>
                  <a:gd name="connsiteX3" fmla="*/ 213360 w 6657271"/>
                  <a:gd name="connsiteY3" fmla="*/ 1247861 h 1247861"/>
                  <a:gd name="connsiteX4" fmla="*/ 0 w 6657271"/>
                  <a:gd name="connsiteY4" fmla="*/ 0 h 1247861"/>
                  <a:gd name="connsiteX0" fmla="*/ 0 w 6657271"/>
                  <a:gd name="connsiteY0" fmla="*/ 0 h 1247861"/>
                  <a:gd name="connsiteX1" fmla="*/ 6393111 w 6657271"/>
                  <a:gd name="connsiteY1" fmla="*/ 386080 h 1247861"/>
                  <a:gd name="connsiteX2" fmla="*/ 6657271 w 6657271"/>
                  <a:gd name="connsiteY2" fmla="*/ 1247861 h 1247861"/>
                  <a:gd name="connsiteX3" fmla="*/ 213360 w 6657271"/>
                  <a:gd name="connsiteY3" fmla="*/ 1247861 h 1247861"/>
                  <a:gd name="connsiteX4" fmla="*/ 0 w 6657271"/>
                  <a:gd name="connsiteY4" fmla="*/ 0 h 1247861"/>
                  <a:gd name="connsiteX0" fmla="*/ 0 w 6657271"/>
                  <a:gd name="connsiteY0" fmla="*/ 0 h 1247861"/>
                  <a:gd name="connsiteX1" fmla="*/ 6393111 w 6657271"/>
                  <a:gd name="connsiteY1" fmla="*/ 386080 h 1247861"/>
                  <a:gd name="connsiteX2" fmla="*/ 6657271 w 6657271"/>
                  <a:gd name="connsiteY2" fmla="*/ 1247861 h 1247861"/>
                  <a:gd name="connsiteX3" fmla="*/ 50800 w 6657271"/>
                  <a:gd name="connsiteY3" fmla="*/ 546821 h 1247861"/>
                  <a:gd name="connsiteX4" fmla="*/ 0 w 6657271"/>
                  <a:gd name="connsiteY4" fmla="*/ 0 h 1247861"/>
                  <a:gd name="connsiteX0" fmla="*/ 0 w 6657271"/>
                  <a:gd name="connsiteY0" fmla="*/ 71120 h 1318981"/>
                  <a:gd name="connsiteX1" fmla="*/ 6321991 w 6657271"/>
                  <a:gd name="connsiteY1" fmla="*/ 0 h 1318981"/>
                  <a:gd name="connsiteX2" fmla="*/ 6657271 w 6657271"/>
                  <a:gd name="connsiteY2" fmla="*/ 1318981 h 1318981"/>
                  <a:gd name="connsiteX3" fmla="*/ 50800 w 6657271"/>
                  <a:gd name="connsiteY3" fmla="*/ 617941 h 1318981"/>
                  <a:gd name="connsiteX4" fmla="*/ 0 w 6657271"/>
                  <a:gd name="connsiteY4" fmla="*/ 71120 h 1318981"/>
                  <a:gd name="connsiteX0" fmla="*/ 0 w 6443911"/>
                  <a:gd name="connsiteY0" fmla="*/ 71120 h 678901"/>
                  <a:gd name="connsiteX1" fmla="*/ 6321991 w 6443911"/>
                  <a:gd name="connsiteY1" fmla="*/ 0 h 678901"/>
                  <a:gd name="connsiteX2" fmla="*/ 6443911 w 6443911"/>
                  <a:gd name="connsiteY2" fmla="*/ 678901 h 678901"/>
                  <a:gd name="connsiteX3" fmla="*/ 50800 w 6443911"/>
                  <a:gd name="connsiteY3" fmla="*/ 617941 h 678901"/>
                  <a:gd name="connsiteX4" fmla="*/ 0 w 6443911"/>
                  <a:gd name="connsiteY4" fmla="*/ 71120 h 678901"/>
                  <a:gd name="connsiteX0" fmla="*/ 0 w 6423591"/>
                  <a:gd name="connsiteY0" fmla="*/ 121920 h 678901"/>
                  <a:gd name="connsiteX1" fmla="*/ 6301671 w 6423591"/>
                  <a:gd name="connsiteY1" fmla="*/ 0 h 678901"/>
                  <a:gd name="connsiteX2" fmla="*/ 6423591 w 6423591"/>
                  <a:gd name="connsiteY2" fmla="*/ 678901 h 678901"/>
                  <a:gd name="connsiteX3" fmla="*/ 30480 w 6423591"/>
                  <a:gd name="connsiteY3" fmla="*/ 617941 h 678901"/>
                  <a:gd name="connsiteX4" fmla="*/ 0 w 6423591"/>
                  <a:gd name="connsiteY4" fmla="*/ 121920 h 6789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423591" h="678901">
                    <a:moveTo>
                      <a:pt x="0" y="121920"/>
                    </a:moveTo>
                    <a:lnTo>
                      <a:pt x="6301671" y="0"/>
                    </a:lnTo>
                    <a:lnTo>
                      <a:pt x="6423591" y="678901"/>
                    </a:lnTo>
                    <a:lnTo>
                      <a:pt x="30480" y="617941"/>
                    </a:lnTo>
                    <a:lnTo>
                      <a:pt x="0" y="12192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17" name="组合 116"/>
            <p:cNvGrpSpPr/>
            <p:nvPr/>
          </p:nvGrpSpPr>
          <p:grpSpPr>
            <a:xfrm>
              <a:off x="5486104" y="2746088"/>
              <a:ext cx="4159800" cy="584775"/>
              <a:chOff x="5041027" y="2790289"/>
              <a:chExt cx="4159800" cy="584775"/>
            </a:xfrm>
          </p:grpSpPr>
          <p:sp>
            <p:nvSpPr>
              <p:cNvPr id="115" name="出自【趣你的PPT】(微信:qunideppt)：最优质的PPT资源库"/>
              <p:cNvSpPr txBox="1"/>
              <p:nvPr/>
            </p:nvSpPr>
            <p:spPr>
              <a:xfrm>
                <a:off x="5041027" y="2790289"/>
                <a:ext cx="783443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200" b="1" dirty="0" smtClean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04</a:t>
                </a:r>
                <a:endParaRPr lang="zh-CN" altLang="en-US" sz="32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6" name="出自【趣你的PPT】(微信:qunideppt)：最优质的PPT资源库"/>
              <p:cNvSpPr txBox="1"/>
              <p:nvPr/>
            </p:nvSpPr>
            <p:spPr>
              <a:xfrm>
                <a:off x="5682878" y="2824070"/>
                <a:ext cx="351794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800" b="1" dirty="0" smtClean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未来计划</a:t>
                </a:r>
                <a:endParaRPr lang="zh-CN" altLang="en-US" sz="28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20" name="出自【趣你的PPT】(微信:qunideppt)：最优质的PPT资源库"/>
            <p:cNvSpPr txBox="1"/>
            <p:nvPr/>
          </p:nvSpPr>
          <p:spPr>
            <a:xfrm>
              <a:off x="6953579" y="3426055"/>
              <a:ext cx="351794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YOUR TITLE</a:t>
              </a:r>
              <a:endParaRPr lang="zh-CN" altLang="en-US" sz="2400" b="1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55621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5出自【趣你的PPT】(微信:qunideppt)：最优质的PPT资源库"/>
          <p:cNvGrpSpPr/>
          <p:nvPr/>
        </p:nvGrpSpPr>
        <p:grpSpPr>
          <a:xfrm>
            <a:off x="0" y="292608"/>
            <a:ext cx="12190828" cy="548640"/>
            <a:chOff x="0" y="292608"/>
            <a:chExt cx="12190828" cy="548640"/>
          </a:xfrm>
        </p:grpSpPr>
        <p:sp>
          <p:nvSpPr>
            <p:cNvPr id="43" name="出自【趣你的PPT】(微信:qunideppt)：最优质的PPT资源库"/>
            <p:cNvSpPr/>
            <p:nvPr/>
          </p:nvSpPr>
          <p:spPr>
            <a:xfrm>
              <a:off x="0" y="292608"/>
              <a:ext cx="3118104" cy="548640"/>
            </a:xfrm>
            <a:custGeom>
              <a:avLst/>
              <a:gdLst>
                <a:gd name="connsiteX0" fmla="*/ 0 w 3118104"/>
                <a:gd name="connsiteY0" fmla="*/ 0 h 539496"/>
                <a:gd name="connsiteX1" fmla="*/ 3118104 w 3118104"/>
                <a:gd name="connsiteY1" fmla="*/ 0 h 539496"/>
                <a:gd name="connsiteX2" fmla="*/ 3118104 w 3118104"/>
                <a:gd name="connsiteY2" fmla="*/ 539496 h 539496"/>
                <a:gd name="connsiteX3" fmla="*/ 0 w 3118104"/>
                <a:gd name="connsiteY3" fmla="*/ 539496 h 539496"/>
                <a:gd name="connsiteX4" fmla="*/ 0 w 3118104"/>
                <a:gd name="connsiteY4" fmla="*/ 0 h 539496"/>
                <a:gd name="connsiteX0" fmla="*/ 0 w 3118104"/>
                <a:gd name="connsiteY0" fmla="*/ 0 h 539496"/>
                <a:gd name="connsiteX1" fmla="*/ 2871216 w 3118104"/>
                <a:gd name="connsiteY1" fmla="*/ 0 h 539496"/>
                <a:gd name="connsiteX2" fmla="*/ 3118104 w 3118104"/>
                <a:gd name="connsiteY2" fmla="*/ 539496 h 539496"/>
                <a:gd name="connsiteX3" fmla="*/ 0 w 3118104"/>
                <a:gd name="connsiteY3" fmla="*/ 539496 h 539496"/>
                <a:gd name="connsiteX4" fmla="*/ 0 w 3118104"/>
                <a:gd name="connsiteY4" fmla="*/ 0 h 539496"/>
                <a:gd name="connsiteX0" fmla="*/ 0 w 3118104"/>
                <a:gd name="connsiteY0" fmla="*/ 9144 h 548640"/>
                <a:gd name="connsiteX1" fmla="*/ 2679192 w 3118104"/>
                <a:gd name="connsiteY1" fmla="*/ 0 h 548640"/>
                <a:gd name="connsiteX2" fmla="*/ 3118104 w 3118104"/>
                <a:gd name="connsiteY2" fmla="*/ 548640 h 548640"/>
                <a:gd name="connsiteX3" fmla="*/ 0 w 3118104"/>
                <a:gd name="connsiteY3" fmla="*/ 548640 h 548640"/>
                <a:gd name="connsiteX4" fmla="*/ 0 w 3118104"/>
                <a:gd name="connsiteY4" fmla="*/ 9144 h 548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18104" h="548640">
                  <a:moveTo>
                    <a:pt x="0" y="9144"/>
                  </a:moveTo>
                  <a:lnTo>
                    <a:pt x="2679192" y="0"/>
                  </a:lnTo>
                  <a:lnTo>
                    <a:pt x="3118104" y="548640"/>
                  </a:lnTo>
                  <a:lnTo>
                    <a:pt x="0" y="548640"/>
                  </a:lnTo>
                  <a:lnTo>
                    <a:pt x="0" y="9144"/>
                  </a:lnTo>
                  <a:close/>
                </a:path>
              </a:pathLst>
            </a:custGeom>
            <a:solidFill>
              <a:srgbClr val="5DA2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cxnSp>
          <p:nvCxnSpPr>
            <p:cNvPr id="45" name="出自【趣你的PPT】(微信:qunideppt)：最优质的PPT资源库"/>
            <p:cNvCxnSpPr/>
            <p:nvPr/>
          </p:nvCxnSpPr>
          <p:spPr>
            <a:xfrm>
              <a:off x="3108960" y="832104"/>
              <a:ext cx="9081868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出自【趣你的PPT】(微信:qunideppt)：最优质的PPT资源库"/>
          <p:cNvSpPr txBox="1"/>
          <p:nvPr/>
        </p:nvSpPr>
        <p:spPr>
          <a:xfrm>
            <a:off x="292608" y="366873"/>
            <a:ext cx="23591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单击此处添加标题</a:t>
            </a:r>
            <a:endParaRPr lang="zh-CN" altLang="en-US" sz="20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0" name="Group 9出自【趣你的PPT】(微信:qunideppt)：最优质的PPT资源库"/>
          <p:cNvGrpSpPr/>
          <p:nvPr/>
        </p:nvGrpSpPr>
        <p:grpSpPr>
          <a:xfrm>
            <a:off x="1118688" y="1803079"/>
            <a:ext cx="2189417" cy="2874307"/>
            <a:chOff x="888555" y="1518341"/>
            <a:chExt cx="1645276" cy="2159949"/>
          </a:xfrm>
        </p:grpSpPr>
        <p:sp>
          <p:nvSpPr>
            <p:cNvPr id="41" name="出自【趣你的PPT】(微信:qunideppt)：最优质的PPT资源库"/>
            <p:cNvSpPr/>
            <p:nvPr/>
          </p:nvSpPr>
          <p:spPr>
            <a:xfrm>
              <a:off x="888555" y="1518341"/>
              <a:ext cx="1645276" cy="2159949"/>
            </a:xfrm>
            <a:prstGeom prst="roundRect">
              <a:avLst>
                <a:gd name="adj" fmla="val 4218"/>
              </a:avLst>
            </a:prstGeom>
            <a:noFill/>
            <a:ln w="25400" cap="flat" cmpd="sng" algn="ctr">
              <a:solidFill>
                <a:srgbClr val="666666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1217615">
                <a:defRPr/>
              </a:pPr>
              <a:endParaRPr lang="en-US" sz="3190" kern="0" dirty="0" smtClean="0">
                <a:solidFill>
                  <a:prstClr val="white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42" name="出自【趣你的PPT】(微信:qunideppt)：最优质的PPT资源库"/>
            <p:cNvSpPr/>
            <p:nvPr/>
          </p:nvSpPr>
          <p:spPr>
            <a:xfrm>
              <a:off x="1099125" y="3219822"/>
              <a:ext cx="1224136" cy="288032"/>
            </a:xfrm>
            <a:prstGeom prst="roundRect">
              <a:avLst/>
            </a:prstGeom>
            <a:solidFill>
              <a:srgbClr val="F8D35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7615">
                <a:defRPr/>
              </a:pPr>
              <a:r>
                <a:rPr lang="zh-CN" altLang="en-US" sz="1397" b="1" kern="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</a:t>
              </a:r>
              <a:r>
                <a:rPr lang="zh-CN" altLang="en-US" sz="1397" b="1" kern="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输入关键词</a:t>
              </a:r>
              <a:endParaRPr lang="en-US" sz="1397" b="1" kern="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9" name="Group 21出自【趣你的PPT】(微信:qunideppt)：最优质的PPT资源库"/>
          <p:cNvGrpSpPr/>
          <p:nvPr/>
        </p:nvGrpSpPr>
        <p:grpSpPr>
          <a:xfrm>
            <a:off x="3705913" y="1803078"/>
            <a:ext cx="2189417" cy="2874307"/>
            <a:chOff x="888555" y="1518341"/>
            <a:chExt cx="1645276" cy="2159949"/>
          </a:xfrm>
        </p:grpSpPr>
        <p:sp>
          <p:nvSpPr>
            <p:cNvPr id="50" name="出自【趣你的PPT】(微信:qunideppt)：最优质的PPT资源库"/>
            <p:cNvSpPr/>
            <p:nvPr/>
          </p:nvSpPr>
          <p:spPr>
            <a:xfrm>
              <a:off x="888555" y="1518341"/>
              <a:ext cx="1645276" cy="2159949"/>
            </a:xfrm>
            <a:prstGeom prst="roundRect">
              <a:avLst>
                <a:gd name="adj" fmla="val 4218"/>
              </a:avLst>
            </a:prstGeom>
            <a:noFill/>
            <a:ln w="25400" cap="flat" cmpd="sng" algn="ctr">
              <a:solidFill>
                <a:srgbClr val="666666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1217615">
                <a:defRPr/>
              </a:pPr>
              <a:endParaRPr lang="en-US" sz="3190" kern="0" dirty="0" smtClean="0">
                <a:solidFill>
                  <a:prstClr val="white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51" name="出自【趣你的PPT】(微信:qunideppt)：最优质的PPT资源库"/>
            <p:cNvSpPr/>
            <p:nvPr/>
          </p:nvSpPr>
          <p:spPr>
            <a:xfrm>
              <a:off x="1099125" y="3219822"/>
              <a:ext cx="1224136" cy="288032"/>
            </a:xfrm>
            <a:prstGeom prst="roundRect">
              <a:avLst/>
            </a:prstGeom>
            <a:solidFill>
              <a:srgbClr val="F47264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7615">
                <a:defRPr/>
              </a:pPr>
              <a:r>
                <a:rPr lang="zh-CN" altLang="en-US" sz="1397" b="1" kern="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单击输入关键词</a:t>
              </a:r>
              <a:endParaRPr lang="en-US" altLang="zh-CN" sz="1397" b="1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4" name="Group 28出自【趣你的PPT】(微信:qunideppt)：最优质的PPT资源库"/>
          <p:cNvGrpSpPr/>
          <p:nvPr/>
        </p:nvGrpSpPr>
        <p:grpSpPr>
          <a:xfrm>
            <a:off x="6293138" y="1803079"/>
            <a:ext cx="2189417" cy="2874307"/>
            <a:chOff x="888555" y="1518341"/>
            <a:chExt cx="1645276" cy="2159949"/>
          </a:xfrm>
        </p:grpSpPr>
        <p:sp>
          <p:nvSpPr>
            <p:cNvPr id="55" name="出自【趣你的PPT】(微信:qunideppt)：最优质的PPT资源库"/>
            <p:cNvSpPr/>
            <p:nvPr/>
          </p:nvSpPr>
          <p:spPr>
            <a:xfrm>
              <a:off x="888555" y="1518341"/>
              <a:ext cx="1645276" cy="2159949"/>
            </a:xfrm>
            <a:prstGeom prst="roundRect">
              <a:avLst>
                <a:gd name="adj" fmla="val 4218"/>
              </a:avLst>
            </a:prstGeom>
            <a:noFill/>
            <a:ln w="25400" cap="flat" cmpd="sng" algn="ctr">
              <a:solidFill>
                <a:srgbClr val="666666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1217615">
                <a:defRPr/>
              </a:pPr>
              <a:endParaRPr lang="en-US" sz="3190" kern="0" dirty="0" smtClean="0">
                <a:solidFill>
                  <a:prstClr val="white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56" name="出自【趣你的PPT】(微信:qunideppt)：最优质的PPT资源库"/>
            <p:cNvSpPr/>
            <p:nvPr/>
          </p:nvSpPr>
          <p:spPr>
            <a:xfrm>
              <a:off x="1099125" y="3219822"/>
              <a:ext cx="1224136" cy="288032"/>
            </a:xfrm>
            <a:prstGeom prst="roundRect">
              <a:avLst/>
            </a:prstGeom>
            <a:solidFill>
              <a:srgbClr val="84CBC5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7615">
                <a:defRPr/>
              </a:pPr>
              <a:r>
                <a:rPr lang="zh-CN" altLang="en-US" sz="1397" b="1" kern="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单击输入关键词</a:t>
              </a:r>
              <a:endParaRPr lang="en-US" altLang="zh-CN" sz="1397" b="1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9" name="Group 35出自【趣你的PPT】(微信:qunideppt)：最优质的PPT资源库"/>
          <p:cNvGrpSpPr/>
          <p:nvPr/>
        </p:nvGrpSpPr>
        <p:grpSpPr>
          <a:xfrm>
            <a:off x="8880363" y="1803079"/>
            <a:ext cx="2189417" cy="2874307"/>
            <a:chOff x="888555" y="1518341"/>
            <a:chExt cx="1645276" cy="2159949"/>
          </a:xfrm>
        </p:grpSpPr>
        <p:sp>
          <p:nvSpPr>
            <p:cNvPr id="60" name="出自【趣你的PPT】(微信:qunideppt)：最优质的PPT资源库"/>
            <p:cNvSpPr/>
            <p:nvPr/>
          </p:nvSpPr>
          <p:spPr>
            <a:xfrm>
              <a:off x="888555" y="1518341"/>
              <a:ext cx="1645276" cy="2159949"/>
            </a:xfrm>
            <a:prstGeom prst="roundRect">
              <a:avLst>
                <a:gd name="adj" fmla="val 4218"/>
              </a:avLst>
            </a:prstGeom>
            <a:noFill/>
            <a:ln w="25400" cap="flat" cmpd="sng" algn="ctr">
              <a:solidFill>
                <a:srgbClr val="666666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1217615">
                <a:defRPr/>
              </a:pPr>
              <a:endParaRPr lang="en-US" sz="3190" kern="0" dirty="0" smtClean="0">
                <a:solidFill>
                  <a:prstClr val="white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61" name="出自【趣你的PPT】(微信:qunideppt)：最优质的PPT资源库"/>
            <p:cNvSpPr/>
            <p:nvPr/>
          </p:nvSpPr>
          <p:spPr>
            <a:xfrm>
              <a:off x="1099125" y="3219822"/>
              <a:ext cx="1224136" cy="288032"/>
            </a:xfrm>
            <a:prstGeom prst="roundRect">
              <a:avLst/>
            </a:prstGeom>
            <a:solidFill>
              <a:srgbClr val="7CC8EC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7615">
                <a:defRPr/>
              </a:pPr>
              <a:r>
                <a:rPr lang="zh-CN" altLang="en-US" sz="1397" b="1" kern="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单击输入关键词</a:t>
              </a:r>
              <a:endParaRPr lang="en-US" altLang="zh-CN" sz="1397" b="1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64" name="出自【趣你的PPT】(微信:qunideppt)：最优质的PPT资源库"/>
          <p:cNvSpPr txBox="1">
            <a:spLocks/>
          </p:cNvSpPr>
          <p:nvPr/>
        </p:nvSpPr>
        <p:spPr>
          <a:xfrm>
            <a:off x="823961" y="5119246"/>
            <a:ext cx="10636369" cy="812443"/>
          </a:xfrm>
          <a:prstGeom prst="rect">
            <a:avLst/>
          </a:prstGeom>
        </p:spPr>
        <p:txBody>
          <a:bodyPr vert="horz" lIns="121682" tIns="60841" rIns="121682" bIns="60841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just"/>
            <a:r>
              <a:rPr lang="zh-CN" altLang="en-US" sz="16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本模板来自微信公众号：趣你的</a:t>
            </a:r>
            <a:r>
              <a:rPr lang="en-US" altLang="zh-CN" sz="16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。一不小心，你就能学会</a:t>
            </a:r>
            <a:r>
              <a:rPr lang="en-US" altLang="zh-CN" sz="16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。建议您选择微软雅黑字体。任何形式的</a:t>
            </a:r>
            <a:r>
              <a:rPr lang="en-US" altLang="zh-CN" sz="16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模板转载与转播，请保留版权和二维码页面，一起做个善良的人。</a:t>
            </a:r>
          </a:p>
        </p:txBody>
      </p:sp>
      <p:grpSp>
        <p:nvGrpSpPr>
          <p:cNvPr id="65" name="Group 64出自【趣你的PPT】(微信:qunideppt)：最优质的PPT资源库"/>
          <p:cNvGrpSpPr/>
          <p:nvPr/>
        </p:nvGrpSpPr>
        <p:grpSpPr>
          <a:xfrm>
            <a:off x="1398900" y="2181775"/>
            <a:ext cx="1747731" cy="1577702"/>
            <a:chOff x="1388760" y="2263812"/>
            <a:chExt cx="1747731" cy="1577702"/>
          </a:xfrm>
        </p:grpSpPr>
        <p:sp>
          <p:nvSpPr>
            <p:cNvPr id="66" name="出自【趣你的PPT】(微信:qunideppt)：最优质的PPT资源库"/>
            <p:cNvSpPr txBox="1">
              <a:spLocks/>
            </p:cNvSpPr>
            <p:nvPr/>
          </p:nvSpPr>
          <p:spPr>
            <a:xfrm>
              <a:off x="1388760" y="2879353"/>
              <a:ext cx="1747731" cy="962161"/>
            </a:xfrm>
            <a:prstGeom prst="rect">
              <a:avLst/>
            </a:prstGeom>
          </p:spPr>
          <p:txBody>
            <a:bodyPr vert="horz" lIns="121682" tIns="60841" rIns="121682" bIns="60841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4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2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1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just">
                <a:buNone/>
              </a:pPr>
              <a:r>
                <a:rPr lang="zh-CN" altLang="en-US" sz="1600" dirty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本模板来自微信公众号：趣你的</a:t>
              </a:r>
              <a:r>
                <a:rPr lang="en-US" altLang="zh-CN" sz="1600" dirty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600" dirty="0" smtClean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  <a:endParaRPr lang="zh-CN" altLang="en-US" sz="16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67" name="组合 66"/>
            <p:cNvGrpSpPr/>
            <p:nvPr/>
          </p:nvGrpSpPr>
          <p:grpSpPr>
            <a:xfrm>
              <a:off x="1945122" y="2263812"/>
              <a:ext cx="513773" cy="511278"/>
              <a:chOff x="1945122" y="2263812"/>
              <a:chExt cx="513773" cy="511278"/>
            </a:xfrm>
          </p:grpSpPr>
          <p:sp>
            <p:nvSpPr>
              <p:cNvPr id="68" name="出自【趣你的PPT】(微信:qunideppt)：最优质的PPT资源库"/>
              <p:cNvSpPr/>
              <p:nvPr/>
            </p:nvSpPr>
            <p:spPr>
              <a:xfrm>
                <a:off x="1947617" y="2263812"/>
                <a:ext cx="511278" cy="511278"/>
              </a:xfrm>
              <a:prstGeom prst="ellipse">
                <a:avLst/>
              </a:prstGeom>
              <a:solidFill>
                <a:srgbClr val="F8D35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9" name="出自【趣你的PPT】(微信:qunideppt)：最优质的PPT资源库"/>
              <p:cNvSpPr txBox="1"/>
              <p:nvPr/>
            </p:nvSpPr>
            <p:spPr>
              <a:xfrm>
                <a:off x="1945122" y="2319396"/>
                <a:ext cx="51377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b="1" dirty="0" smtClean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01</a:t>
                </a:r>
                <a:endParaRPr lang="zh-CN" altLang="en-US" sz="20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70" name="Group 69出自【趣你的PPT】(微信:qunideppt)：最优质的PPT资源库"/>
          <p:cNvGrpSpPr/>
          <p:nvPr/>
        </p:nvGrpSpPr>
        <p:grpSpPr>
          <a:xfrm>
            <a:off x="3983205" y="2181775"/>
            <a:ext cx="1747731" cy="1577702"/>
            <a:chOff x="1388760" y="2263812"/>
            <a:chExt cx="1747731" cy="1577702"/>
          </a:xfrm>
        </p:grpSpPr>
        <p:sp>
          <p:nvSpPr>
            <p:cNvPr id="71" name="出自【趣你的PPT】(微信:qunideppt)：最优质的PPT资源库"/>
            <p:cNvSpPr txBox="1">
              <a:spLocks/>
            </p:cNvSpPr>
            <p:nvPr/>
          </p:nvSpPr>
          <p:spPr>
            <a:xfrm>
              <a:off x="1388760" y="2879353"/>
              <a:ext cx="1747731" cy="962161"/>
            </a:xfrm>
            <a:prstGeom prst="rect">
              <a:avLst/>
            </a:prstGeom>
          </p:spPr>
          <p:txBody>
            <a:bodyPr vert="horz" lIns="121682" tIns="60841" rIns="121682" bIns="60841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4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2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1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just">
                <a:buNone/>
              </a:pPr>
              <a:r>
                <a:rPr lang="zh-CN" altLang="en-US" sz="1600" dirty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本模板来自微信公众号：趣你的</a:t>
              </a:r>
              <a:r>
                <a:rPr lang="en-US" altLang="zh-CN" sz="1600" dirty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600" dirty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</a:p>
          </p:txBody>
        </p:sp>
        <p:grpSp>
          <p:nvGrpSpPr>
            <p:cNvPr id="72" name="组合 71"/>
            <p:cNvGrpSpPr/>
            <p:nvPr/>
          </p:nvGrpSpPr>
          <p:grpSpPr>
            <a:xfrm>
              <a:off x="1945122" y="2263812"/>
              <a:ext cx="513773" cy="511278"/>
              <a:chOff x="1945122" y="2263812"/>
              <a:chExt cx="513773" cy="511278"/>
            </a:xfrm>
          </p:grpSpPr>
          <p:sp>
            <p:nvSpPr>
              <p:cNvPr id="73" name="出自【趣你的PPT】(微信:qunideppt)：最优质的PPT资源库"/>
              <p:cNvSpPr/>
              <p:nvPr/>
            </p:nvSpPr>
            <p:spPr>
              <a:xfrm>
                <a:off x="1947617" y="2263812"/>
                <a:ext cx="511278" cy="511278"/>
              </a:xfrm>
              <a:prstGeom prst="ellipse">
                <a:avLst/>
              </a:prstGeom>
              <a:solidFill>
                <a:srgbClr val="F4726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4" name="出自【趣你的PPT】(微信:qunideppt)：最优质的PPT资源库"/>
              <p:cNvSpPr txBox="1"/>
              <p:nvPr/>
            </p:nvSpPr>
            <p:spPr>
              <a:xfrm>
                <a:off x="1945122" y="2319396"/>
                <a:ext cx="51377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b="1" dirty="0" smtClean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02</a:t>
                </a:r>
                <a:endParaRPr lang="zh-CN" altLang="en-US" sz="20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75" name="Group 74出自【趣你的PPT】(微信:qunideppt)：最优质的PPT资源库"/>
          <p:cNvGrpSpPr/>
          <p:nvPr/>
        </p:nvGrpSpPr>
        <p:grpSpPr>
          <a:xfrm>
            <a:off x="6564590" y="2181775"/>
            <a:ext cx="1747731" cy="1577702"/>
            <a:chOff x="1388760" y="2263812"/>
            <a:chExt cx="1747731" cy="1577702"/>
          </a:xfrm>
        </p:grpSpPr>
        <p:sp>
          <p:nvSpPr>
            <p:cNvPr id="76" name="出自【趣你的PPT】(微信:qunideppt)：最优质的PPT资源库"/>
            <p:cNvSpPr txBox="1">
              <a:spLocks/>
            </p:cNvSpPr>
            <p:nvPr/>
          </p:nvSpPr>
          <p:spPr>
            <a:xfrm>
              <a:off x="1388760" y="2879353"/>
              <a:ext cx="1747731" cy="962161"/>
            </a:xfrm>
            <a:prstGeom prst="rect">
              <a:avLst/>
            </a:prstGeom>
          </p:spPr>
          <p:txBody>
            <a:bodyPr vert="horz" lIns="121682" tIns="60841" rIns="121682" bIns="60841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4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2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1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just">
                <a:buNone/>
              </a:pPr>
              <a:r>
                <a:rPr lang="zh-CN" altLang="en-US" sz="1600" dirty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本模板来自微信公众号：趣你的</a:t>
              </a:r>
              <a:r>
                <a:rPr lang="en-US" altLang="zh-CN" sz="1600" dirty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600" dirty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</a:p>
          </p:txBody>
        </p:sp>
        <p:grpSp>
          <p:nvGrpSpPr>
            <p:cNvPr id="77" name="组合 76"/>
            <p:cNvGrpSpPr/>
            <p:nvPr/>
          </p:nvGrpSpPr>
          <p:grpSpPr>
            <a:xfrm>
              <a:off x="1945122" y="2263812"/>
              <a:ext cx="513773" cy="511278"/>
              <a:chOff x="1945122" y="2263812"/>
              <a:chExt cx="513773" cy="511278"/>
            </a:xfrm>
          </p:grpSpPr>
          <p:sp>
            <p:nvSpPr>
              <p:cNvPr id="78" name="出自【趣你的PPT】(微信:qunideppt)：最优质的PPT资源库"/>
              <p:cNvSpPr/>
              <p:nvPr/>
            </p:nvSpPr>
            <p:spPr>
              <a:xfrm>
                <a:off x="1947617" y="2263812"/>
                <a:ext cx="511278" cy="511278"/>
              </a:xfrm>
              <a:prstGeom prst="ellipse">
                <a:avLst/>
              </a:prstGeom>
              <a:solidFill>
                <a:srgbClr val="84CBC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9" name="出自【趣你的PPT】(微信:qunideppt)：最优质的PPT资源库"/>
              <p:cNvSpPr txBox="1"/>
              <p:nvPr/>
            </p:nvSpPr>
            <p:spPr>
              <a:xfrm>
                <a:off x="1945122" y="2319396"/>
                <a:ext cx="51377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b="1" dirty="0" smtClean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03</a:t>
                </a:r>
                <a:endParaRPr lang="zh-CN" altLang="en-US" sz="20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80" name="Group 79出自【趣你的PPT】(微信:qunideppt)：最优质的PPT资源库"/>
          <p:cNvGrpSpPr/>
          <p:nvPr/>
        </p:nvGrpSpPr>
        <p:grpSpPr>
          <a:xfrm>
            <a:off x="9148895" y="2181775"/>
            <a:ext cx="1747731" cy="1577702"/>
            <a:chOff x="1388760" y="2263812"/>
            <a:chExt cx="1747731" cy="1577702"/>
          </a:xfrm>
        </p:grpSpPr>
        <p:sp>
          <p:nvSpPr>
            <p:cNvPr id="81" name="出自【趣你的PPT】(微信:qunideppt)：最优质的PPT资源库"/>
            <p:cNvSpPr txBox="1">
              <a:spLocks/>
            </p:cNvSpPr>
            <p:nvPr/>
          </p:nvSpPr>
          <p:spPr>
            <a:xfrm>
              <a:off x="1388760" y="2879353"/>
              <a:ext cx="1747731" cy="962161"/>
            </a:xfrm>
            <a:prstGeom prst="rect">
              <a:avLst/>
            </a:prstGeom>
          </p:spPr>
          <p:txBody>
            <a:bodyPr vert="horz" lIns="121682" tIns="60841" rIns="121682" bIns="60841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4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2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1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just">
                <a:buNone/>
              </a:pPr>
              <a:r>
                <a:rPr lang="zh-CN" altLang="en-US" sz="1600" dirty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本模板来自微信公众号：趣你的</a:t>
              </a:r>
              <a:r>
                <a:rPr lang="en-US" altLang="zh-CN" sz="1600" dirty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600" dirty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</a:p>
          </p:txBody>
        </p:sp>
        <p:grpSp>
          <p:nvGrpSpPr>
            <p:cNvPr id="82" name="组合 81"/>
            <p:cNvGrpSpPr/>
            <p:nvPr/>
          </p:nvGrpSpPr>
          <p:grpSpPr>
            <a:xfrm>
              <a:off x="1945122" y="2263812"/>
              <a:ext cx="513773" cy="511278"/>
              <a:chOff x="1945122" y="2263812"/>
              <a:chExt cx="513773" cy="511278"/>
            </a:xfrm>
          </p:grpSpPr>
          <p:sp>
            <p:nvSpPr>
              <p:cNvPr id="83" name="出自【趣你的PPT】(微信:qunideppt)：最优质的PPT资源库"/>
              <p:cNvSpPr/>
              <p:nvPr/>
            </p:nvSpPr>
            <p:spPr>
              <a:xfrm>
                <a:off x="1947617" y="2263812"/>
                <a:ext cx="511278" cy="511278"/>
              </a:xfrm>
              <a:prstGeom prst="ellipse">
                <a:avLst/>
              </a:prstGeom>
              <a:solidFill>
                <a:srgbClr val="7CC8E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4" name="出自【趣你的PPT】(微信:qunideppt)：最优质的PPT资源库"/>
              <p:cNvSpPr txBox="1"/>
              <p:nvPr/>
            </p:nvSpPr>
            <p:spPr>
              <a:xfrm>
                <a:off x="1945122" y="2319396"/>
                <a:ext cx="51377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b="1" dirty="0" smtClean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04</a:t>
                </a:r>
                <a:endParaRPr lang="zh-CN" altLang="en-US" sz="20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19169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5出自【趣你的PPT】(微信:qunideppt)：最优质的PPT资源库"/>
          <p:cNvGrpSpPr/>
          <p:nvPr/>
        </p:nvGrpSpPr>
        <p:grpSpPr>
          <a:xfrm>
            <a:off x="0" y="292608"/>
            <a:ext cx="12190828" cy="548640"/>
            <a:chOff x="0" y="292608"/>
            <a:chExt cx="12190828" cy="548640"/>
          </a:xfrm>
        </p:grpSpPr>
        <p:sp>
          <p:nvSpPr>
            <p:cNvPr id="43" name="出自【趣你的PPT】(微信:qunideppt)：最优质的PPT资源库"/>
            <p:cNvSpPr/>
            <p:nvPr/>
          </p:nvSpPr>
          <p:spPr>
            <a:xfrm>
              <a:off x="0" y="292608"/>
              <a:ext cx="3118104" cy="548640"/>
            </a:xfrm>
            <a:custGeom>
              <a:avLst/>
              <a:gdLst>
                <a:gd name="connsiteX0" fmla="*/ 0 w 3118104"/>
                <a:gd name="connsiteY0" fmla="*/ 0 h 539496"/>
                <a:gd name="connsiteX1" fmla="*/ 3118104 w 3118104"/>
                <a:gd name="connsiteY1" fmla="*/ 0 h 539496"/>
                <a:gd name="connsiteX2" fmla="*/ 3118104 w 3118104"/>
                <a:gd name="connsiteY2" fmla="*/ 539496 h 539496"/>
                <a:gd name="connsiteX3" fmla="*/ 0 w 3118104"/>
                <a:gd name="connsiteY3" fmla="*/ 539496 h 539496"/>
                <a:gd name="connsiteX4" fmla="*/ 0 w 3118104"/>
                <a:gd name="connsiteY4" fmla="*/ 0 h 539496"/>
                <a:gd name="connsiteX0" fmla="*/ 0 w 3118104"/>
                <a:gd name="connsiteY0" fmla="*/ 0 h 539496"/>
                <a:gd name="connsiteX1" fmla="*/ 2871216 w 3118104"/>
                <a:gd name="connsiteY1" fmla="*/ 0 h 539496"/>
                <a:gd name="connsiteX2" fmla="*/ 3118104 w 3118104"/>
                <a:gd name="connsiteY2" fmla="*/ 539496 h 539496"/>
                <a:gd name="connsiteX3" fmla="*/ 0 w 3118104"/>
                <a:gd name="connsiteY3" fmla="*/ 539496 h 539496"/>
                <a:gd name="connsiteX4" fmla="*/ 0 w 3118104"/>
                <a:gd name="connsiteY4" fmla="*/ 0 h 539496"/>
                <a:gd name="connsiteX0" fmla="*/ 0 w 3118104"/>
                <a:gd name="connsiteY0" fmla="*/ 9144 h 548640"/>
                <a:gd name="connsiteX1" fmla="*/ 2679192 w 3118104"/>
                <a:gd name="connsiteY1" fmla="*/ 0 h 548640"/>
                <a:gd name="connsiteX2" fmla="*/ 3118104 w 3118104"/>
                <a:gd name="connsiteY2" fmla="*/ 548640 h 548640"/>
                <a:gd name="connsiteX3" fmla="*/ 0 w 3118104"/>
                <a:gd name="connsiteY3" fmla="*/ 548640 h 548640"/>
                <a:gd name="connsiteX4" fmla="*/ 0 w 3118104"/>
                <a:gd name="connsiteY4" fmla="*/ 9144 h 548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18104" h="548640">
                  <a:moveTo>
                    <a:pt x="0" y="9144"/>
                  </a:moveTo>
                  <a:lnTo>
                    <a:pt x="2679192" y="0"/>
                  </a:lnTo>
                  <a:lnTo>
                    <a:pt x="3118104" y="548640"/>
                  </a:lnTo>
                  <a:lnTo>
                    <a:pt x="0" y="548640"/>
                  </a:lnTo>
                  <a:lnTo>
                    <a:pt x="0" y="9144"/>
                  </a:lnTo>
                  <a:close/>
                </a:path>
              </a:pathLst>
            </a:custGeom>
            <a:solidFill>
              <a:srgbClr val="5DA2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cxnSp>
          <p:nvCxnSpPr>
            <p:cNvPr id="45" name="出自【趣你的PPT】(微信:qunideppt)：最优质的PPT资源库"/>
            <p:cNvCxnSpPr/>
            <p:nvPr/>
          </p:nvCxnSpPr>
          <p:spPr>
            <a:xfrm>
              <a:off x="3108960" y="832104"/>
              <a:ext cx="9081868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出自【趣你的PPT】(微信:qunideppt)：最优质的PPT资源库"/>
          <p:cNvSpPr txBox="1"/>
          <p:nvPr/>
        </p:nvSpPr>
        <p:spPr>
          <a:xfrm>
            <a:off x="292608" y="366873"/>
            <a:ext cx="23591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单击此处添加标题</a:t>
            </a:r>
            <a:endParaRPr lang="zh-CN" altLang="en-US" sz="20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1" name="Group 40出自【趣你的PPT】(微信:qunideppt)：最优质的PPT资源库"/>
          <p:cNvGrpSpPr/>
          <p:nvPr/>
        </p:nvGrpSpPr>
        <p:grpSpPr>
          <a:xfrm>
            <a:off x="854991" y="3554101"/>
            <a:ext cx="2663825" cy="2714625"/>
            <a:chOff x="6470651" y="3347724"/>
            <a:chExt cx="2663825" cy="2714625"/>
          </a:xfrm>
        </p:grpSpPr>
        <p:sp>
          <p:nvSpPr>
            <p:cNvPr id="6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470651" y="3347724"/>
              <a:ext cx="2663825" cy="2714625"/>
            </a:xfrm>
            <a:custGeom>
              <a:avLst/>
              <a:gdLst>
                <a:gd name="T0" fmla="*/ 333 w 1121"/>
                <a:gd name="T1" fmla="*/ 101 h 1143"/>
                <a:gd name="T2" fmla="*/ 143 w 1121"/>
                <a:gd name="T3" fmla="*/ 810 h 1143"/>
                <a:gd name="T4" fmla="*/ 852 w 1121"/>
                <a:gd name="T5" fmla="*/ 1000 h 1143"/>
                <a:gd name="T6" fmla="*/ 1111 w 1121"/>
                <a:gd name="T7" fmla="*/ 522 h 1143"/>
                <a:gd name="T8" fmla="*/ 1111 w 1121"/>
                <a:gd name="T9" fmla="*/ 522 h 1143"/>
                <a:gd name="T10" fmla="*/ 1111 w 1121"/>
                <a:gd name="T11" fmla="*/ 252 h 1143"/>
                <a:gd name="T12" fmla="*/ 876 w 1121"/>
                <a:gd name="T13" fmla="*/ 116 h 1143"/>
                <a:gd name="T14" fmla="*/ 876 w 1121"/>
                <a:gd name="T15" fmla="*/ 116 h 1143"/>
                <a:gd name="T16" fmla="*/ 333 w 1121"/>
                <a:gd name="T17" fmla="*/ 101 h 1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21" h="1143">
                  <a:moveTo>
                    <a:pt x="333" y="101"/>
                  </a:moveTo>
                  <a:cubicBezTo>
                    <a:pt x="85" y="245"/>
                    <a:pt x="0" y="562"/>
                    <a:pt x="143" y="810"/>
                  </a:cubicBezTo>
                  <a:cubicBezTo>
                    <a:pt x="287" y="1058"/>
                    <a:pt x="604" y="1143"/>
                    <a:pt x="852" y="1000"/>
                  </a:cubicBezTo>
                  <a:cubicBezTo>
                    <a:pt x="1027" y="899"/>
                    <a:pt x="1121" y="711"/>
                    <a:pt x="1111" y="522"/>
                  </a:cubicBezTo>
                  <a:cubicBezTo>
                    <a:pt x="1111" y="522"/>
                    <a:pt x="1111" y="522"/>
                    <a:pt x="1111" y="522"/>
                  </a:cubicBezTo>
                  <a:cubicBezTo>
                    <a:pt x="1111" y="252"/>
                    <a:pt x="1111" y="252"/>
                    <a:pt x="1111" y="252"/>
                  </a:cubicBezTo>
                  <a:cubicBezTo>
                    <a:pt x="876" y="116"/>
                    <a:pt x="876" y="116"/>
                    <a:pt x="876" y="116"/>
                  </a:cubicBezTo>
                  <a:cubicBezTo>
                    <a:pt x="876" y="116"/>
                    <a:pt x="876" y="116"/>
                    <a:pt x="876" y="116"/>
                  </a:cubicBezTo>
                  <a:cubicBezTo>
                    <a:pt x="718" y="13"/>
                    <a:pt x="508" y="0"/>
                    <a:pt x="333" y="101"/>
                  </a:cubicBezTo>
                </a:path>
              </a:pathLst>
            </a:custGeom>
            <a:solidFill>
              <a:srgbClr val="F4726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4" name="出自【趣你的PPT】(微信:qunideppt)：最优质的PPT资源库"/>
            <p:cNvSpPr txBox="1"/>
            <p:nvPr/>
          </p:nvSpPr>
          <p:spPr>
            <a:xfrm>
              <a:off x="8391262" y="3880963"/>
              <a:ext cx="52770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 smtClean="0">
                  <a:solidFill>
                    <a:prstClr val="white"/>
                  </a:solidFill>
                  <a:latin typeface="Arial" panose="020B0604020202020204" pitchFamily="34" charset="0"/>
                  <a:ea typeface="Microsoft YaHei UI" panose="020B0503020204020204" pitchFamily="34" charset="-122"/>
                  <a:cs typeface="Arial" panose="020B0604020202020204" pitchFamily="34" charset="0"/>
                </a:rPr>
                <a:t>02</a:t>
              </a:r>
              <a:endParaRPr lang="zh-CN" altLang="en-US" sz="2400" dirty="0">
                <a:solidFill>
                  <a:prstClr val="white"/>
                </a:solidFill>
                <a:latin typeface="Arial" panose="020B0604020202020204" pitchFamily="34" charset="0"/>
                <a:ea typeface="Microsoft YaHei UI" panose="020B0503020204020204" pitchFamily="34" charset="-122"/>
                <a:cs typeface="Arial" panose="020B0604020202020204" pitchFamily="34" charset="0"/>
              </a:endParaRPr>
            </a:p>
          </p:txBody>
        </p:sp>
        <p:grpSp>
          <p:nvGrpSpPr>
            <p:cNvPr id="65" name="组合 64"/>
            <p:cNvGrpSpPr/>
            <p:nvPr/>
          </p:nvGrpSpPr>
          <p:grpSpPr>
            <a:xfrm>
              <a:off x="7115708" y="4050680"/>
              <a:ext cx="1782626" cy="1223077"/>
              <a:chOff x="7115708" y="4050680"/>
              <a:chExt cx="1782626" cy="1223077"/>
            </a:xfrm>
          </p:grpSpPr>
          <p:grpSp>
            <p:nvGrpSpPr>
              <p:cNvPr id="66" name="组合 65"/>
              <p:cNvGrpSpPr/>
              <p:nvPr/>
            </p:nvGrpSpPr>
            <p:grpSpPr>
              <a:xfrm>
                <a:off x="7652950" y="4050680"/>
                <a:ext cx="484504" cy="484504"/>
                <a:chOff x="6861176" y="4454211"/>
                <a:chExt cx="403225" cy="403225"/>
              </a:xfrm>
            </p:grpSpPr>
            <p:sp>
              <p:nvSpPr>
                <p:cNvPr id="68" name="出自【趣你的PPT】(微信:qunideppt)：最优质的PPT资源库"/>
                <p:cNvSpPr>
                  <a:spLocks noChangeArrowheads="1"/>
                </p:cNvSpPr>
                <p:nvPr/>
              </p:nvSpPr>
              <p:spPr bwMode="auto">
                <a:xfrm>
                  <a:off x="6958013" y="4551049"/>
                  <a:ext cx="209550" cy="209550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9" name="出自【趣你的PPT】(微信:qunideppt)：最优质的PPT资源库"/>
                <p:cNvSpPr>
                  <a:spLocks noEditPoints="1"/>
                </p:cNvSpPr>
                <p:nvPr/>
              </p:nvSpPr>
              <p:spPr bwMode="auto">
                <a:xfrm>
                  <a:off x="6861176" y="4454211"/>
                  <a:ext cx="403225" cy="403225"/>
                </a:xfrm>
                <a:custGeom>
                  <a:avLst/>
                  <a:gdLst>
                    <a:gd name="T0" fmla="*/ 152 w 170"/>
                    <a:gd name="T1" fmla="*/ 90 h 170"/>
                    <a:gd name="T2" fmla="*/ 170 w 170"/>
                    <a:gd name="T3" fmla="*/ 79 h 170"/>
                    <a:gd name="T4" fmla="*/ 151 w 170"/>
                    <a:gd name="T5" fmla="*/ 71 h 170"/>
                    <a:gd name="T6" fmla="*/ 165 w 170"/>
                    <a:gd name="T7" fmla="*/ 55 h 170"/>
                    <a:gd name="T8" fmla="*/ 144 w 170"/>
                    <a:gd name="T9" fmla="*/ 53 h 170"/>
                    <a:gd name="T10" fmla="*/ 154 w 170"/>
                    <a:gd name="T11" fmla="*/ 34 h 170"/>
                    <a:gd name="T12" fmla="*/ 133 w 170"/>
                    <a:gd name="T13" fmla="*/ 38 h 170"/>
                    <a:gd name="T14" fmla="*/ 136 w 170"/>
                    <a:gd name="T15" fmla="*/ 16 h 170"/>
                    <a:gd name="T16" fmla="*/ 117 w 170"/>
                    <a:gd name="T17" fmla="*/ 26 h 170"/>
                    <a:gd name="T18" fmla="*/ 115 w 170"/>
                    <a:gd name="T19" fmla="*/ 5 h 170"/>
                    <a:gd name="T20" fmla="*/ 99 w 170"/>
                    <a:gd name="T21" fmla="*/ 19 h 170"/>
                    <a:gd name="T22" fmla="*/ 91 w 170"/>
                    <a:gd name="T23" fmla="*/ 0 h 170"/>
                    <a:gd name="T24" fmla="*/ 81 w 170"/>
                    <a:gd name="T25" fmla="*/ 18 h 170"/>
                    <a:gd name="T26" fmla="*/ 67 w 170"/>
                    <a:gd name="T27" fmla="*/ 1 h 170"/>
                    <a:gd name="T28" fmla="*/ 62 w 170"/>
                    <a:gd name="T29" fmla="*/ 22 h 170"/>
                    <a:gd name="T30" fmla="*/ 44 w 170"/>
                    <a:gd name="T31" fmla="*/ 10 h 170"/>
                    <a:gd name="T32" fmla="*/ 45 w 170"/>
                    <a:gd name="T33" fmla="*/ 31 h 170"/>
                    <a:gd name="T34" fmla="*/ 25 w 170"/>
                    <a:gd name="T35" fmla="*/ 24 h 170"/>
                    <a:gd name="T36" fmla="*/ 32 w 170"/>
                    <a:gd name="T37" fmla="*/ 45 h 170"/>
                    <a:gd name="T38" fmla="*/ 10 w 170"/>
                    <a:gd name="T39" fmla="*/ 44 h 170"/>
                    <a:gd name="T40" fmla="*/ 23 w 170"/>
                    <a:gd name="T41" fmla="*/ 61 h 170"/>
                    <a:gd name="T42" fmla="*/ 2 w 170"/>
                    <a:gd name="T43" fmla="*/ 67 h 170"/>
                    <a:gd name="T44" fmla="*/ 19 w 170"/>
                    <a:gd name="T45" fmla="*/ 80 h 170"/>
                    <a:gd name="T46" fmla="*/ 0 w 170"/>
                    <a:gd name="T47" fmla="*/ 91 h 170"/>
                    <a:gd name="T48" fmla="*/ 20 w 170"/>
                    <a:gd name="T49" fmla="*/ 99 h 170"/>
                    <a:gd name="T50" fmla="*/ 5 w 170"/>
                    <a:gd name="T51" fmla="*/ 115 h 170"/>
                    <a:gd name="T52" fmla="*/ 27 w 170"/>
                    <a:gd name="T53" fmla="*/ 117 h 170"/>
                    <a:gd name="T54" fmla="*/ 17 w 170"/>
                    <a:gd name="T55" fmla="*/ 136 h 170"/>
                    <a:gd name="T56" fmla="*/ 38 w 170"/>
                    <a:gd name="T57" fmla="*/ 132 h 170"/>
                    <a:gd name="T58" fmla="*/ 34 w 170"/>
                    <a:gd name="T59" fmla="*/ 153 h 170"/>
                    <a:gd name="T60" fmla="*/ 53 w 170"/>
                    <a:gd name="T61" fmla="*/ 143 h 170"/>
                    <a:gd name="T62" fmla="*/ 55 w 170"/>
                    <a:gd name="T63" fmla="*/ 165 h 170"/>
                    <a:gd name="T64" fmla="*/ 71 w 170"/>
                    <a:gd name="T65" fmla="*/ 150 h 170"/>
                    <a:gd name="T66" fmla="*/ 79 w 170"/>
                    <a:gd name="T67" fmla="*/ 170 h 170"/>
                    <a:gd name="T68" fmla="*/ 90 w 170"/>
                    <a:gd name="T69" fmla="*/ 151 h 170"/>
                    <a:gd name="T70" fmla="*/ 103 w 170"/>
                    <a:gd name="T71" fmla="*/ 168 h 170"/>
                    <a:gd name="T72" fmla="*/ 109 w 170"/>
                    <a:gd name="T73" fmla="*/ 147 h 170"/>
                    <a:gd name="T74" fmla="*/ 126 w 170"/>
                    <a:gd name="T75" fmla="*/ 160 h 170"/>
                    <a:gd name="T76" fmla="*/ 125 w 170"/>
                    <a:gd name="T77" fmla="*/ 138 h 170"/>
                    <a:gd name="T78" fmla="*/ 146 w 170"/>
                    <a:gd name="T79" fmla="*/ 145 h 170"/>
                    <a:gd name="T80" fmla="*/ 139 w 170"/>
                    <a:gd name="T81" fmla="*/ 125 h 170"/>
                    <a:gd name="T82" fmla="*/ 160 w 170"/>
                    <a:gd name="T83" fmla="*/ 126 h 170"/>
                    <a:gd name="T84" fmla="*/ 148 w 170"/>
                    <a:gd name="T85" fmla="*/ 108 h 170"/>
                    <a:gd name="T86" fmla="*/ 169 w 170"/>
                    <a:gd name="T87" fmla="*/ 103 h 170"/>
                    <a:gd name="T88" fmla="*/ 152 w 170"/>
                    <a:gd name="T89" fmla="*/ 90 h 170"/>
                    <a:gd name="T90" fmla="*/ 85 w 170"/>
                    <a:gd name="T91" fmla="*/ 141 h 170"/>
                    <a:gd name="T92" fmla="*/ 30 w 170"/>
                    <a:gd name="T93" fmla="*/ 85 h 170"/>
                    <a:gd name="T94" fmla="*/ 85 w 170"/>
                    <a:gd name="T95" fmla="*/ 29 h 170"/>
                    <a:gd name="T96" fmla="*/ 141 w 170"/>
                    <a:gd name="T97" fmla="*/ 85 h 170"/>
                    <a:gd name="T98" fmla="*/ 85 w 170"/>
                    <a:gd name="T99" fmla="*/ 141 h 1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170" h="170">
                      <a:moveTo>
                        <a:pt x="152" y="90"/>
                      </a:moveTo>
                      <a:cubicBezTo>
                        <a:pt x="170" y="79"/>
                        <a:pt x="170" y="79"/>
                        <a:pt x="170" y="79"/>
                      </a:cubicBezTo>
                      <a:cubicBezTo>
                        <a:pt x="151" y="71"/>
                        <a:pt x="151" y="71"/>
                        <a:pt x="151" y="71"/>
                      </a:cubicBezTo>
                      <a:cubicBezTo>
                        <a:pt x="165" y="55"/>
                        <a:pt x="165" y="55"/>
                        <a:pt x="165" y="55"/>
                      </a:cubicBezTo>
                      <a:cubicBezTo>
                        <a:pt x="144" y="53"/>
                        <a:pt x="144" y="53"/>
                        <a:pt x="144" y="53"/>
                      </a:cubicBezTo>
                      <a:cubicBezTo>
                        <a:pt x="154" y="34"/>
                        <a:pt x="154" y="34"/>
                        <a:pt x="154" y="34"/>
                      </a:cubicBezTo>
                      <a:cubicBezTo>
                        <a:pt x="133" y="38"/>
                        <a:pt x="133" y="38"/>
                        <a:pt x="133" y="38"/>
                      </a:cubicBezTo>
                      <a:cubicBezTo>
                        <a:pt x="136" y="16"/>
                        <a:pt x="136" y="16"/>
                        <a:pt x="136" y="16"/>
                      </a:cubicBezTo>
                      <a:cubicBezTo>
                        <a:pt x="117" y="26"/>
                        <a:pt x="117" y="26"/>
                        <a:pt x="117" y="26"/>
                      </a:cubicBezTo>
                      <a:cubicBezTo>
                        <a:pt x="115" y="5"/>
                        <a:pt x="115" y="5"/>
                        <a:pt x="115" y="5"/>
                      </a:cubicBezTo>
                      <a:cubicBezTo>
                        <a:pt x="99" y="19"/>
                        <a:pt x="99" y="19"/>
                        <a:pt x="99" y="19"/>
                      </a:cubicBezTo>
                      <a:cubicBezTo>
                        <a:pt x="91" y="0"/>
                        <a:pt x="91" y="0"/>
                        <a:pt x="91" y="0"/>
                      </a:cubicBezTo>
                      <a:cubicBezTo>
                        <a:pt x="81" y="18"/>
                        <a:pt x="81" y="18"/>
                        <a:pt x="81" y="18"/>
                      </a:cubicBezTo>
                      <a:cubicBezTo>
                        <a:pt x="67" y="1"/>
                        <a:pt x="67" y="1"/>
                        <a:pt x="67" y="1"/>
                      </a:cubicBezTo>
                      <a:cubicBezTo>
                        <a:pt x="62" y="22"/>
                        <a:pt x="62" y="22"/>
                        <a:pt x="62" y="22"/>
                      </a:cubicBezTo>
                      <a:cubicBezTo>
                        <a:pt x="44" y="10"/>
                        <a:pt x="44" y="10"/>
                        <a:pt x="44" y="10"/>
                      </a:cubicBezTo>
                      <a:cubicBezTo>
                        <a:pt x="45" y="31"/>
                        <a:pt x="45" y="31"/>
                        <a:pt x="45" y="31"/>
                      </a:cubicBezTo>
                      <a:cubicBezTo>
                        <a:pt x="25" y="24"/>
                        <a:pt x="25" y="24"/>
                        <a:pt x="25" y="24"/>
                      </a:cubicBezTo>
                      <a:cubicBezTo>
                        <a:pt x="32" y="45"/>
                        <a:pt x="32" y="45"/>
                        <a:pt x="32" y="45"/>
                      </a:cubicBezTo>
                      <a:cubicBezTo>
                        <a:pt x="10" y="44"/>
                        <a:pt x="10" y="44"/>
                        <a:pt x="10" y="44"/>
                      </a:cubicBezTo>
                      <a:cubicBezTo>
                        <a:pt x="23" y="61"/>
                        <a:pt x="23" y="61"/>
                        <a:pt x="23" y="61"/>
                      </a:cubicBezTo>
                      <a:cubicBezTo>
                        <a:pt x="2" y="67"/>
                        <a:pt x="2" y="67"/>
                        <a:pt x="2" y="67"/>
                      </a:cubicBezTo>
                      <a:cubicBezTo>
                        <a:pt x="19" y="80"/>
                        <a:pt x="19" y="80"/>
                        <a:pt x="19" y="80"/>
                      </a:cubicBezTo>
                      <a:cubicBezTo>
                        <a:pt x="0" y="91"/>
                        <a:pt x="0" y="91"/>
                        <a:pt x="0" y="91"/>
                      </a:cubicBezTo>
                      <a:cubicBezTo>
                        <a:pt x="20" y="99"/>
                        <a:pt x="20" y="99"/>
                        <a:pt x="20" y="99"/>
                      </a:cubicBezTo>
                      <a:cubicBezTo>
                        <a:pt x="5" y="115"/>
                        <a:pt x="5" y="115"/>
                        <a:pt x="5" y="115"/>
                      </a:cubicBezTo>
                      <a:cubicBezTo>
                        <a:pt x="27" y="117"/>
                        <a:pt x="27" y="117"/>
                        <a:pt x="27" y="117"/>
                      </a:cubicBezTo>
                      <a:cubicBezTo>
                        <a:pt x="17" y="136"/>
                        <a:pt x="17" y="136"/>
                        <a:pt x="17" y="136"/>
                      </a:cubicBezTo>
                      <a:cubicBezTo>
                        <a:pt x="38" y="132"/>
                        <a:pt x="38" y="132"/>
                        <a:pt x="38" y="132"/>
                      </a:cubicBezTo>
                      <a:cubicBezTo>
                        <a:pt x="34" y="153"/>
                        <a:pt x="34" y="153"/>
                        <a:pt x="34" y="153"/>
                      </a:cubicBezTo>
                      <a:cubicBezTo>
                        <a:pt x="53" y="143"/>
                        <a:pt x="53" y="143"/>
                        <a:pt x="53" y="143"/>
                      </a:cubicBezTo>
                      <a:cubicBezTo>
                        <a:pt x="55" y="165"/>
                        <a:pt x="55" y="165"/>
                        <a:pt x="55" y="165"/>
                      </a:cubicBezTo>
                      <a:cubicBezTo>
                        <a:pt x="71" y="150"/>
                        <a:pt x="71" y="150"/>
                        <a:pt x="71" y="150"/>
                      </a:cubicBezTo>
                      <a:cubicBezTo>
                        <a:pt x="79" y="170"/>
                        <a:pt x="79" y="170"/>
                        <a:pt x="79" y="170"/>
                      </a:cubicBezTo>
                      <a:cubicBezTo>
                        <a:pt x="90" y="151"/>
                        <a:pt x="90" y="151"/>
                        <a:pt x="90" y="151"/>
                      </a:cubicBezTo>
                      <a:cubicBezTo>
                        <a:pt x="103" y="168"/>
                        <a:pt x="103" y="168"/>
                        <a:pt x="103" y="168"/>
                      </a:cubicBezTo>
                      <a:cubicBezTo>
                        <a:pt x="109" y="147"/>
                        <a:pt x="109" y="147"/>
                        <a:pt x="109" y="147"/>
                      </a:cubicBezTo>
                      <a:cubicBezTo>
                        <a:pt x="126" y="160"/>
                        <a:pt x="126" y="160"/>
                        <a:pt x="126" y="160"/>
                      </a:cubicBezTo>
                      <a:cubicBezTo>
                        <a:pt x="125" y="138"/>
                        <a:pt x="125" y="138"/>
                        <a:pt x="125" y="138"/>
                      </a:cubicBezTo>
                      <a:cubicBezTo>
                        <a:pt x="146" y="145"/>
                        <a:pt x="146" y="145"/>
                        <a:pt x="146" y="145"/>
                      </a:cubicBezTo>
                      <a:cubicBezTo>
                        <a:pt x="139" y="125"/>
                        <a:pt x="139" y="125"/>
                        <a:pt x="139" y="125"/>
                      </a:cubicBezTo>
                      <a:cubicBezTo>
                        <a:pt x="160" y="126"/>
                        <a:pt x="160" y="126"/>
                        <a:pt x="160" y="126"/>
                      </a:cubicBezTo>
                      <a:cubicBezTo>
                        <a:pt x="148" y="108"/>
                        <a:pt x="148" y="108"/>
                        <a:pt x="148" y="108"/>
                      </a:cubicBezTo>
                      <a:cubicBezTo>
                        <a:pt x="169" y="103"/>
                        <a:pt x="169" y="103"/>
                        <a:pt x="169" y="103"/>
                      </a:cubicBezTo>
                      <a:lnTo>
                        <a:pt x="152" y="90"/>
                      </a:lnTo>
                      <a:close/>
                      <a:moveTo>
                        <a:pt x="85" y="141"/>
                      </a:moveTo>
                      <a:cubicBezTo>
                        <a:pt x="55" y="141"/>
                        <a:pt x="30" y="116"/>
                        <a:pt x="30" y="85"/>
                      </a:cubicBezTo>
                      <a:cubicBezTo>
                        <a:pt x="30" y="54"/>
                        <a:pt x="55" y="29"/>
                        <a:pt x="85" y="29"/>
                      </a:cubicBezTo>
                      <a:cubicBezTo>
                        <a:pt x="116" y="29"/>
                        <a:pt x="141" y="54"/>
                        <a:pt x="141" y="85"/>
                      </a:cubicBezTo>
                      <a:cubicBezTo>
                        <a:pt x="141" y="116"/>
                        <a:pt x="116" y="141"/>
                        <a:pt x="85" y="14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67" name="出自【趣你的PPT】(微信:qunideppt)：最优质的PPT资源库"/>
              <p:cNvSpPr txBox="1"/>
              <p:nvPr/>
            </p:nvSpPr>
            <p:spPr>
              <a:xfrm>
                <a:off x="7115708" y="4627426"/>
                <a:ext cx="178262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单击添加标题</a:t>
                </a:r>
                <a:endParaRPr lang="en-US" altLang="zh-CN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CN" altLang="en-US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单击添加标题</a:t>
                </a:r>
              </a:p>
            </p:txBody>
          </p:sp>
        </p:grpSp>
      </p:grpSp>
      <p:grpSp>
        <p:nvGrpSpPr>
          <p:cNvPr id="2" name="Group 1出自【趣你的PPT】(微信:qunideppt)：最优质的PPT资源库"/>
          <p:cNvGrpSpPr/>
          <p:nvPr/>
        </p:nvGrpSpPr>
        <p:grpSpPr>
          <a:xfrm>
            <a:off x="2261516" y="1495113"/>
            <a:ext cx="2465388" cy="2657475"/>
            <a:chOff x="2261516" y="1495113"/>
            <a:chExt cx="2465388" cy="2657475"/>
          </a:xfrm>
        </p:grpSpPr>
        <p:sp>
          <p:nvSpPr>
            <p:cNvPr id="5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261516" y="1495113"/>
              <a:ext cx="2465388" cy="2657475"/>
            </a:xfrm>
            <a:custGeom>
              <a:avLst/>
              <a:gdLst>
                <a:gd name="T0" fmla="*/ 1038 w 1038"/>
                <a:gd name="T1" fmla="*/ 519 h 1118"/>
                <a:gd name="T2" fmla="*/ 519 w 1038"/>
                <a:gd name="T3" fmla="*/ 0 h 1118"/>
                <a:gd name="T4" fmla="*/ 0 w 1038"/>
                <a:gd name="T5" fmla="*/ 519 h 1118"/>
                <a:gd name="T6" fmla="*/ 284 w 1038"/>
                <a:gd name="T7" fmla="*/ 982 h 1118"/>
                <a:gd name="T8" fmla="*/ 284 w 1038"/>
                <a:gd name="T9" fmla="*/ 982 h 1118"/>
                <a:gd name="T10" fmla="*/ 519 w 1038"/>
                <a:gd name="T11" fmla="*/ 1118 h 1118"/>
                <a:gd name="T12" fmla="*/ 754 w 1038"/>
                <a:gd name="T13" fmla="*/ 982 h 1118"/>
                <a:gd name="T14" fmla="*/ 754 w 1038"/>
                <a:gd name="T15" fmla="*/ 982 h 1118"/>
                <a:gd name="T16" fmla="*/ 1038 w 1038"/>
                <a:gd name="T17" fmla="*/ 519 h 1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38" h="1118">
                  <a:moveTo>
                    <a:pt x="1038" y="519"/>
                  </a:moveTo>
                  <a:cubicBezTo>
                    <a:pt x="1038" y="233"/>
                    <a:pt x="806" y="0"/>
                    <a:pt x="519" y="0"/>
                  </a:cubicBezTo>
                  <a:cubicBezTo>
                    <a:pt x="232" y="0"/>
                    <a:pt x="0" y="233"/>
                    <a:pt x="0" y="519"/>
                  </a:cubicBezTo>
                  <a:cubicBezTo>
                    <a:pt x="0" y="721"/>
                    <a:pt x="116" y="896"/>
                    <a:pt x="284" y="982"/>
                  </a:cubicBezTo>
                  <a:cubicBezTo>
                    <a:pt x="284" y="982"/>
                    <a:pt x="284" y="982"/>
                    <a:pt x="284" y="982"/>
                  </a:cubicBezTo>
                  <a:cubicBezTo>
                    <a:pt x="519" y="1118"/>
                    <a:pt x="519" y="1118"/>
                    <a:pt x="519" y="1118"/>
                  </a:cubicBezTo>
                  <a:cubicBezTo>
                    <a:pt x="754" y="982"/>
                    <a:pt x="754" y="982"/>
                    <a:pt x="754" y="982"/>
                  </a:cubicBezTo>
                  <a:cubicBezTo>
                    <a:pt x="754" y="982"/>
                    <a:pt x="754" y="982"/>
                    <a:pt x="754" y="982"/>
                  </a:cubicBezTo>
                  <a:cubicBezTo>
                    <a:pt x="922" y="896"/>
                    <a:pt x="1038" y="721"/>
                    <a:pt x="1038" y="519"/>
                  </a:cubicBezTo>
                </a:path>
              </a:pathLst>
            </a:custGeom>
            <a:solidFill>
              <a:srgbClr val="84CBC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3" name="出自【趣你的PPT】(微信:qunideppt)：最优质的PPT资源库"/>
            <p:cNvSpPr txBox="1"/>
            <p:nvPr/>
          </p:nvSpPr>
          <p:spPr>
            <a:xfrm>
              <a:off x="3244915" y="3540785"/>
              <a:ext cx="52770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 smtClean="0">
                  <a:solidFill>
                    <a:prstClr val="white"/>
                  </a:solidFill>
                  <a:latin typeface="Arial" panose="020B0604020202020204" pitchFamily="34" charset="0"/>
                  <a:ea typeface="Microsoft YaHei UI" panose="020B0503020204020204" pitchFamily="34" charset="-122"/>
                  <a:cs typeface="Arial" panose="020B0604020202020204" pitchFamily="34" charset="0"/>
                </a:rPr>
                <a:t>01</a:t>
              </a:r>
              <a:endParaRPr lang="zh-CN" altLang="en-US" sz="2400" dirty="0">
                <a:solidFill>
                  <a:prstClr val="white"/>
                </a:solidFill>
                <a:latin typeface="Arial" panose="020B0604020202020204" pitchFamily="34" charset="0"/>
                <a:ea typeface="Microsoft YaHei UI" panose="020B0503020204020204" pitchFamily="34" charset="-122"/>
                <a:cs typeface="Arial" panose="020B0604020202020204" pitchFamily="34" charset="0"/>
              </a:endParaRPr>
            </a:p>
          </p:txBody>
        </p:sp>
        <p:grpSp>
          <p:nvGrpSpPr>
            <p:cNvPr id="55" name="组合 54"/>
            <p:cNvGrpSpPr/>
            <p:nvPr/>
          </p:nvGrpSpPr>
          <p:grpSpPr>
            <a:xfrm>
              <a:off x="3127333" y="1971202"/>
              <a:ext cx="705722" cy="346707"/>
              <a:chOff x="8839201" y="1488761"/>
              <a:chExt cx="546100" cy="268288"/>
            </a:xfrm>
            <a:solidFill>
              <a:schemeClr val="bg1"/>
            </a:solidFill>
          </p:grpSpPr>
          <p:sp>
            <p:nvSpPr>
              <p:cNvPr id="57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9055101" y="1488761"/>
                <a:ext cx="107950" cy="10636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8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9239251" y="1564961"/>
                <a:ext cx="77788" cy="7620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9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8899526" y="1588774"/>
                <a:ext cx="68263" cy="6667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0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8958263" y="1604649"/>
                <a:ext cx="301625" cy="152400"/>
              </a:xfrm>
              <a:custGeom>
                <a:avLst/>
                <a:gdLst>
                  <a:gd name="T0" fmla="*/ 63 w 127"/>
                  <a:gd name="T1" fmla="*/ 0 h 64"/>
                  <a:gd name="T2" fmla="*/ 0 w 127"/>
                  <a:gd name="T3" fmla="*/ 64 h 64"/>
                  <a:gd name="T4" fmla="*/ 127 w 127"/>
                  <a:gd name="T5" fmla="*/ 64 h 64"/>
                  <a:gd name="T6" fmla="*/ 63 w 127"/>
                  <a:gd name="T7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7" h="64">
                    <a:moveTo>
                      <a:pt x="63" y="0"/>
                    </a:moveTo>
                    <a:cubicBezTo>
                      <a:pt x="28" y="0"/>
                      <a:pt x="0" y="29"/>
                      <a:pt x="0" y="64"/>
                    </a:cubicBezTo>
                    <a:cubicBezTo>
                      <a:pt x="127" y="64"/>
                      <a:pt x="127" y="64"/>
                      <a:pt x="127" y="64"/>
                    </a:cubicBezTo>
                    <a:cubicBezTo>
                      <a:pt x="127" y="29"/>
                      <a:pt x="98" y="0"/>
                      <a:pt x="6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1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8839201" y="1661799"/>
                <a:ext cx="130175" cy="95250"/>
              </a:xfrm>
              <a:custGeom>
                <a:avLst/>
                <a:gdLst>
                  <a:gd name="T0" fmla="*/ 55 w 55"/>
                  <a:gd name="T1" fmla="*/ 3 h 40"/>
                  <a:gd name="T2" fmla="*/ 40 w 55"/>
                  <a:gd name="T3" fmla="*/ 0 h 40"/>
                  <a:gd name="T4" fmla="*/ 0 w 55"/>
                  <a:gd name="T5" fmla="*/ 40 h 40"/>
                  <a:gd name="T6" fmla="*/ 44 w 55"/>
                  <a:gd name="T7" fmla="*/ 40 h 40"/>
                  <a:gd name="T8" fmla="*/ 55 w 55"/>
                  <a:gd name="T9" fmla="*/ 3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5" h="40">
                    <a:moveTo>
                      <a:pt x="55" y="3"/>
                    </a:moveTo>
                    <a:cubicBezTo>
                      <a:pt x="50" y="1"/>
                      <a:pt x="45" y="0"/>
                      <a:pt x="40" y="0"/>
                    </a:cubicBezTo>
                    <a:cubicBezTo>
                      <a:pt x="18" y="0"/>
                      <a:pt x="0" y="17"/>
                      <a:pt x="0" y="40"/>
                    </a:cubicBezTo>
                    <a:cubicBezTo>
                      <a:pt x="44" y="40"/>
                      <a:pt x="44" y="40"/>
                      <a:pt x="44" y="40"/>
                    </a:cubicBezTo>
                    <a:cubicBezTo>
                      <a:pt x="44" y="26"/>
                      <a:pt x="48" y="13"/>
                      <a:pt x="55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2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9239251" y="1647511"/>
                <a:ext cx="146050" cy="109538"/>
              </a:xfrm>
              <a:custGeom>
                <a:avLst/>
                <a:gdLst>
                  <a:gd name="T0" fmla="*/ 16 w 62"/>
                  <a:gd name="T1" fmla="*/ 0 h 46"/>
                  <a:gd name="T2" fmla="*/ 0 w 62"/>
                  <a:gd name="T3" fmla="*/ 3 h 46"/>
                  <a:gd name="T4" fmla="*/ 14 w 62"/>
                  <a:gd name="T5" fmla="*/ 46 h 46"/>
                  <a:gd name="T6" fmla="*/ 62 w 62"/>
                  <a:gd name="T7" fmla="*/ 46 h 46"/>
                  <a:gd name="T8" fmla="*/ 16 w 62"/>
                  <a:gd name="T9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46">
                    <a:moveTo>
                      <a:pt x="16" y="0"/>
                    </a:moveTo>
                    <a:cubicBezTo>
                      <a:pt x="11" y="0"/>
                      <a:pt x="5" y="1"/>
                      <a:pt x="0" y="3"/>
                    </a:cubicBezTo>
                    <a:cubicBezTo>
                      <a:pt x="9" y="15"/>
                      <a:pt x="14" y="30"/>
                      <a:pt x="14" y="46"/>
                    </a:cubicBezTo>
                    <a:cubicBezTo>
                      <a:pt x="62" y="46"/>
                      <a:pt x="62" y="46"/>
                      <a:pt x="62" y="46"/>
                    </a:cubicBezTo>
                    <a:cubicBezTo>
                      <a:pt x="62" y="21"/>
                      <a:pt x="42" y="0"/>
                      <a:pt x="1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56" name="出自【趣你的PPT】(微信:qunideppt)：最优质的PPT资源库"/>
            <p:cNvSpPr txBox="1"/>
            <p:nvPr/>
          </p:nvSpPr>
          <p:spPr>
            <a:xfrm>
              <a:off x="2627503" y="2499494"/>
              <a:ext cx="178262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单击添加标题</a:t>
              </a:r>
              <a:endParaRPr lang="en-US" altLang="zh-CN" sz="20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2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单击添加</a:t>
              </a:r>
              <a:r>
                <a:rPr lang="zh-CN" altLang="en-US" sz="200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标题</a:t>
              </a:r>
              <a:endParaRPr lang="zh-CN" altLang="en-US" sz="2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4" name="Group 43出自【趣你的PPT】(微信:qunideppt)：最优质的PPT资源库"/>
          <p:cNvGrpSpPr/>
          <p:nvPr/>
        </p:nvGrpSpPr>
        <p:grpSpPr>
          <a:xfrm>
            <a:off x="3471191" y="3554101"/>
            <a:ext cx="2662238" cy="2714625"/>
            <a:chOff x="9086851" y="3347724"/>
            <a:chExt cx="2662238" cy="2714625"/>
          </a:xfrm>
        </p:grpSpPr>
        <p:sp>
          <p:nvSpPr>
            <p:cNvPr id="4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086851" y="3347724"/>
              <a:ext cx="2662238" cy="2714625"/>
            </a:xfrm>
            <a:custGeom>
              <a:avLst/>
              <a:gdLst>
                <a:gd name="T0" fmla="*/ 269 w 1121"/>
                <a:gd name="T1" fmla="*/ 1000 h 1143"/>
                <a:gd name="T2" fmla="*/ 978 w 1121"/>
                <a:gd name="T3" fmla="*/ 810 h 1143"/>
                <a:gd name="T4" fmla="*/ 788 w 1121"/>
                <a:gd name="T5" fmla="*/ 101 h 1143"/>
                <a:gd name="T6" fmla="*/ 245 w 1121"/>
                <a:gd name="T7" fmla="*/ 116 h 1143"/>
                <a:gd name="T8" fmla="*/ 245 w 1121"/>
                <a:gd name="T9" fmla="*/ 116 h 1143"/>
                <a:gd name="T10" fmla="*/ 10 w 1121"/>
                <a:gd name="T11" fmla="*/ 252 h 1143"/>
                <a:gd name="T12" fmla="*/ 10 w 1121"/>
                <a:gd name="T13" fmla="*/ 522 h 1143"/>
                <a:gd name="T14" fmla="*/ 10 w 1121"/>
                <a:gd name="T15" fmla="*/ 522 h 1143"/>
                <a:gd name="T16" fmla="*/ 269 w 1121"/>
                <a:gd name="T17" fmla="*/ 1000 h 1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21" h="1143">
                  <a:moveTo>
                    <a:pt x="269" y="1000"/>
                  </a:moveTo>
                  <a:cubicBezTo>
                    <a:pt x="517" y="1143"/>
                    <a:pt x="834" y="1058"/>
                    <a:pt x="978" y="810"/>
                  </a:cubicBezTo>
                  <a:cubicBezTo>
                    <a:pt x="1121" y="562"/>
                    <a:pt x="1036" y="245"/>
                    <a:pt x="788" y="101"/>
                  </a:cubicBezTo>
                  <a:cubicBezTo>
                    <a:pt x="613" y="0"/>
                    <a:pt x="403" y="13"/>
                    <a:pt x="245" y="116"/>
                  </a:cubicBezTo>
                  <a:cubicBezTo>
                    <a:pt x="245" y="116"/>
                    <a:pt x="245" y="116"/>
                    <a:pt x="245" y="116"/>
                  </a:cubicBezTo>
                  <a:cubicBezTo>
                    <a:pt x="10" y="252"/>
                    <a:pt x="10" y="252"/>
                    <a:pt x="10" y="252"/>
                  </a:cubicBezTo>
                  <a:cubicBezTo>
                    <a:pt x="10" y="522"/>
                    <a:pt x="10" y="522"/>
                    <a:pt x="10" y="522"/>
                  </a:cubicBezTo>
                  <a:cubicBezTo>
                    <a:pt x="10" y="522"/>
                    <a:pt x="10" y="522"/>
                    <a:pt x="10" y="522"/>
                  </a:cubicBezTo>
                  <a:cubicBezTo>
                    <a:pt x="0" y="711"/>
                    <a:pt x="94" y="899"/>
                    <a:pt x="269" y="1000"/>
                  </a:cubicBezTo>
                </a:path>
              </a:pathLst>
            </a:custGeom>
            <a:solidFill>
              <a:srgbClr val="F8D35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0227005" y="4050680"/>
              <a:ext cx="354013" cy="442913"/>
            </a:xfrm>
            <a:custGeom>
              <a:avLst/>
              <a:gdLst>
                <a:gd name="T0" fmla="*/ 142 w 149"/>
                <a:gd name="T1" fmla="*/ 83 h 187"/>
                <a:gd name="T2" fmla="*/ 115 w 149"/>
                <a:gd name="T3" fmla="*/ 54 h 187"/>
                <a:gd name="T4" fmla="*/ 104 w 149"/>
                <a:gd name="T5" fmla="*/ 17 h 187"/>
                <a:gd name="T6" fmla="*/ 44 w 149"/>
                <a:gd name="T7" fmla="*/ 17 h 187"/>
                <a:gd name="T8" fmla="*/ 33 w 149"/>
                <a:gd name="T9" fmla="*/ 55 h 187"/>
                <a:gd name="T10" fmla="*/ 6 w 149"/>
                <a:gd name="T11" fmla="*/ 84 h 187"/>
                <a:gd name="T12" fmla="*/ 36 w 149"/>
                <a:gd name="T13" fmla="*/ 135 h 187"/>
                <a:gd name="T14" fmla="*/ 64 w 149"/>
                <a:gd name="T15" fmla="*/ 133 h 187"/>
                <a:gd name="T16" fmla="*/ 64 w 149"/>
                <a:gd name="T17" fmla="*/ 179 h 187"/>
                <a:gd name="T18" fmla="*/ 75 w 149"/>
                <a:gd name="T19" fmla="*/ 187 h 187"/>
                <a:gd name="T20" fmla="*/ 86 w 149"/>
                <a:gd name="T21" fmla="*/ 179 h 187"/>
                <a:gd name="T22" fmla="*/ 86 w 149"/>
                <a:gd name="T23" fmla="*/ 133 h 187"/>
                <a:gd name="T24" fmla="*/ 113 w 149"/>
                <a:gd name="T25" fmla="*/ 135 h 187"/>
                <a:gd name="T26" fmla="*/ 142 w 149"/>
                <a:gd name="T27" fmla="*/ 83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9" h="187">
                  <a:moveTo>
                    <a:pt x="142" y="83"/>
                  </a:moveTo>
                  <a:cubicBezTo>
                    <a:pt x="139" y="69"/>
                    <a:pt x="128" y="59"/>
                    <a:pt x="115" y="54"/>
                  </a:cubicBezTo>
                  <a:cubicBezTo>
                    <a:pt x="118" y="41"/>
                    <a:pt x="114" y="27"/>
                    <a:pt x="104" y="17"/>
                  </a:cubicBezTo>
                  <a:cubicBezTo>
                    <a:pt x="87" y="0"/>
                    <a:pt x="60" y="0"/>
                    <a:pt x="44" y="17"/>
                  </a:cubicBezTo>
                  <a:cubicBezTo>
                    <a:pt x="34" y="27"/>
                    <a:pt x="30" y="42"/>
                    <a:pt x="33" y="55"/>
                  </a:cubicBezTo>
                  <a:cubicBezTo>
                    <a:pt x="20" y="59"/>
                    <a:pt x="9" y="70"/>
                    <a:pt x="6" y="84"/>
                  </a:cubicBezTo>
                  <a:cubicBezTo>
                    <a:pt x="0" y="107"/>
                    <a:pt x="13" y="130"/>
                    <a:pt x="36" y="135"/>
                  </a:cubicBezTo>
                  <a:cubicBezTo>
                    <a:pt x="46" y="138"/>
                    <a:pt x="55" y="137"/>
                    <a:pt x="64" y="133"/>
                  </a:cubicBezTo>
                  <a:cubicBezTo>
                    <a:pt x="64" y="179"/>
                    <a:pt x="64" y="179"/>
                    <a:pt x="64" y="179"/>
                  </a:cubicBezTo>
                  <a:cubicBezTo>
                    <a:pt x="64" y="183"/>
                    <a:pt x="69" y="187"/>
                    <a:pt x="75" y="187"/>
                  </a:cubicBezTo>
                  <a:cubicBezTo>
                    <a:pt x="81" y="187"/>
                    <a:pt x="86" y="183"/>
                    <a:pt x="86" y="179"/>
                  </a:cubicBezTo>
                  <a:cubicBezTo>
                    <a:pt x="86" y="133"/>
                    <a:pt x="86" y="133"/>
                    <a:pt x="86" y="133"/>
                  </a:cubicBezTo>
                  <a:cubicBezTo>
                    <a:pt x="94" y="137"/>
                    <a:pt x="104" y="138"/>
                    <a:pt x="113" y="135"/>
                  </a:cubicBezTo>
                  <a:cubicBezTo>
                    <a:pt x="135" y="129"/>
                    <a:pt x="149" y="106"/>
                    <a:pt x="142" y="8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0" name="出自【趣你的PPT】(微信:qunideppt)：最优质的PPT资源库"/>
            <p:cNvSpPr txBox="1"/>
            <p:nvPr/>
          </p:nvSpPr>
          <p:spPr>
            <a:xfrm>
              <a:off x="9239251" y="3880963"/>
              <a:ext cx="52770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 smtClean="0">
                  <a:solidFill>
                    <a:prstClr val="white"/>
                  </a:solidFill>
                  <a:latin typeface="Arial" panose="020B0604020202020204" pitchFamily="34" charset="0"/>
                  <a:ea typeface="Microsoft YaHei UI" panose="020B0503020204020204" pitchFamily="34" charset="-122"/>
                  <a:cs typeface="Arial" panose="020B0604020202020204" pitchFamily="34" charset="0"/>
                </a:rPr>
                <a:t>03</a:t>
              </a:r>
              <a:endParaRPr lang="zh-CN" altLang="en-US" sz="2400" dirty="0">
                <a:solidFill>
                  <a:prstClr val="white"/>
                </a:solidFill>
                <a:latin typeface="Arial" panose="020B0604020202020204" pitchFamily="34" charset="0"/>
                <a:ea typeface="Microsoft YaHei UI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51" name="出自【趣你的PPT】(微信:qunideppt)：最优质的PPT资源库"/>
            <p:cNvSpPr txBox="1"/>
            <p:nvPr/>
          </p:nvSpPr>
          <p:spPr>
            <a:xfrm>
              <a:off x="9526657" y="4627426"/>
              <a:ext cx="178262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单击添加标题</a:t>
              </a:r>
              <a:endParaRPr lang="en-US" altLang="zh-CN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单击添加标题</a:t>
              </a:r>
            </a:p>
          </p:txBody>
        </p:sp>
      </p:grpSp>
      <p:grpSp>
        <p:nvGrpSpPr>
          <p:cNvPr id="70" name="Group 69出自【趣你的PPT】(微信:qunideppt)：最优质的PPT资源库"/>
          <p:cNvGrpSpPr/>
          <p:nvPr/>
        </p:nvGrpSpPr>
        <p:grpSpPr>
          <a:xfrm>
            <a:off x="6525610" y="2986366"/>
            <a:ext cx="4927360" cy="2855098"/>
            <a:chOff x="6715366" y="3143243"/>
            <a:chExt cx="4927360" cy="2855098"/>
          </a:xfrm>
        </p:grpSpPr>
        <p:sp>
          <p:nvSpPr>
            <p:cNvPr id="71" name="出自【趣你的PPT】(微信:qunideppt)：最优质的PPT资源库"/>
            <p:cNvSpPr/>
            <p:nvPr/>
          </p:nvSpPr>
          <p:spPr>
            <a:xfrm>
              <a:off x="6715366" y="3143243"/>
              <a:ext cx="4927360" cy="2855098"/>
            </a:xfrm>
            <a:prstGeom prst="rect">
              <a:avLst/>
            </a:prstGeom>
            <a:noFill/>
            <a:ln w="3175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72" name="出自【趣你的PPT】(微信:qunideppt)：最优质的PPT资源库"/>
            <p:cNvSpPr txBox="1"/>
            <p:nvPr/>
          </p:nvSpPr>
          <p:spPr>
            <a:xfrm>
              <a:off x="7151126" y="3406905"/>
              <a:ext cx="4125582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just"/>
              <a:r>
                <a:rPr lang="zh-CN" altLang="en-US" dirty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本模板来自微信公众号：趣你的</a:t>
              </a:r>
              <a:r>
                <a:rPr lang="en-US" altLang="zh-CN" dirty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dirty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。一不小心，你就能学会</a:t>
              </a:r>
              <a:r>
                <a:rPr lang="en-US" altLang="zh-CN" dirty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dirty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。建议您选择微软雅黑字体。任何形式的</a:t>
              </a:r>
              <a:r>
                <a:rPr lang="en-US" altLang="zh-CN" dirty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dirty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模板转载与转播，请保留版权和二维码页面，一起做个善良的人。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01403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5出自【趣你的PPT】(微信:qunideppt)：最优质的PPT资源库"/>
          <p:cNvGrpSpPr/>
          <p:nvPr/>
        </p:nvGrpSpPr>
        <p:grpSpPr>
          <a:xfrm>
            <a:off x="0" y="292608"/>
            <a:ext cx="12190828" cy="548640"/>
            <a:chOff x="0" y="292608"/>
            <a:chExt cx="12190828" cy="548640"/>
          </a:xfrm>
        </p:grpSpPr>
        <p:sp>
          <p:nvSpPr>
            <p:cNvPr id="43" name="出自【趣你的PPT】(微信:qunideppt)：最优质的PPT资源库"/>
            <p:cNvSpPr/>
            <p:nvPr/>
          </p:nvSpPr>
          <p:spPr>
            <a:xfrm>
              <a:off x="0" y="292608"/>
              <a:ext cx="3118104" cy="548640"/>
            </a:xfrm>
            <a:custGeom>
              <a:avLst/>
              <a:gdLst>
                <a:gd name="connsiteX0" fmla="*/ 0 w 3118104"/>
                <a:gd name="connsiteY0" fmla="*/ 0 h 539496"/>
                <a:gd name="connsiteX1" fmla="*/ 3118104 w 3118104"/>
                <a:gd name="connsiteY1" fmla="*/ 0 h 539496"/>
                <a:gd name="connsiteX2" fmla="*/ 3118104 w 3118104"/>
                <a:gd name="connsiteY2" fmla="*/ 539496 h 539496"/>
                <a:gd name="connsiteX3" fmla="*/ 0 w 3118104"/>
                <a:gd name="connsiteY3" fmla="*/ 539496 h 539496"/>
                <a:gd name="connsiteX4" fmla="*/ 0 w 3118104"/>
                <a:gd name="connsiteY4" fmla="*/ 0 h 539496"/>
                <a:gd name="connsiteX0" fmla="*/ 0 w 3118104"/>
                <a:gd name="connsiteY0" fmla="*/ 0 h 539496"/>
                <a:gd name="connsiteX1" fmla="*/ 2871216 w 3118104"/>
                <a:gd name="connsiteY1" fmla="*/ 0 h 539496"/>
                <a:gd name="connsiteX2" fmla="*/ 3118104 w 3118104"/>
                <a:gd name="connsiteY2" fmla="*/ 539496 h 539496"/>
                <a:gd name="connsiteX3" fmla="*/ 0 w 3118104"/>
                <a:gd name="connsiteY3" fmla="*/ 539496 h 539496"/>
                <a:gd name="connsiteX4" fmla="*/ 0 w 3118104"/>
                <a:gd name="connsiteY4" fmla="*/ 0 h 539496"/>
                <a:gd name="connsiteX0" fmla="*/ 0 w 3118104"/>
                <a:gd name="connsiteY0" fmla="*/ 9144 h 548640"/>
                <a:gd name="connsiteX1" fmla="*/ 2679192 w 3118104"/>
                <a:gd name="connsiteY1" fmla="*/ 0 h 548640"/>
                <a:gd name="connsiteX2" fmla="*/ 3118104 w 3118104"/>
                <a:gd name="connsiteY2" fmla="*/ 548640 h 548640"/>
                <a:gd name="connsiteX3" fmla="*/ 0 w 3118104"/>
                <a:gd name="connsiteY3" fmla="*/ 548640 h 548640"/>
                <a:gd name="connsiteX4" fmla="*/ 0 w 3118104"/>
                <a:gd name="connsiteY4" fmla="*/ 9144 h 548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18104" h="548640">
                  <a:moveTo>
                    <a:pt x="0" y="9144"/>
                  </a:moveTo>
                  <a:lnTo>
                    <a:pt x="2679192" y="0"/>
                  </a:lnTo>
                  <a:lnTo>
                    <a:pt x="3118104" y="548640"/>
                  </a:lnTo>
                  <a:lnTo>
                    <a:pt x="0" y="548640"/>
                  </a:lnTo>
                  <a:lnTo>
                    <a:pt x="0" y="9144"/>
                  </a:lnTo>
                  <a:close/>
                </a:path>
              </a:pathLst>
            </a:custGeom>
            <a:solidFill>
              <a:srgbClr val="5DA2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cxnSp>
          <p:nvCxnSpPr>
            <p:cNvPr id="45" name="出自【趣你的PPT】(微信:qunideppt)：最优质的PPT资源库"/>
            <p:cNvCxnSpPr/>
            <p:nvPr/>
          </p:nvCxnSpPr>
          <p:spPr>
            <a:xfrm>
              <a:off x="3108960" y="832104"/>
              <a:ext cx="9081868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出自【趣你的PPT】(微信:qunideppt)：最优质的PPT资源库"/>
          <p:cNvSpPr txBox="1"/>
          <p:nvPr/>
        </p:nvSpPr>
        <p:spPr>
          <a:xfrm>
            <a:off x="292608" y="366873"/>
            <a:ext cx="23591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单击此处添加标题</a:t>
            </a:r>
            <a:endParaRPr lang="zh-CN" altLang="en-US" sz="20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3" name="Group 32出自【趣你的PPT】(微信:qunideppt)：最优质的PPT资源库"/>
          <p:cNvGrpSpPr/>
          <p:nvPr/>
        </p:nvGrpSpPr>
        <p:grpSpPr>
          <a:xfrm>
            <a:off x="3505633" y="1899104"/>
            <a:ext cx="4981014" cy="3774776"/>
            <a:chOff x="3448483" y="1484838"/>
            <a:chExt cx="4981014" cy="3774776"/>
          </a:xfrm>
        </p:grpSpPr>
        <p:sp>
          <p:nvSpPr>
            <p:cNvPr id="34" name="出自【趣你的PPT】(微信:qunideppt)：最优质的PPT资源库"/>
            <p:cNvSpPr>
              <a:spLocks/>
            </p:cNvSpPr>
            <p:nvPr/>
          </p:nvSpPr>
          <p:spPr bwMode="blackWhite">
            <a:xfrm>
              <a:off x="5100560" y="1994888"/>
              <a:ext cx="1592188" cy="3264726"/>
            </a:xfrm>
            <a:custGeom>
              <a:avLst/>
              <a:gdLst>
                <a:gd name="T0" fmla="*/ 432 w 865"/>
                <a:gd name="T1" fmla="*/ 0 h 1828"/>
                <a:gd name="T2" fmla="*/ 561 w 865"/>
                <a:gd name="T3" fmla="*/ 828 h 1828"/>
                <a:gd name="T4" fmla="*/ 561 w 865"/>
                <a:gd name="T5" fmla="*/ 1539 h 1828"/>
                <a:gd name="T6" fmla="*/ 648 w 865"/>
                <a:gd name="T7" fmla="*/ 1539 h 1828"/>
                <a:gd name="T8" fmla="*/ 864 w 865"/>
                <a:gd name="T9" fmla="*/ 1658 h 1828"/>
                <a:gd name="T10" fmla="*/ 864 w 865"/>
                <a:gd name="T11" fmla="*/ 1827 h 1828"/>
                <a:gd name="T12" fmla="*/ 0 w 865"/>
                <a:gd name="T13" fmla="*/ 1827 h 1828"/>
                <a:gd name="T14" fmla="*/ 0 w 865"/>
                <a:gd name="T15" fmla="*/ 1674 h 1828"/>
                <a:gd name="T16" fmla="*/ 172 w 865"/>
                <a:gd name="T17" fmla="*/ 1556 h 1828"/>
                <a:gd name="T18" fmla="*/ 273 w 865"/>
                <a:gd name="T19" fmla="*/ 1556 h 1828"/>
                <a:gd name="T20" fmla="*/ 273 w 865"/>
                <a:gd name="T21" fmla="*/ 828 h 1828"/>
                <a:gd name="T22" fmla="*/ 432 w 865"/>
                <a:gd name="T23" fmla="*/ 0 h 18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65" h="1828">
                  <a:moveTo>
                    <a:pt x="432" y="0"/>
                  </a:moveTo>
                  <a:lnTo>
                    <a:pt x="561" y="828"/>
                  </a:lnTo>
                  <a:lnTo>
                    <a:pt x="561" y="1539"/>
                  </a:lnTo>
                  <a:lnTo>
                    <a:pt x="648" y="1539"/>
                  </a:lnTo>
                  <a:lnTo>
                    <a:pt x="864" y="1658"/>
                  </a:lnTo>
                  <a:lnTo>
                    <a:pt x="864" y="1827"/>
                  </a:lnTo>
                  <a:lnTo>
                    <a:pt x="0" y="1827"/>
                  </a:lnTo>
                  <a:lnTo>
                    <a:pt x="0" y="1674"/>
                  </a:lnTo>
                  <a:lnTo>
                    <a:pt x="172" y="1556"/>
                  </a:lnTo>
                  <a:lnTo>
                    <a:pt x="273" y="1556"/>
                  </a:lnTo>
                  <a:lnTo>
                    <a:pt x="273" y="828"/>
                  </a:lnTo>
                  <a:lnTo>
                    <a:pt x="432" y="0"/>
                  </a:lnTo>
                </a:path>
              </a:pathLst>
            </a:custGeom>
            <a:solidFill>
              <a:srgbClr val="404040"/>
            </a:solidFill>
            <a:ln w="25400" cap="flat" cmpd="sng" algn="ctr">
              <a:noFill/>
              <a:prstDash val="solid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lIns="93296" tIns="46648" rIns="93296" bIns="46648" anchor="ctr"/>
            <a:lstStyle/>
            <a:p>
              <a:pPr marL="0" marR="0" lvl="0" indent="0" defTabSz="91440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4100" b="1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endParaRPr>
            </a:p>
          </p:txBody>
        </p:sp>
        <p:sp>
          <p:nvSpPr>
            <p:cNvPr id="35" name="出自【趣你的PPT】(微信:qunideppt)：最优质的PPT资源库"/>
            <p:cNvSpPr>
              <a:spLocks/>
            </p:cNvSpPr>
            <p:nvPr/>
          </p:nvSpPr>
          <p:spPr bwMode="blackWhite">
            <a:xfrm>
              <a:off x="4082468" y="1484838"/>
              <a:ext cx="3756411" cy="1408313"/>
            </a:xfrm>
            <a:custGeom>
              <a:avLst/>
              <a:gdLst>
                <a:gd name="T0" fmla="*/ 0 w 2042"/>
                <a:gd name="T1" fmla="*/ 788 h 789"/>
                <a:gd name="T2" fmla="*/ 2041 w 2042"/>
                <a:gd name="T3" fmla="*/ 78 h 789"/>
                <a:gd name="T4" fmla="*/ 1996 w 2042"/>
                <a:gd name="T5" fmla="*/ 0 h 789"/>
                <a:gd name="T6" fmla="*/ 985 w 2042"/>
                <a:gd name="T7" fmla="*/ 178 h 789"/>
                <a:gd name="T8" fmla="*/ 834 w 2042"/>
                <a:gd name="T9" fmla="*/ 230 h 789"/>
                <a:gd name="T10" fmla="*/ 8 w 2042"/>
                <a:gd name="T11" fmla="*/ 682 h 789"/>
                <a:gd name="T12" fmla="*/ 0 w 2042"/>
                <a:gd name="T13" fmla="*/ 788 h 7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42" h="789">
                  <a:moveTo>
                    <a:pt x="0" y="788"/>
                  </a:moveTo>
                  <a:lnTo>
                    <a:pt x="2041" y="78"/>
                  </a:lnTo>
                  <a:lnTo>
                    <a:pt x="1996" y="0"/>
                  </a:lnTo>
                  <a:lnTo>
                    <a:pt x="985" y="178"/>
                  </a:lnTo>
                  <a:lnTo>
                    <a:pt x="834" y="230"/>
                  </a:lnTo>
                  <a:lnTo>
                    <a:pt x="8" y="682"/>
                  </a:lnTo>
                  <a:lnTo>
                    <a:pt x="0" y="788"/>
                  </a:lnTo>
                </a:path>
              </a:pathLst>
            </a:custGeom>
            <a:solidFill>
              <a:srgbClr val="404040"/>
            </a:solidFill>
            <a:ln w="3175" cap="flat" cmpd="sng" algn="ctr">
              <a:solidFill>
                <a:srgbClr val="D7D7D7"/>
              </a:solidFill>
              <a:prstDash val="solid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lIns="93296" tIns="46648" rIns="93296" bIns="46648" anchor="ctr"/>
            <a:lstStyle/>
            <a:p>
              <a:pPr marL="0" marR="0" lvl="0" indent="0" defTabSz="91440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endParaRPr>
            </a:p>
          </p:txBody>
        </p:sp>
        <p:sp>
          <p:nvSpPr>
            <p:cNvPr id="36" name="出自【趣你的PPT】(微信:qunideppt)：最优质的PPT资源库"/>
            <p:cNvSpPr>
              <a:spLocks noChangeArrowheads="1"/>
            </p:cNvSpPr>
            <p:nvPr/>
          </p:nvSpPr>
          <p:spPr bwMode="blackWhite">
            <a:xfrm>
              <a:off x="5798563" y="1949458"/>
              <a:ext cx="196183" cy="189978"/>
            </a:xfrm>
            <a:prstGeom prst="ellipse">
              <a:avLst/>
            </a:prstGeom>
            <a:solidFill>
              <a:srgbClr val="404040"/>
            </a:solidFill>
            <a:ln w="25400" cap="flat" cmpd="sng" algn="ctr">
              <a:noFill/>
              <a:prstDash val="solid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lIns="93296" tIns="46648" rIns="93296" bIns="46648" anchor="ctr"/>
            <a:lstStyle/>
            <a:p>
              <a:pPr marL="0" marR="0" lvl="0" indent="0" defTabSz="91440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4100" b="1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endParaRPr>
            </a:p>
          </p:txBody>
        </p:sp>
        <p:sp>
          <p:nvSpPr>
            <p:cNvPr id="37" name="出自【趣你的PPT】(微信:qunideppt)：最优质的PPT资源库"/>
            <p:cNvSpPr>
              <a:spLocks noChangeShapeType="1"/>
            </p:cNvSpPr>
            <p:nvPr/>
          </p:nvSpPr>
          <p:spPr bwMode="blackWhite">
            <a:xfrm>
              <a:off x="7712907" y="1662426"/>
              <a:ext cx="675287" cy="1621006"/>
            </a:xfrm>
            <a:prstGeom prst="line">
              <a:avLst/>
            </a:prstGeom>
            <a:gradFill>
              <a:gsLst>
                <a:gs pos="33000">
                  <a:srgbClr val="F9F9F9"/>
                </a:gs>
                <a:gs pos="100000">
                  <a:srgbClr val="D7D7D7"/>
                </a:gs>
              </a:gsLst>
              <a:lin ang="5400000" scaled="0"/>
            </a:gradFill>
            <a:ln w="3175" cap="flat" cmpd="sng" algn="ctr">
              <a:solidFill>
                <a:schemeClr val="accent3">
                  <a:lumMod val="75000"/>
                </a:schemeClr>
              </a:solidFill>
              <a:prstDash val="solid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extLst/>
          </p:spPr>
          <p:txBody>
            <a:bodyPr lIns="93296" tIns="46648" rIns="93296" bIns="46648" anchor="ctr"/>
            <a:lstStyle/>
            <a:p>
              <a:pPr marL="0" marR="0" lvl="0" indent="0" defTabSz="91440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endParaRPr>
            </a:p>
          </p:txBody>
        </p:sp>
        <p:sp>
          <p:nvSpPr>
            <p:cNvPr id="38" name="出自【趣你的PPT】(微信:qunideppt)：最优质的PPT资源库"/>
            <p:cNvSpPr>
              <a:spLocks noChangeShapeType="1"/>
            </p:cNvSpPr>
            <p:nvPr/>
          </p:nvSpPr>
          <p:spPr bwMode="blackWhite">
            <a:xfrm>
              <a:off x="7698451" y="1662426"/>
              <a:ext cx="0" cy="1610681"/>
            </a:xfrm>
            <a:prstGeom prst="line">
              <a:avLst/>
            </a:prstGeom>
            <a:gradFill>
              <a:gsLst>
                <a:gs pos="33000">
                  <a:srgbClr val="F9F9F9"/>
                </a:gs>
                <a:gs pos="100000">
                  <a:srgbClr val="D7D7D7"/>
                </a:gs>
              </a:gsLst>
              <a:lin ang="5400000" scaled="0"/>
            </a:gradFill>
            <a:ln w="3175" cap="flat" cmpd="sng" algn="ctr">
              <a:solidFill>
                <a:schemeClr val="accent3">
                  <a:lumMod val="75000"/>
                </a:schemeClr>
              </a:solidFill>
              <a:prstDash val="solid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extLst/>
          </p:spPr>
          <p:txBody>
            <a:bodyPr lIns="93296" tIns="46648" rIns="93296" bIns="46648" anchor="ctr"/>
            <a:lstStyle/>
            <a:p>
              <a:pPr marL="0" marR="0" lvl="0" indent="0" defTabSz="91440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endParaRPr>
            </a:p>
          </p:txBody>
        </p:sp>
        <p:sp>
          <p:nvSpPr>
            <p:cNvPr id="39" name="出自【趣你的PPT】(微信:qunideppt)：最优质的PPT资源库"/>
            <p:cNvSpPr>
              <a:spLocks noChangeShapeType="1"/>
            </p:cNvSpPr>
            <p:nvPr/>
          </p:nvSpPr>
          <p:spPr bwMode="blackWhite">
            <a:xfrm flipH="1">
              <a:off x="6985993" y="1666556"/>
              <a:ext cx="704198" cy="1569381"/>
            </a:xfrm>
            <a:prstGeom prst="line">
              <a:avLst/>
            </a:prstGeom>
            <a:gradFill>
              <a:gsLst>
                <a:gs pos="33000">
                  <a:srgbClr val="F9F9F9"/>
                </a:gs>
                <a:gs pos="100000">
                  <a:srgbClr val="D7D7D7"/>
                </a:gs>
              </a:gsLst>
              <a:lin ang="5400000" scaled="0"/>
            </a:gradFill>
            <a:ln w="3175" cap="flat" cmpd="sng" algn="ctr">
              <a:solidFill>
                <a:schemeClr val="accent3">
                  <a:lumMod val="75000"/>
                </a:schemeClr>
              </a:solidFill>
              <a:prstDash val="solid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extLst/>
          </p:spPr>
          <p:txBody>
            <a:bodyPr lIns="93296" tIns="46648" rIns="93296" bIns="46648" anchor="ctr"/>
            <a:lstStyle/>
            <a:p>
              <a:pPr marL="0" marR="0" lvl="0" indent="0" defTabSz="91440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endParaRPr>
            </a:p>
          </p:txBody>
        </p:sp>
        <p:sp>
          <p:nvSpPr>
            <p:cNvPr id="40" name="出自【趣你的PPT】(微信:qunideppt)：最优质的PPT资源库"/>
            <p:cNvSpPr>
              <a:spLocks/>
            </p:cNvSpPr>
            <p:nvPr/>
          </p:nvSpPr>
          <p:spPr bwMode="blackWhite">
            <a:xfrm>
              <a:off x="6901325" y="3246264"/>
              <a:ext cx="1528172" cy="491464"/>
            </a:xfrm>
            <a:custGeom>
              <a:avLst/>
              <a:gdLst>
                <a:gd name="T0" fmla="*/ 4 w 830"/>
                <a:gd name="T1" fmla="*/ 0 h 276"/>
                <a:gd name="T2" fmla="*/ 0 w 830"/>
                <a:gd name="T3" fmla="*/ 28 h 276"/>
                <a:gd name="T4" fmla="*/ 4 w 830"/>
                <a:gd name="T5" fmla="*/ 65 h 276"/>
                <a:gd name="T6" fmla="*/ 16 w 830"/>
                <a:gd name="T7" fmla="*/ 102 h 276"/>
                <a:gd name="T8" fmla="*/ 38 w 830"/>
                <a:gd name="T9" fmla="*/ 139 h 276"/>
                <a:gd name="T10" fmla="*/ 74 w 830"/>
                <a:gd name="T11" fmla="*/ 172 h 276"/>
                <a:gd name="T12" fmla="*/ 117 w 830"/>
                <a:gd name="T13" fmla="*/ 202 h 276"/>
                <a:gd name="T14" fmla="*/ 161 w 830"/>
                <a:gd name="T15" fmla="*/ 223 h 276"/>
                <a:gd name="T16" fmla="*/ 197 w 830"/>
                <a:gd name="T17" fmla="*/ 237 h 276"/>
                <a:gd name="T18" fmla="*/ 239 w 830"/>
                <a:gd name="T19" fmla="*/ 251 h 276"/>
                <a:gd name="T20" fmla="*/ 278 w 830"/>
                <a:gd name="T21" fmla="*/ 260 h 276"/>
                <a:gd name="T22" fmla="*/ 317 w 830"/>
                <a:gd name="T23" fmla="*/ 266 h 276"/>
                <a:gd name="T24" fmla="*/ 354 w 830"/>
                <a:gd name="T25" fmla="*/ 270 h 276"/>
                <a:gd name="T26" fmla="*/ 402 w 830"/>
                <a:gd name="T27" fmla="*/ 275 h 276"/>
                <a:gd name="T28" fmla="*/ 447 w 830"/>
                <a:gd name="T29" fmla="*/ 273 h 276"/>
                <a:gd name="T30" fmla="*/ 490 w 830"/>
                <a:gd name="T31" fmla="*/ 270 h 276"/>
                <a:gd name="T32" fmla="*/ 541 w 830"/>
                <a:gd name="T33" fmla="*/ 265 h 276"/>
                <a:gd name="T34" fmla="*/ 579 w 830"/>
                <a:gd name="T35" fmla="*/ 255 h 276"/>
                <a:gd name="T36" fmla="*/ 620 w 830"/>
                <a:gd name="T37" fmla="*/ 244 h 276"/>
                <a:gd name="T38" fmla="*/ 659 w 830"/>
                <a:gd name="T39" fmla="*/ 230 h 276"/>
                <a:gd name="T40" fmla="*/ 686 w 830"/>
                <a:gd name="T41" fmla="*/ 219 h 276"/>
                <a:gd name="T42" fmla="*/ 715 w 830"/>
                <a:gd name="T43" fmla="*/ 201 h 276"/>
                <a:gd name="T44" fmla="*/ 737 w 830"/>
                <a:gd name="T45" fmla="*/ 186 h 276"/>
                <a:gd name="T46" fmla="*/ 762 w 830"/>
                <a:gd name="T47" fmla="*/ 166 h 276"/>
                <a:gd name="T48" fmla="*/ 785 w 830"/>
                <a:gd name="T49" fmla="*/ 147 h 276"/>
                <a:gd name="T50" fmla="*/ 800 w 830"/>
                <a:gd name="T51" fmla="*/ 125 h 276"/>
                <a:gd name="T52" fmla="*/ 814 w 830"/>
                <a:gd name="T53" fmla="*/ 100 h 276"/>
                <a:gd name="T54" fmla="*/ 824 w 830"/>
                <a:gd name="T55" fmla="*/ 73 h 276"/>
                <a:gd name="T56" fmla="*/ 829 w 830"/>
                <a:gd name="T57" fmla="*/ 40 h 276"/>
                <a:gd name="T58" fmla="*/ 827 w 830"/>
                <a:gd name="T59" fmla="*/ 1 h 276"/>
                <a:gd name="T60" fmla="*/ 4 w 830"/>
                <a:gd name="T61" fmla="*/ 0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830" h="276">
                  <a:moveTo>
                    <a:pt x="4" y="0"/>
                  </a:moveTo>
                  <a:lnTo>
                    <a:pt x="0" y="28"/>
                  </a:lnTo>
                  <a:lnTo>
                    <a:pt x="4" y="65"/>
                  </a:lnTo>
                  <a:lnTo>
                    <a:pt x="16" y="102"/>
                  </a:lnTo>
                  <a:lnTo>
                    <a:pt x="38" y="139"/>
                  </a:lnTo>
                  <a:lnTo>
                    <a:pt x="74" y="172"/>
                  </a:lnTo>
                  <a:lnTo>
                    <a:pt x="117" y="202"/>
                  </a:lnTo>
                  <a:lnTo>
                    <a:pt x="161" y="223"/>
                  </a:lnTo>
                  <a:lnTo>
                    <a:pt x="197" y="237"/>
                  </a:lnTo>
                  <a:lnTo>
                    <a:pt x="239" y="251"/>
                  </a:lnTo>
                  <a:lnTo>
                    <a:pt x="278" y="260"/>
                  </a:lnTo>
                  <a:lnTo>
                    <a:pt x="317" y="266"/>
                  </a:lnTo>
                  <a:lnTo>
                    <a:pt x="354" y="270"/>
                  </a:lnTo>
                  <a:lnTo>
                    <a:pt x="402" y="275"/>
                  </a:lnTo>
                  <a:lnTo>
                    <a:pt x="447" y="273"/>
                  </a:lnTo>
                  <a:lnTo>
                    <a:pt x="490" y="270"/>
                  </a:lnTo>
                  <a:lnTo>
                    <a:pt x="541" y="265"/>
                  </a:lnTo>
                  <a:lnTo>
                    <a:pt x="579" y="255"/>
                  </a:lnTo>
                  <a:lnTo>
                    <a:pt x="620" y="244"/>
                  </a:lnTo>
                  <a:lnTo>
                    <a:pt x="659" y="230"/>
                  </a:lnTo>
                  <a:lnTo>
                    <a:pt x="686" y="219"/>
                  </a:lnTo>
                  <a:lnTo>
                    <a:pt x="715" y="201"/>
                  </a:lnTo>
                  <a:lnTo>
                    <a:pt x="737" y="186"/>
                  </a:lnTo>
                  <a:lnTo>
                    <a:pt x="762" y="166"/>
                  </a:lnTo>
                  <a:lnTo>
                    <a:pt x="785" y="147"/>
                  </a:lnTo>
                  <a:lnTo>
                    <a:pt x="800" y="125"/>
                  </a:lnTo>
                  <a:lnTo>
                    <a:pt x="814" y="100"/>
                  </a:lnTo>
                  <a:lnTo>
                    <a:pt x="824" y="73"/>
                  </a:lnTo>
                  <a:lnTo>
                    <a:pt x="829" y="40"/>
                  </a:lnTo>
                  <a:lnTo>
                    <a:pt x="827" y="1"/>
                  </a:lnTo>
                  <a:lnTo>
                    <a:pt x="4" y="0"/>
                  </a:lnTo>
                </a:path>
              </a:pathLst>
            </a:custGeom>
            <a:solidFill>
              <a:srgbClr val="8DBD57"/>
            </a:solidFill>
            <a:ln w="3175" cap="flat" cmpd="sng" algn="ctr">
              <a:solidFill>
                <a:srgbClr val="D7D7D7"/>
              </a:solidFill>
              <a:prstDash val="solid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lIns="93296" tIns="46648" rIns="93296" bIns="46648" anchor="ctr"/>
            <a:lstStyle/>
            <a:p>
              <a:pPr marL="0" marR="0" lvl="0" indent="0" defTabSz="91440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endParaRPr>
            </a:p>
          </p:txBody>
        </p:sp>
        <p:sp>
          <p:nvSpPr>
            <p:cNvPr id="42" name="出自【趣你的PPT】(微信:qunideppt)：最优质的PPT资源库"/>
            <p:cNvSpPr>
              <a:spLocks noChangeShapeType="1"/>
            </p:cNvSpPr>
            <p:nvPr/>
          </p:nvSpPr>
          <p:spPr bwMode="blackWhite">
            <a:xfrm>
              <a:off x="4258001" y="2825008"/>
              <a:ext cx="675286" cy="1618941"/>
            </a:xfrm>
            <a:prstGeom prst="line">
              <a:avLst/>
            </a:prstGeom>
            <a:gradFill>
              <a:gsLst>
                <a:gs pos="33000">
                  <a:srgbClr val="F9F9F9"/>
                </a:gs>
                <a:gs pos="100000">
                  <a:srgbClr val="D7D7D7"/>
                </a:gs>
              </a:gsLst>
              <a:lin ang="5400000" scaled="0"/>
            </a:gradFill>
            <a:ln w="31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extLst/>
          </p:spPr>
          <p:txBody>
            <a:bodyPr lIns="93296" tIns="46648" rIns="93296" bIns="46648" anchor="ctr"/>
            <a:lstStyle/>
            <a:p>
              <a:pPr marL="0" marR="0" lvl="0" indent="0" defTabSz="91440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endParaRPr>
            </a:p>
          </p:txBody>
        </p:sp>
        <p:sp>
          <p:nvSpPr>
            <p:cNvPr id="54" name="出自【趣你的PPT】(微信:qunideppt)：最优质的PPT资源库"/>
            <p:cNvSpPr>
              <a:spLocks noChangeShapeType="1"/>
            </p:cNvSpPr>
            <p:nvPr/>
          </p:nvSpPr>
          <p:spPr bwMode="blackWhite">
            <a:xfrm>
              <a:off x="4247674" y="2825008"/>
              <a:ext cx="0" cy="1610681"/>
            </a:xfrm>
            <a:prstGeom prst="line">
              <a:avLst/>
            </a:prstGeom>
            <a:gradFill>
              <a:gsLst>
                <a:gs pos="33000">
                  <a:srgbClr val="F9F9F9"/>
                </a:gs>
                <a:gs pos="100000">
                  <a:srgbClr val="D7D7D7"/>
                </a:gs>
              </a:gsLst>
              <a:lin ang="5400000" scaled="0"/>
            </a:gradFill>
            <a:ln w="31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extLst/>
          </p:spPr>
          <p:txBody>
            <a:bodyPr lIns="93296" tIns="46648" rIns="93296" bIns="46648" anchor="ctr"/>
            <a:lstStyle/>
            <a:p>
              <a:pPr marL="0" marR="0" lvl="0" indent="0" defTabSz="91440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endParaRPr>
            </a:p>
          </p:txBody>
        </p:sp>
        <p:sp>
          <p:nvSpPr>
            <p:cNvPr id="73" name="出自【趣你的PPT】(微信:qunideppt)：最优质的PPT资源库"/>
            <p:cNvSpPr>
              <a:spLocks noChangeShapeType="1"/>
            </p:cNvSpPr>
            <p:nvPr/>
          </p:nvSpPr>
          <p:spPr bwMode="blackWhite">
            <a:xfrm flipH="1">
              <a:off x="3522826" y="2827072"/>
              <a:ext cx="714524" cy="1579707"/>
            </a:xfrm>
            <a:prstGeom prst="line">
              <a:avLst/>
            </a:prstGeom>
            <a:gradFill>
              <a:gsLst>
                <a:gs pos="33000">
                  <a:srgbClr val="F9F9F9"/>
                </a:gs>
                <a:gs pos="100000">
                  <a:srgbClr val="D7D7D7"/>
                </a:gs>
              </a:gsLst>
              <a:lin ang="5400000" scaled="0"/>
            </a:gradFill>
            <a:ln w="31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extLst/>
          </p:spPr>
          <p:txBody>
            <a:bodyPr lIns="93296" tIns="46648" rIns="93296" bIns="46648" anchor="ctr"/>
            <a:lstStyle/>
            <a:p>
              <a:pPr marL="0" marR="0" lvl="0" indent="0" defTabSz="91440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endParaRPr>
            </a:p>
          </p:txBody>
        </p:sp>
        <p:sp>
          <p:nvSpPr>
            <p:cNvPr id="74" name="出自【趣你的PPT】(微信:qunideppt)：最优质的PPT资源库"/>
            <p:cNvSpPr>
              <a:spLocks/>
            </p:cNvSpPr>
            <p:nvPr/>
          </p:nvSpPr>
          <p:spPr bwMode="blackWhite">
            <a:xfrm>
              <a:off x="3448483" y="4406780"/>
              <a:ext cx="1528172" cy="491464"/>
            </a:xfrm>
            <a:custGeom>
              <a:avLst/>
              <a:gdLst>
                <a:gd name="T0" fmla="*/ 4 w 830"/>
                <a:gd name="T1" fmla="*/ 0 h 276"/>
                <a:gd name="T2" fmla="*/ 0 w 830"/>
                <a:gd name="T3" fmla="*/ 28 h 276"/>
                <a:gd name="T4" fmla="*/ 4 w 830"/>
                <a:gd name="T5" fmla="*/ 65 h 276"/>
                <a:gd name="T6" fmla="*/ 16 w 830"/>
                <a:gd name="T7" fmla="*/ 102 h 276"/>
                <a:gd name="T8" fmla="*/ 38 w 830"/>
                <a:gd name="T9" fmla="*/ 139 h 276"/>
                <a:gd name="T10" fmla="*/ 74 w 830"/>
                <a:gd name="T11" fmla="*/ 172 h 276"/>
                <a:gd name="T12" fmla="*/ 117 w 830"/>
                <a:gd name="T13" fmla="*/ 202 h 276"/>
                <a:gd name="T14" fmla="*/ 161 w 830"/>
                <a:gd name="T15" fmla="*/ 223 h 276"/>
                <a:gd name="T16" fmla="*/ 197 w 830"/>
                <a:gd name="T17" fmla="*/ 237 h 276"/>
                <a:gd name="T18" fmla="*/ 239 w 830"/>
                <a:gd name="T19" fmla="*/ 251 h 276"/>
                <a:gd name="T20" fmla="*/ 278 w 830"/>
                <a:gd name="T21" fmla="*/ 260 h 276"/>
                <a:gd name="T22" fmla="*/ 317 w 830"/>
                <a:gd name="T23" fmla="*/ 266 h 276"/>
                <a:gd name="T24" fmla="*/ 354 w 830"/>
                <a:gd name="T25" fmla="*/ 270 h 276"/>
                <a:gd name="T26" fmla="*/ 402 w 830"/>
                <a:gd name="T27" fmla="*/ 275 h 276"/>
                <a:gd name="T28" fmla="*/ 447 w 830"/>
                <a:gd name="T29" fmla="*/ 273 h 276"/>
                <a:gd name="T30" fmla="*/ 490 w 830"/>
                <a:gd name="T31" fmla="*/ 270 h 276"/>
                <a:gd name="T32" fmla="*/ 541 w 830"/>
                <a:gd name="T33" fmla="*/ 265 h 276"/>
                <a:gd name="T34" fmla="*/ 579 w 830"/>
                <a:gd name="T35" fmla="*/ 255 h 276"/>
                <a:gd name="T36" fmla="*/ 620 w 830"/>
                <a:gd name="T37" fmla="*/ 244 h 276"/>
                <a:gd name="T38" fmla="*/ 659 w 830"/>
                <a:gd name="T39" fmla="*/ 230 h 276"/>
                <a:gd name="T40" fmla="*/ 686 w 830"/>
                <a:gd name="T41" fmla="*/ 219 h 276"/>
                <a:gd name="T42" fmla="*/ 715 w 830"/>
                <a:gd name="T43" fmla="*/ 201 h 276"/>
                <a:gd name="T44" fmla="*/ 737 w 830"/>
                <a:gd name="T45" fmla="*/ 186 h 276"/>
                <a:gd name="T46" fmla="*/ 762 w 830"/>
                <a:gd name="T47" fmla="*/ 166 h 276"/>
                <a:gd name="T48" fmla="*/ 785 w 830"/>
                <a:gd name="T49" fmla="*/ 147 h 276"/>
                <a:gd name="T50" fmla="*/ 800 w 830"/>
                <a:gd name="T51" fmla="*/ 125 h 276"/>
                <a:gd name="T52" fmla="*/ 814 w 830"/>
                <a:gd name="T53" fmla="*/ 100 h 276"/>
                <a:gd name="T54" fmla="*/ 824 w 830"/>
                <a:gd name="T55" fmla="*/ 73 h 276"/>
                <a:gd name="T56" fmla="*/ 829 w 830"/>
                <a:gd name="T57" fmla="*/ 40 h 276"/>
                <a:gd name="T58" fmla="*/ 827 w 830"/>
                <a:gd name="T59" fmla="*/ 1 h 276"/>
                <a:gd name="T60" fmla="*/ 4 w 830"/>
                <a:gd name="T61" fmla="*/ 0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830" h="276">
                  <a:moveTo>
                    <a:pt x="4" y="0"/>
                  </a:moveTo>
                  <a:lnTo>
                    <a:pt x="0" y="28"/>
                  </a:lnTo>
                  <a:lnTo>
                    <a:pt x="4" y="65"/>
                  </a:lnTo>
                  <a:lnTo>
                    <a:pt x="16" y="102"/>
                  </a:lnTo>
                  <a:lnTo>
                    <a:pt x="38" y="139"/>
                  </a:lnTo>
                  <a:lnTo>
                    <a:pt x="74" y="172"/>
                  </a:lnTo>
                  <a:lnTo>
                    <a:pt x="117" y="202"/>
                  </a:lnTo>
                  <a:lnTo>
                    <a:pt x="161" y="223"/>
                  </a:lnTo>
                  <a:lnTo>
                    <a:pt x="197" y="237"/>
                  </a:lnTo>
                  <a:lnTo>
                    <a:pt x="239" y="251"/>
                  </a:lnTo>
                  <a:lnTo>
                    <a:pt x="278" y="260"/>
                  </a:lnTo>
                  <a:lnTo>
                    <a:pt x="317" y="266"/>
                  </a:lnTo>
                  <a:lnTo>
                    <a:pt x="354" y="270"/>
                  </a:lnTo>
                  <a:lnTo>
                    <a:pt x="402" y="275"/>
                  </a:lnTo>
                  <a:lnTo>
                    <a:pt x="447" y="273"/>
                  </a:lnTo>
                  <a:lnTo>
                    <a:pt x="490" y="270"/>
                  </a:lnTo>
                  <a:lnTo>
                    <a:pt x="541" y="265"/>
                  </a:lnTo>
                  <a:lnTo>
                    <a:pt x="579" y="255"/>
                  </a:lnTo>
                  <a:lnTo>
                    <a:pt x="620" y="244"/>
                  </a:lnTo>
                  <a:lnTo>
                    <a:pt x="659" y="230"/>
                  </a:lnTo>
                  <a:lnTo>
                    <a:pt x="686" y="219"/>
                  </a:lnTo>
                  <a:lnTo>
                    <a:pt x="715" y="201"/>
                  </a:lnTo>
                  <a:lnTo>
                    <a:pt x="737" y="186"/>
                  </a:lnTo>
                  <a:lnTo>
                    <a:pt x="762" y="166"/>
                  </a:lnTo>
                  <a:lnTo>
                    <a:pt x="785" y="147"/>
                  </a:lnTo>
                  <a:lnTo>
                    <a:pt x="800" y="125"/>
                  </a:lnTo>
                  <a:lnTo>
                    <a:pt x="814" y="100"/>
                  </a:lnTo>
                  <a:lnTo>
                    <a:pt x="824" y="73"/>
                  </a:lnTo>
                  <a:lnTo>
                    <a:pt x="829" y="40"/>
                  </a:lnTo>
                  <a:lnTo>
                    <a:pt x="827" y="1"/>
                  </a:lnTo>
                  <a:lnTo>
                    <a:pt x="4" y="0"/>
                  </a:lnTo>
                </a:path>
              </a:pathLst>
            </a:custGeom>
            <a:solidFill>
              <a:srgbClr val="E74E3E"/>
            </a:solidFill>
            <a:ln w="3175" cap="flat" cmpd="sng" algn="ctr">
              <a:solidFill>
                <a:srgbClr val="D7D7D7"/>
              </a:solidFill>
              <a:prstDash val="solid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lIns="93296" tIns="46648" rIns="93296" bIns="46648" anchor="ctr"/>
            <a:lstStyle/>
            <a:p>
              <a:pPr marL="0" marR="0" lvl="0" indent="0" defTabSz="91440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endParaRPr>
            </a:p>
          </p:txBody>
        </p:sp>
      </p:grpSp>
      <p:sp>
        <p:nvSpPr>
          <p:cNvPr id="75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1257457" y="4253176"/>
            <a:ext cx="2248176" cy="2788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3296" tIns="46648" rIns="93296" bIns="46648" numCol="1" anchor="t" anchorCtr="0" compatLnSpc="1">
            <a:prstTxWarp prst="textNoShape">
              <a:avLst/>
            </a:prstTxWarp>
            <a:spAutoFit/>
          </a:bodyPr>
          <a:lstStyle/>
          <a:p>
            <a:pPr algn="ctr" defTabSz="932962"/>
            <a:r>
              <a:rPr lang="zh-CN" altLang="en-US" sz="1200" b="1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单击此处添加标题</a:t>
            </a:r>
            <a:endParaRPr lang="zh-CN" altLang="en-US" dirty="0">
              <a:latin typeface="Arial" pitchFamily="34" charset="0"/>
              <a:cs typeface="宋体" pitchFamily="2" charset="-122"/>
            </a:endParaRPr>
          </a:p>
        </p:txBody>
      </p:sp>
      <p:sp>
        <p:nvSpPr>
          <p:cNvPr id="76" name="出自【趣你的PPT】(微信:qunideppt)：最优质的PPT资源库"/>
          <p:cNvSpPr txBox="1"/>
          <p:nvPr/>
        </p:nvSpPr>
        <p:spPr bwMode="auto">
          <a:xfrm>
            <a:off x="1145424" y="4618455"/>
            <a:ext cx="2321666" cy="648205"/>
          </a:xfrm>
          <a:prstGeom prst="rect">
            <a:avLst/>
          </a:prstGeom>
          <a:noFill/>
        </p:spPr>
        <p:txBody>
          <a:bodyPr vert="horz" wrap="square" lIns="93296" tIns="46648" rIns="93296" bIns="46648" numCol="1" anchor="t" anchorCtr="0" compatLnSpc="1">
            <a:prstTxWarp prst="textNoShape">
              <a:avLst/>
            </a:prstTxWarp>
            <a:spAutoFit/>
          </a:bodyPr>
          <a:lstStyle/>
          <a:p>
            <a:pPr lvl="0" algn="just"/>
            <a:r>
              <a:rPr lang="zh-CN" altLang="en-US" sz="12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本模板来自微信公众号：趣你的</a:t>
            </a:r>
            <a:r>
              <a:rPr lang="en-US" altLang="zh-CN" sz="12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。一不小心，你就能学会</a:t>
            </a:r>
            <a:r>
              <a:rPr lang="en-US" altLang="zh-CN" sz="12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。建议您选择微软雅黑字体</a:t>
            </a:r>
            <a:r>
              <a:rPr lang="zh-CN" altLang="en-US" sz="1200" dirty="0" smtClean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2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7" name="出自【趣你的PPT】(微信:qunideppt)：最优质的PPT资源库"/>
          <p:cNvSpPr txBox="1">
            <a:spLocks noChangeArrowheads="1"/>
          </p:cNvSpPr>
          <p:nvPr/>
        </p:nvSpPr>
        <p:spPr bwMode="auto">
          <a:xfrm>
            <a:off x="8640534" y="2830949"/>
            <a:ext cx="2248176" cy="2788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3296" tIns="46648" rIns="93296" bIns="46648" numCol="1" anchor="t" anchorCtr="0" compatLnSpc="1">
            <a:prstTxWarp prst="textNoShape">
              <a:avLst/>
            </a:prstTxWarp>
            <a:spAutoFit/>
          </a:bodyPr>
          <a:lstStyle/>
          <a:p>
            <a:pPr algn="ctr" defTabSz="932962"/>
            <a:r>
              <a:rPr lang="zh-CN" altLang="en-US" sz="1200" b="1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单击此处添加标题</a:t>
            </a:r>
          </a:p>
        </p:txBody>
      </p:sp>
      <p:sp>
        <p:nvSpPr>
          <p:cNvPr id="78" name="出自【趣你的PPT】(微信:qunideppt)：最优质的PPT资源库"/>
          <p:cNvSpPr txBox="1"/>
          <p:nvPr/>
        </p:nvSpPr>
        <p:spPr bwMode="auto">
          <a:xfrm>
            <a:off x="8552729" y="3251886"/>
            <a:ext cx="2335981" cy="648205"/>
          </a:xfrm>
          <a:prstGeom prst="rect">
            <a:avLst/>
          </a:prstGeom>
          <a:noFill/>
        </p:spPr>
        <p:txBody>
          <a:bodyPr vert="horz" wrap="square" lIns="93296" tIns="46648" rIns="93296" bIns="46648" numCol="1" anchor="t" anchorCtr="0" compatLnSpc="1">
            <a:prstTxWarp prst="textNoShape">
              <a:avLst/>
            </a:prstTxWarp>
            <a:spAutoFit/>
          </a:bodyPr>
          <a:lstStyle/>
          <a:p>
            <a:pPr lvl="0" algn="just"/>
            <a:r>
              <a:rPr lang="zh-CN" altLang="en-US" sz="12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本模板来自微信公众号：趣你的</a:t>
            </a:r>
            <a:r>
              <a:rPr lang="en-US" altLang="zh-CN" sz="12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。一不小心，你就能学会</a:t>
            </a:r>
            <a:r>
              <a:rPr lang="en-US" altLang="zh-CN" sz="12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。建议您选择微软雅黑字体</a:t>
            </a:r>
            <a:r>
              <a:rPr lang="zh-CN" altLang="en-US" sz="1200" dirty="0" smtClean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2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64175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5出自【趣你的PPT】(微信:qunideppt)：最优质的PPT资源库"/>
          <p:cNvGrpSpPr/>
          <p:nvPr/>
        </p:nvGrpSpPr>
        <p:grpSpPr>
          <a:xfrm>
            <a:off x="0" y="292608"/>
            <a:ext cx="12190828" cy="548640"/>
            <a:chOff x="0" y="292608"/>
            <a:chExt cx="12190828" cy="548640"/>
          </a:xfrm>
        </p:grpSpPr>
        <p:sp>
          <p:nvSpPr>
            <p:cNvPr id="43" name="出自【趣你的PPT】(微信:qunideppt)：最优质的PPT资源库"/>
            <p:cNvSpPr/>
            <p:nvPr/>
          </p:nvSpPr>
          <p:spPr>
            <a:xfrm>
              <a:off x="0" y="292608"/>
              <a:ext cx="3118104" cy="548640"/>
            </a:xfrm>
            <a:custGeom>
              <a:avLst/>
              <a:gdLst>
                <a:gd name="connsiteX0" fmla="*/ 0 w 3118104"/>
                <a:gd name="connsiteY0" fmla="*/ 0 h 539496"/>
                <a:gd name="connsiteX1" fmla="*/ 3118104 w 3118104"/>
                <a:gd name="connsiteY1" fmla="*/ 0 h 539496"/>
                <a:gd name="connsiteX2" fmla="*/ 3118104 w 3118104"/>
                <a:gd name="connsiteY2" fmla="*/ 539496 h 539496"/>
                <a:gd name="connsiteX3" fmla="*/ 0 w 3118104"/>
                <a:gd name="connsiteY3" fmla="*/ 539496 h 539496"/>
                <a:gd name="connsiteX4" fmla="*/ 0 w 3118104"/>
                <a:gd name="connsiteY4" fmla="*/ 0 h 539496"/>
                <a:gd name="connsiteX0" fmla="*/ 0 w 3118104"/>
                <a:gd name="connsiteY0" fmla="*/ 0 h 539496"/>
                <a:gd name="connsiteX1" fmla="*/ 2871216 w 3118104"/>
                <a:gd name="connsiteY1" fmla="*/ 0 h 539496"/>
                <a:gd name="connsiteX2" fmla="*/ 3118104 w 3118104"/>
                <a:gd name="connsiteY2" fmla="*/ 539496 h 539496"/>
                <a:gd name="connsiteX3" fmla="*/ 0 w 3118104"/>
                <a:gd name="connsiteY3" fmla="*/ 539496 h 539496"/>
                <a:gd name="connsiteX4" fmla="*/ 0 w 3118104"/>
                <a:gd name="connsiteY4" fmla="*/ 0 h 539496"/>
                <a:gd name="connsiteX0" fmla="*/ 0 w 3118104"/>
                <a:gd name="connsiteY0" fmla="*/ 9144 h 548640"/>
                <a:gd name="connsiteX1" fmla="*/ 2679192 w 3118104"/>
                <a:gd name="connsiteY1" fmla="*/ 0 h 548640"/>
                <a:gd name="connsiteX2" fmla="*/ 3118104 w 3118104"/>
                <a:gd name="connsiteY2" fmla="*/ 548640 h 548640"/>
                <a:gd name="connsiteX3" fmla="*/ 0 w 3118104"/>
                <a:gd name="connsiteY3" fmla="*/ 548640 h 548640"/>
                <a:gd name="connsiteX4" fmla="*/ 0 w 3118104"/>
                <a:gd name="connsiteY4" fmla="*/ 9144 h 548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18104" h="548640">
                  <a:moveTo>
                    <a:pt x="0" y="9144"/>
                  </a:moveTo>
                  <a:lnTo>
                    <a:pt x="2679192" y="0"/>
                  </a:lnTo>
                  <a:lnTo>
                    <a:pt x="3118104" y="548640"/>
                  </a:lnTo>
                  <a:lnTo>
                    <a:pt x="0" y="548640"/>
                  </a:lnTo>
                  <a:lnTo>
                    <a:pt x="0" y="9144"/>
                  </a:lnTo>
                  <a:close/>
                </a:path>
              </a:pathLst>
            </a:custGeom>
            <a:solidFill>
              <a:srgbClr val="5DA2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cxnSp>
          <p:nvCxnSpPr>
            <p:cNvPr id="45" name="出自【趣你的PPT】(微信:qunideppt)：最优质的PPT资源库"/>
            <p:cNvCxnSpPr/>
            <p:nvPr/>
          </p:nvCxnSpPr>
          <p:spPr>
            <a:xfrm>
              <a:off x="3108960" y="832104"/>
              <a:ext cx="9081868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出自【趣你的PPT】(微信:qunideppt)：最优质的PPT资源库"/>
          <p:cNvSpPr txBox="1"/>
          <p:nvPr/>
        </p:nvSpPr>
        <p:spPr>
          <a:xfrm>
            <a:off x="292608" y="366873"/>
            <a:ext cx="23591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单击此处添加标题</a:t>
            </a:r>
            <a:endParaRPr lang="zh-CN" altLang="en-US" sz="20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0" name="Group 39出自【趣你的PPT】(微信:qunideppt)：最优质的PPT资源库"/>
          <p:cNvGrpSpPr/>
          <p:nvPr/>
        </p:nvGrpSpPr>
        <p:grpSpPr>
          <a:xfrm>
            <a:off x="1814310" y="1473803"/>
            <a:ext cx="1763279" cy="639631"/>
            <a:chOff x="1796022" y="1610963"/>
            <a:chExt cx="1763279" cy="639631"/>
          </a:xfrm>
        </p:grpSpPr>
        <p:sp>
          <p:nvSpPr>
            <p:cNvPr id="41" name="出自【趣你的PPT】(微信:qunideppt)：最优质的PPT资源库"/>
            <p:cNvSpPr txBox="1"/>
            <p:nvPr/>
          </p:nvSpPr>
          <p:spPr bwMode="auto">
            <a:xfrm>
              <a:off x="2015858" y="1610963"/>
              <a:ext cx="1159292" cy="33855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zh-CN"/>
              </a:defPPr>
              <a:lvl1pPr algn="ctr" fontAlgn="auto">
                <a:spcBef>
                  <a:spcPts val="0"/>
                </a:spcBef>
                <a:spcAft>
                  <a:spcPts val="0"/>
                </a:spcAft>
                <a:defRPr sz="1600" spc="300">
                  <a:solidFill>
                    <a:srgbClr val="F83003"/>
                  </a:solidFill>
                  <a:latin typeface="微软雅黑" pitchFamily="34" charset="-122"/>
                  <a:ea typeface="微软雅黑" pitchFamily="34" charset="-122"/>
                  <a:cs typeface="Arial" pitchFamily="34" charset="0"/>
                </a:defRPr>
              </a:lvl1pPr>
            </a:lstStyle>
            <a:p>
              <a:r>
                <a:rPr lang="zh-CN" altLang="en-US" b="1" dirty="0">
                  <a:solidFill>
                    <a:srgbClr val="F8D35E"/>
                  </a:solidFill>
                </a:rPr>
                <a:t>添加标题</a:t>
              </a:r>
            </a:p>
          </p:txBody>
        </p:sp>
        <p:sp>
          <p:nvSpPr>
            <p:cNvPr id="42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796022" y="1942817"/>
              <a:ext cx="1763279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r>
                <a:rPr lang="zh-CN" altLang="en-US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itchFamily="34" charset="-122"/>
                  <a:ea typeface="微软雅黑" pitchFamily="34" charset="-122"/>
                </a:rPr>
                <a:t>单击此处</a:t>
              </a:r>
              <a:r>
                <a:rPr lang="zh-CN" altLang="en-US" sz="1400" dirty="0" smtClean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itchFamily="34" charset="-122"/>
                  <a:ea typeface="微软雅黑" pitchFamily="34" charset="-122"/>
                </a:rPr>
                <a:t>添加内容</a:t>
              </a:r>
              <a:endParaRPr lang="zh-CN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44" name="Group 43出自【趣你的PPT】(微信:qunideppt)：最优质的PPT资源库"/>
          <p:cNvGrpSpPr/>
          <p:nvPr/>
        </p:nvGrpSpPr>
        <p:grpSpPr>
          <a:xfrm>
            <a:off x="672422" y="4129965"/>
            <a:ext cx="1763279" cy="625029"/>
            <a:chOff x="654134" y="4267125"/>
            <a:chExt cx="1763279" cy="625029"/>
          </a:xfrm>
        </p:grpSpPr>
        <p:sp>
          <p:nvSpPr>
            <p:cNvPr id="47" name="出自【趣你的PPT】(微信:qunideppt)：最优质的PPT资源库"/>
            <p:cNvSpPr txBox="1"/>
            <p:nvPr/>
          </p:nvSpPr>
          <p:spPr bwMode="auto">
            <a:xfrm>
              <a:off x="948066" y="4267125"/>
              <a:ext cx="1159292" cy="33855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zh-CN"/>
              </a:defPPr>
              <a:lvl1pPr algn="ctr" fontAlgn="auto">
                <a:spcBef>
                  <a:spcPts val="0"/>
                </a:spcBef>
                <a:spcAft>
                  <a:spcPts val="0"/>
                </a:spcAft>
                <a:defRPr sz="1600" spc="300">
                  <a:solidFill>
                    <a:srgbClr val="284848"/>
                  </a:solidFill>
                  <a:latin typeface="微软雅黑" pitchFamily="34" charset="-122"/>
                  <a:ea typeface="微软雅黑" pitchFamily="34" charset="-122"/>
                  <a:cs typeface="Arial" pitchFamily="34" charset="0"/>
                </a:defRPr>
              </a:lvl1pPr>
            </a:lstStyle>
            <a:p>
              <a:r>
                <a:rPr lang="zh-CN" altLang="en-US" b="1" dirty="0">
                  <a:solidFill>
                    <a:srgbClr val="7CC8EC"/>
                  </a:solidFill>
                </a:rPr>
                <a:t>添加标题</a:t>
              </a:r>
            </a:p>
          </p:txBody>
        </p:sp>
        <p:sp>
          <p:nvSpPr>
            <p:cNvPr id="49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654134" y="4584377"/>
              <a:ext cx="1763279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r>
                <a:rPr lang="zh-CN" altLang="en-US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itchFamily="34" charset="-122"/>
                  <a:ea typeface="微软雅黑" pitchFamily="34" charset="-122"/>
                </a:rPr>
                <a:t>单击此处</a:t>
              </a:r>
              <a:r>
                <a:rPr lang="zh-CN" altLang="en-US" sz="1400" dirty="0" smtClean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itchFamily="34" charset="-122"/>
                  <a:ea typeface="微软雅黑" pitchFamily="34" charset="-122"/>
                </a:rPr>
                <a:t>添加内容</a:t>
              </a:r>
              <a:endParaRPr lang="zh-CN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50" name="Group 49出自【趣你的PPT】(微信:qunideppt)：最优质的PPT资源库"/>
          <p:cNvGrpSpPr/>
          <p:nvPr/>
        </p:nvGrpSpPr>
        <p:grpSpPr>
          <a:xfrm>
            <a:off x="2139128" y="5612174"/>
            <a:ext cx="1763279" cy="655123"/>
            <a:chOff x="3834637" y="5439588"/>
            <a:chExt cx="1763279" cy="655123"/>
          </a:xfrm>
        </p:grpSpPr>
        <p:sp>
          <p:nvSpPr>
            <p:cNvPr id="51" name="出自【趣你的PPT】(微信:qunideppt)：最优质的PPT资源库"/>
            <p:cNvSpPr txBox="1"/>
            <p:nvPr/>
          </p:nvSpPr>
          <p:spPr bwMode="auto">
            <a:xfrm>
              <a:off x="4044534" y="5439588"/>
              <a:ext cx="1159292" cy="33855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zh-CN"/>
              </a:defPPr>
              <a:lvl1pPr algn="ctr" fontAlgn="auto">
                <a:spcBef>
                  <a:spcPts val="0"/>
                </a:spcBef>
                <a:spcAft>
                  <a:spcPts val="0"/>
                </a:spcAft>
                <a:defRPr sz="1600" spc="300">
                  <a:solidFill>
                    <a:srgbClr val="8BC925"/>
                  </a:solidFill>
                  <a:latin typeface="微软雅黑" pitchFamily="34" charset="-122"/>
                  <a:ea typeface="微软雅黑" pitchFamily="34" charset="-122"/>
                  <a:cs typeface="Arial" pitchFamily="34" charset="0"/>
                </a:defRPr>
              </a:lvl1pPr>
            </a:lstStyle>
            <a:p>
              <a:r>
                <a:rPr lang="zh-CN" altLang="en-US" b="1" dirty="0">
                  <a:solidFill>
                    <a:srgbClr val="84CBC5"/>
                  </a:solidFill>
                </a:rPr>
                <a:t>添加标题</a:t>
              </a:r>
            </a:p>
          </p:txBody>
        </p:sp>
        <p:sp>
          <p:nvSpPr>
            <p:cNvPr id="52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3834637" y="5786934"/>
              <a:ext cx="1763279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r>
                <a:rPr lang="zh-CN" altLang="en-US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itchFamily="34" charset="-122"/>
                  <a:ea typeface="微软雅黑" pitchFamily="34" charset="-122"/>
                </a:rPr>
                <a:t>单击此处</a:t>
              </a:r>
              <a:r>
                <a:rPr lang="zh-CN" altLang="en-US" sz="1400" dirty="0" smtClean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itchFamily="34" charset="-122"/>
                  <a:ea typeface="微软雅黑" pitchFamily="34" charset="-122"/>
                </a:rPr>
                <a:t>添加内容</a:t>
              </a:r>
              <a:endParaRPr lang="zh-CN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53" name="Group 52出自【趣你的PPT】(微信:qunideppt)：最优质的PPT资源库"/>
          <p:cNvGrpSpPr/>
          <p:nvPr/>
        </p:nvGrpSpPr>
        <p:grpSpPr>
          <a:xfrm>
            <a:off x="4727406" y="4157315"/>
            <a:ext cx="1763279" cy="630723"/>
            <a:chOff x="4709118" y="4294475"/>
            <a:chExt cx="1763279" cy="630723"/>
          </a:xfrm>
        </p:grpSpPr>
        <p:sp>
          <p:nvSpPr>
            <p:cNvPr id="54" name="出自【趣你的PPT】(微信:qunideppt)：最优质的PPT资源库"/>
            <p:cNvSpPr txBox="1"/>
            <p:nvPr/>
          </p:nvSpPr>
          <p:spPr bwMode="auto">
            <a:xfrm>
              <a:off x="4977512" y="4294475"/>
              <a:ext cx="1159292" cy="33855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zh-CN"/>
              </a:defPPr>
              <a:lvl1pPr algn="ctr" fontAlgn="auto">
                <a:spcBef>
                  <a:spcPts val="0"/>
                </a:spcBef>
                <a:spcAft>
                  <a:spcPts val="0"/>
                </a:spcAft>
                <a:defRPr sz="1600" spc="300">
                  <a:solidFill>
                    <a:srgbClr val="EBAC07"/>
                  </a:solidFill>
                  <a:latin typeface="微软雅黑" pitchFamily="34" charset="-122"/>
                  <a:ea typeface="微软雅黑" pitchFamily="34" charset="-122"/>
                  <a:cs typeface="Arial" pitchFamily="34" charset="0"/>
                </a:defRPr>
              </a:lvl1pPr>
            </a:lstStyle>
            <a:p>
              <a:r>
                <a:rPr lang="zh-CN" altLang="en-US" b="1" dirty="0">
                  <a:solidFill>
                    <a:srgbClr val="F47264"/>
                  </a:solidFill>
                </a:rPr>
                <a:t>添加标题</a:t>
              </a:r>
            </a:p>
          </p:txBody>
        </p:sp>
        <p:sp>
          <p:nvSpPr>
            <p:cNvPr id="55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4709118" y="4617421"/>
              <a:ext cx="1763279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r>
                <a:rPr lang="zh-CN" altLang="en-US" sz="14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itchFamily="34" charset="-122"/>
                  <a:ea typeface="微软雅黑" pitchFamily="34" charset="-122"/>
                </a:rPr>
                <a:t>单击此处</a:t>
              </a:r>
              <a:r>
                <a:rPr lang="zh-CN" altLang="en-US" sz="1400" dirty="0" smtClean="0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itchFamily="34" charset="-122"/>
                  <a:ea typeface="微软雅黑" pitchFamily="34" charset="-122"/>
                </a:rPr>
                <a:t>添加内容</a:t>
              </a:r>
              <a:endParaRPr lang="zh-CN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71" name="Group 70出自【趣你的PPT】(微信:qunideppt)：最优质的PPT资源库"/>
          <p:cNvGrpSpPr/>
          <p:nvPr/>
        </p:nvGrpSpPr>
        <p:grpSpPr>
          <a:xfrm>
            <a:off x="3094826" y="3392213"/>
            <a:ext cx="954983" cy="840460"/>
            <a:chOff x="3076538" y="3529373"/>
            <a:chExt cx="954983" cy="840460"/>
          </a:xfrm>
        </p:grpSpPr>
        <p:sp>
          <p:nvSpPr>
            <p:cNvPr id="7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076538" y="3749186"/>
              <a:ext cx="476568" cy="507969"/>
            </a:xfrm>
            <a:custGeom>
              <a:avLst/>
              <a:gdLst>
                <a:gd name="T0" fmla="*/ 173 w 173"/>
                <a:gd name="T1" fmla="*/ 152 h 185"/>
                <a:gd name="T2" fmla="*/ 68 w 173"/>
                <a:gd name="T3" fmla="*/ 152 h 185"/>
                <a:gd name="T4" fmla="*/ 45 w 173"/>
                <a:gd name="T5" fmla="*/ 108 h 185"/>
                <a:gd name="T6" fmla="*/ 65 w 173"/>
                <a:gd name="T7" fmla="*/ 78 h 185"/>
                <a:gd name="T8" fmla="*/ 99 w 173"/>
                <a:gd name="T9" fmla="*/ 101 h 185"/>
                <a:gd name="T10" fmla="*/ 103 w 173"/>
                <a:gd name="T11" fmla="*/ 23 h 185"/>
                <a:gd name="T12" fmla="*/ 104 w 173"/>
                <a:gd name="T13" fmla="*/ 0 h 185"/>
                <a:gd name="T14" fmla="*/ 71 w 173"/>
                <a:gd name="T15" fmla="*/ 12 h 185"/>
                <a:gd name="T16" fmla="*/ 4 w 173"/>
                <a:gd name="T17" fmla="*/ 37 h 185"/>
                <a:gd name="T18" fmla="*/ 38 w 173"/>
                <a:gd name="T19" fmla="*/ 60 h 185"/>
                <a:gd name="T20" fmla="*/ 18 w 173"/>
                <a:gd name="T21" fmla="*/ 90 h 185"/>
                <a:gd name="T22" fmla="*/ 10 w 173"/>
                <a:gd name="T23" fmla="*/ 155 h 185"/>
                <a:gd name="T24" fmla="*/ 68 w 173"/>
                <a:gd name="T25" fmla="*/ 185 h 185"/>
                <a:gd name="T26" fmla="*/ 172 w 173"/>
                <a:gd name="T27" fmla="*/ 184 h 185"/>
                <a:gd name="T28" fmla="*/ 146 w 173"/>
                <a:gd name="T29" fmla="*/ 169 h 185"/>
                <a:gd name="T30" fmla="*/ 173 w 173"/>
                <a:gd name="T31" fmla="*/ 152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73" h="185">
                  <a:moveTo>
                    <a:pt x="173" y="152"/>
                  </a:moveTo>
                  <a:cubicBezTo>
                    <a:pt x="68" y="152"/>
                    <a:pt x="68" y="152"/>
                    <a:pt x="68" y="152"/>
                  </a:cubicBezTo>
                  <a:cubicBezTo>
                    <a:pt x="38" y="152"/>
                    <a:pt x="28" y="133"/>
                    <a:pt x="45" y="108"/>
                  </a:cubicBezTo>
                  <a:cubicBezTo>
                    <a:pt x="65" y="78"/>
                    <a:pt x="65" y="78"/>
                    <a:pt x="65" y="78"/>
                  </a:cubicBezTo>
                  <a:cubicBezTo>
                    <a:pt x="99" y="101"/>
                    <a:pt x="99" y="101"/>
                    <a:pt x="99" y="101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4" y="0"/>
                    <a:pt x="104" y="0"/>
                    <a:pt x="104" y="0"/>
                  </a:cubicBezTo>
                  <a:cubicBezTo>
                    <a:pt x="71" y="12"/>
                    <a:pt x="71" y="12"/>
                    <a:pt x="71" y="12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3" y="111"/>
                    <a:pt x="0" y="135"/>
                    <a:pt x="10" y="155"/>
                  </a:cubicBezTo>
                  <a:cubicBezTo>
                    <a:pt x="21" y="174"/>
                    <a:pt x="42" y="185"/>
                    <a:pt x="68" y="185"/>
                  </a:cubicBezTo>
                  <a:cubicBezTo>
                    <a:pt x="172" y="184"/>
                    <a:pt x="172" y="184"/>
                    <a:pt x="172" y="184"/>
                  </a:cubicBezTo>
                  <a:cubicBezTo>
                    <a:pt x="146" y="169"/>
                    <a:pt x="146" y="169"/>
                    <a:pt x="146" y="169"/>
                  </a:cubicBezTo>
                  <a:lnTo>
                    <a:pt x="173" y="152"/>
                  </a:lnTo>
                  <a:close/>
                </a:path>
              </a:pathLst>
            </a:custGeom>
            <a:solidFill>
              <a:srgbClr val="8DC6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301891" y="3529373"/>
              <a:ext cx="585552" cy="410070"/>
            </a:xfrm>
            <a:custGeom>
              <a:avLst/>
              <a:gdLst>
                <a:gd name="T0" fmla="*/ 201 w 213"/>
                <a:gd name="T1" fmla="*/ 105 h 149"/>
                <a:gd name="T2" fmla="*/ 186 w 213"/>
                <a:gd name="T3" fmla="*/ 51 h 149"/>
                <a:gd name="T4" fmla="*/ 170 w 213"/>
                <a:gd name="T5" fmla="*/ 64 h 149"/>
                <a:gd name="T6" fmla="*/ 145 w 213"/>
                <a:gd name="T7" fmla="*/ 31 h 149"/>
                <a:gd name="T8" fmla="*/ 86 w 213"/>
                <a:gd name="T9" fmla="*/ 0 h 149"/>
                <a:gd name="T10" fmla="*/ 29 w 213"/>
                <a:gd name="T11" fmla="*/ 34 h 149"/>
                <a:gd name="T12" fmla="*/ 0 w 213"/>
                <a:gd name="T13" fmla="*/ 75 h 149"/>
                <a:gd name="T14" fmla="*/ 29 w 213"/>
                <a:gd name="T15" fmla="*/ 69 h 149"/>
                <a:gd name="T16" fmla="*/ 28 w 213"/>
                <a:gd name="T17" fmla="*/ 92 h 149"/>
                <a:gd name="T18" fmla="*/ 55 w 213"/>
                <a:gd name="T19" fmla="*/ 52 h 149"/>
                <a:gd name="T20" fmla="*/ 119 w 213"/>
                <a:gd name="T21" fmla="*/ 51 h 149"/>
                <a:gd name="T22" fmla="*/ 144 w 213"/>
                <a:gd name="T23" fmla="*/ 84 h 149"/>
                <a:gd name="T24" fmla="*/ 103 w 213"/>
                <a:gd name="T25" fmla="*/ 117 h 149"/>
                <a:gd name="T26" fmla="*/ 188 w 213"/>
                <a:gd name="T27" fmla="*/ 142 h 149"/>
                <a:gd name="T28" fmla="*/ 213 w 213"/>
                <a:gd name="T29" fmla="*/ 149 h 149"/>
                <a:gd name="T30" fmla="*/ 201 w 213"/>
                <a:gd name="T31" fmla="*/ 105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13" h="149">
                  <a:moveTo>
                    <a:pt x="201" y="105"/>
                  </a:moveTo>
                  <a:cubicBezTo>
                    <a:pt x="186" y="51"/>
                    <a:pt x="186" y="51"/>
                    <a:pt x="186" y="51"/>
                  </a:cubicBezTo>
                  <a:cubicBezTo>
                    <a:pt x="170" y="64"/>
                    <a:pt x="170" y="64"/>
                    <a:pt x="170" y="64"/>
                  </a:cubicBezTo>
                  <a:cubicBezTo>
                    <a:pt x="145" y="31"/>
                    <a:pt x="145" y="31"/>
                    <a:pt x="145" y="31"/>
                  </a:cubicBezTo>
                  <a:cubicBezTo>
                    <a:pt x="130" y="11"/>
                    <a:pt x="108" y="0"/>
                    <a:pt x="86" y="0"/>
                  </a:cubicBezTo>
                  <a:cubicBezTo>
                    <a:pt x="63" y="1"/>
                    <a:pt x="42" y="13"/>
                    <a:pt x="29" y="34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29" y="69"/>
                    <a:pt x="29" y="69"/>
                    <a:pt x="29" y="69"/>
                  </a:cubicBezTo>
                  <a:cubicBezTo>
                    <a:pt x="28" y="92"/>
                    <a:pt x="28" y="92"/>
                    <a:pt x="28" y="92"/>
                  </a:cubicBezTo>
                  <a:cubicBezTo>
                    <a:pt x="55" y="52"/>
                    <a:pt x="55" y="52"/>
                    <a:pt x="55" y="52"/>
                  </a:cubicBezTo>
                  <a:cubicBezTo>
                    <a:pt x="72" y="27"/>
                    <a:pt x="101" y="27"/>
                    <a:pt x="119" y="51"/>
                  </a:cubicBezTo>
                  <a:cubicBezTo>
                    <a:pt x="144" y="84"/>
                    <a:pt x="144" y="84"/>
                    <a:pt x="144" y="84"/>
                  </a:cubicBezTo>
                  <a:cubicBezTo>
                    <a:pt x="103" y="117"/>
                    <a:pt x="103" y="117"/>
                    <a:pt x="103" y="117"/>
                  </a:cubicBezTo>
                  <a:cubicBezTo>
                    <a:pt x="188" y="142"/>
                    <a:pt x="188" y="142"/>
                    <a:pt x="188" y="142"/>
                  </a:cubicBezTo>
                  <a:cubicBezTo>
                    <a:pt x="213" y="149"/>
                    <a:pt x="213" y="149"/>
                    <a:pt x="213" y="149"/>
                  </a:cubicBezTo>
                  <a:lnTo>
                    <a:pt x="201" y="105"/>
                  </a:lnTo>
                  <a:close/>
                </a:path>
              </a:pathLst>
            </a:custGeom>
            <a:solidFill>
              <a:srgbClr val="8DC6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514316" y="3891418"/>
              <a:ext cx="517205" cy="478415"/>
            </a:xfrm>
            <a:custGeom>
              <a:avLst/>
              <a:gdLst>
                <a:gd name="T0" fmla="*/ 168 w 188"/>
                <a:gd name="T1" fmla="*/ 35 h 174"/>
                <a:gd name="T2" fmla="*/ 142 w 188"/>
                <a:gd name="T3" fmla="*/ 0 h 174"/>
                <a:gd name="T4" fmla="*/ 141 w 188"/>
                <a:gd name="T5" fmla="*/ 26 h 174"/>
                <a:gd name="T6" fmla="*/ 116 w 188"/>
                <a:gd name="T7" fmla="*/ 19 h 174"/>
                <a:gd name="T8" fmla="*/ 143 w 188"/>
                <a:gd name="T9" fmla="*/ 54 h 174"/>
                <a:gd name="T10" fmla="*/ 121 w 188"/>
                <a:gd name="T11" fmla="*/ 98 h 174"/>
                <a:gd name="T12" fmla="*/ 97 w 188"/>
                <a:gd name="T13" fmla="*/ 98 h 174"/>
                <a:gd name="T14" fmla="*/ 97 w 188"/>
                <a:gd name="T15" fmla="*/ 72 h 174"/>
                <a:gd name="T16" fmla="*/ 38 w 188"/>
                <a:gd name="T17" fmla="*/ 98 h 174"/>
                <a:gd name="T18" fmla="*/ 0 w 188"/>
                <a:gd name="T19" fmla="*/ 115 h 174"/>
                <a:gd name="T20" fmla="*/ 26 w 188"/>
                <a:gd name="T21" fmla="*/ 131 h 174"/>
                <a:gd name="T22" fmla="*/ 99 w 188"/>
                <a:gd name="T23" fmla="*/ 174 h 174"/>
                <a:gd name="T24" fmla="*/ 98 w 188"/>
                <a:gd name="T25" fmla="*/ 130 h 174"/>
                <a:gd name="T26" fmla="*/ 121 w 188"/>
                <a:gd name="T27" fmla="*/ 130 h 174"/>
                <a:gd name="T28" fmla="*/ 124 w 188"/>
                <a:gd name="T29" fmla="*/ 130 h 174"/>
                <a:gd name="T30" fmla="*/ 179 w 188"/>
                <a:gd name="T31" fmla="*/ 98 h 174"/>
                <a:gd name="T32" fmla="*/ 168 w 188"/>
                <a:gd name="T33" fmla="*/ 35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8" h="174">
                  <a:moveTo>
                    <a:pt x="168" y="35"/>
                  </a:moveTo>
                  <a:cubicBezTo>
                    <a:pt x="142" y="0"/>
                    <a:pt x="142" y="0"/>
                    <a:pt x="142" y="0"/>
                  </a:cubicBezTo>
                  <a:cubicBezTo>
                    <a:pt x="141" y="26"/>
                    <a:pt x="141" y="26"/>
                    <a:pt x="141" y="26"/>
                  </a:cubicBezTo>
                  <a:cubicBezTo>
                    <a:pt x="116" y="19"/>
                    <a:pt x="116" y="19"/>
                    <a:pt x="116" y="19"/>
                  </a:cubicBezTo>
                  <a:cubicBezTo>
                    <a:pt x="143" y="54"/>
                    <a:pt x="143" y="54"/>
                    <a:pt x="143" y="54"/>
                  </a:cubicBezTo>
                  <a:cubicBezTo>
                    <a:pt x="160" y="78"/>
                    <a:pt x="151" y="98"/>
                    <a:pt x="121" y="98"/>
                  </a:cubicBezTo>
                  <a:cubicBezTo>
                    <a:pt x="97" y="98"/>
                    <a:pt x="97" y="98"/>
                    <a:pt x="97" y="98"/>
                  </a:cubicBezTo>
                  <a:cubicBezTo>
                    <a:pt x="97" y="72"/>
                    <a:pt x="97" y="72"/>
                    <a:pt x="97" y="72"/>
                  </a:cubicBezTo>
                  <a:cubicBezTo>
                    <a:pt x="38" y="98"/>
                    <a:pt x="38" y="98"/>
                    <a:pt x="38" y="98"/>
                  </a:cubicBezTo>
                  <a:cubicBezTo>
                    <a:pt x="0" y="115"/>
                    <a:pt x="0" y="115"/>
                    <a:pt x="0" y="115"/>
                  </a:cubicBezTo>
                  <a:cubicBezTo>
                    <a:pt x="26" y="131"/>
                    <a:pt x="26" y="131"/>
                    <a:pt x="26" y="131"/>
                  </a:cubicBezTo>
                  <a:cubicBezTo>
                    <a:pt x="99" y="174"/>
                    <a:pt x="99" y="174"/>
                    <a:pt x="99" y="174"/>
                  </a:cubicBezTo>
                  <a:cubicBezTo>
                    <a:pt x="98" y="130"/>
                    <a:pt x="98" y="130"/>
                    <a:pt x="98" y="130"/>
                  </a:cubicBezTo>
                  <a:cubicBezTo>
                    <a:pt x="121" y="130"/>
                    <a:pt x="121" y="130"/>
                    <a:pt x="121" y="130"/>
                  </a:cubicBezTo>
                  <a:cubicBezTo>
                    <a:pt x="124" y="130"/>
                    <a:pt x="124" y="130"/>
                    <a:pt x="124" y="130"/>
                  </a:cubicBezTo>
                  <a:cubicBezTo>
                    <a:pt x="150" y="129"/>
                    <a:pt x="170" y="118"/>
                    <a:pt x="179" y="98"/>
                  </a:cubicBezTo>
                  <a:cubicBezTo>
                    <a:pt x="188" y="79"/>
                    <a:pt x="185" y="56"/>
                    <a:pt x="168" y="35"/>
                  </a:cubicBezTo>
                  <a:close/>
                </a:path>
              </a:pathLst>
            </a:custGeom>
            <a:solidFill>
              <a:srgbClr val="8DC6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75" name="出自【趣你的PPT】(微信:qunideppt)：最优质的PPT资源库"/>
          <p:cNvSpPr>
            <a:spLocks noChangeArrowheads="1"/>
          </p:cNvSpPr>
          <p:nvPr/>
        </p:nvSpPr>
        <p:spPr bwMode="auto">
          <a:xfrm>
            <a:off x="6644322" y="2605321"/>
            <a:ext cx="4772648" cy="21236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0" algn="just"/>
            <a:r>
              <a:rPr lang="zh-CN" altLang="en-US" sz="12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本模板来自微信公众号：趣你的</a:t>
            </a:r>
            <a:r>
              <a:rPr lang="en-US" altLang="zh-CN" sz="12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。一不小心，你就能学会</a:t>
            </a:r>
            <a:r>
              <a:rPr lang="en-US" altLang="zh-CN" sz="12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。建议您选择微软雅黑字体。任何形式的</a:t>
            </a:r>
            <a:r>
              <a:rPr lang="en-US" altLang="zh-CN" sz="12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模板转载与转播，请保留版权和二维码页面，一起做个善良的人。</a:t>
            </a:r>
          </a:p>
          <a:p>
            <a:endParaRPr lang="en-US" altLang="zh-CN" sz="12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2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2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just"/>
            <a:r>
              <a:rPr lang="zh-CN" altLang="en-US" sz="12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本模板来自微信公众号：趣你的</a:t>
            </a:r>
            <a:r>
              <a:rPr lang="en-US" altLang="zh-CN" sz="12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。一不小心，你就能学会</a:t>
            </a:r>
            <a:r>
              <a:rPr lang="en-US" altLang="zh-CN" sz="12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。建议您选择微软雅黑字体。任何形式的</a:t>
            </a:r>
            <a:r>
              <a:rPr lang="en-US" altLang="zh-CN" sz="12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模板转载与转播，请保留版权和二维码页面，一起做个善良的人。</a:t>
            </a:r>
          </a:p>
          <a:p>
            <a:endParaRPr lang="zh-CN" altLang="en-US" sz="1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6" name="Group 75出自【趣你的PPT】(微信:qunideppt)：最优质的PPT资源库"/>
          <p:cNvGrpSpPr/>
          <p:nvPr/>
        </p:nvGrpSpPr>
        <p:grpSpPr>
          <a:xfrm>
            <a:off x="2786349" y="4624271"/>
            <a:ext cx="1590409" cy="796127"/>
            <a:chOff x="2768061" y="4761431"/>
            <a:chExt cx="1590409" cy="796127"/>
          </a:xfrm>
        </p:grpSpPr>
        <p:sp>
          <p:nvSpPr>
            <p:cNvPr id="7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768061" y="4761431"/>
              <a:ext cx="1590409" cy="796127"/>
            </a:xfrm>
            <a:custGeom>
              <a:avLst/>
              <a:gdLst>
                <a:gd name="T0" fmla="*/ 861 w 861"/>
                <a:gd name="T1" fmla="*/ 0 h 431"/>
                <a:gd name="T2" fmla="*/ 431 w 861"/>
                <a:gd name="T3" fmla="*/ 431 h 431"/>
                <a:gd name="T4" fmla="*/ 0 w 861"/>
                <a:gd name="T5" fmla="*/ 0 h 431"/>
                <a:gd name="T6" fmla="*/ 861 w 861"/>
                <a:gd name="T7" fmla="*/ 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61" h="431">
                  <a:moveTo>
                    <a:pt x="861" y="0"/>
                  </a:moveTo>
                  <a:lnTo>
                    <a:pt x="431" y="431"/>
                  </a:lnTo>
                  <a:lnTo>
                    <a:pt x="0" y="0"/>
                  </a:lnTo>
                  <a:lnTo>
                    <a:pt x="861" y="0"/>
                  </a:lnTo>
                  <a:close/>
                </a:path>
              </a:pathLst>
            </a:custGeom>
            <a:solidFill>
              <a:srgbClr val="84CB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600">
                <a:solidFill>
                  <a:prstClr val="black"/>
                </a:solidFill>
              </a:endParaRPr>
            </a:p>
          </p:txBody>
        </p:sp>
        <p:sp>
          <p:nvSpPr>
            <p:cNvPr id="78" name="出自【趣你的PPT】(微信:qunideppt)：最优质的PPT资源库"/>
            <p:cNvSpPr txBox="1"/>
            <p:nvPr/>
          </p:nvSpPr>
          <p:spPr>
            <a:xfrm>
              <a:off x="3228091" y="4861179"/>
              <a:ext cx="646331" cy="40011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zh-CN"/>
              </a:defPPr>
              <a:lvl1pPr>
                <a:defRPr>
                  <a:solidFill>
                    <a:schemeClr val="bg1"/>
                  </a:solidFill>
                  <a:latin typeface="方正中等线简体" pitchFamily="65" charset="-122"/>
                  <a:ea typeface="方正中等线简体" pitchFamily="65" charset="-122"/>
                </a:defRPr>
              </a:lvl1pPr>
            </a:lstStyle>
            <a:p>
              <a:pPr algn="ctr"/>
              <a:r>
                <a:rPr lang="en-US" altLang="zh-CN" sz="2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15</a:t>
              </a:r>
              <a:r>
                <a:rPr lang="en-US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%</a:t>
              </a:r>
              <a:endParaRPr lang="zh-CN" altLang="en-US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9" name="Group 78出自【趣你的PPT】(微信:qunideppt)：最优质的PPT资源库"/>
          <p:cNvGrpSpPr/>
          <p:nvPr/>
        </p:nvGrpSpPr>
        <p:grpSpPr>
          <a:xfrm>
            <a:off x="4384145" y="3019087"/>
            <a:ext cx="796128" cy="1590406"/>
            <a:chOff x="4365857" y="3156247"/>
            <a:chExt cx="796128" cy="1590406"/>
          </a:xfrm>
        </p:grpSpPr>
        <p:sp>
          <p:nvSpPr>
            <p:cNvPr id="8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365857" y="3156247"/>
              <a:ext cx="796128" cy="1590406"/>
            </a:xfrm>
            <a:custGeom>
              <a:avLst/>
              <a:gdLst>
                <a:gd name="T0" fmla="*/ 0 w 431"/>
                <a:gd name="T1" fmla="*/ 0 h 861"/>
                <a:gd name="T2" fmla="*/ 431 w 431"/>
                <a:gd name="T3" fmla="*/ 430 h 861"/>
                <a:gd name="T4" fmla="*/ 0 w 431"/>
                <a:gd name="T5" fmla="*/ 861 h 861"/>
                <a:gd name="T6" fmla="*/ 0 w 431"/>
                <a:gd name="T7" fmla="*/ 0 h 8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1" h="861">
                  <a:moveTo>
                    <a:pt x="0" y="0"/>
                  </a:moveTo>
                  <a:lnTo>
                    <a:pt x="431" y="430"/>
                  </a:lnTo>
                  <a:lnTo>
                    <a:pt x="0" y="8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7264"/>
            </a:solidFill>
            <a:ln>
              <a:noFill/>
            </a:ln>
            <a:extLst/>
          </p:spPr>
          <p:txBody>
            <a:bodyPr/>
            <a:lstStyle/>
            <a:p>
              <a:endParaRPr lang="zh-CN" altLang="en-US" sz="1600">
                <a:solidFill>
                  <a:prstClr val="black"/>
                </a:solidFill>
              </a:endParaRPr>
            </a:p>
          </p:txBody>
        </p:sp>
        <p:sp>
          <p:nvSpPr>
            <p:cNvPr id="81" name="出自【趣你的PPT】(微信:qunideppt)：最优质的PPT资源库"/>
            <p:cNvSpPr txBox="1"/>
            <p:nvPr/>
          </p:nvSpPr>
          <p:spPr>
            <a:xfrm>
              <a:off x="4407799" y="3739388"/>
              <a:ext cx="646331" cy="40011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zh-CN"/>
              </a:defPPr>
              <a:lvl1pPr>
                <a:defRPr>
                  <a:solidFill>
                    <a:schemeClr val="bg1"/>
                  </a:solidFill>
                  <a:latin typeface="方正中等线简体" pitchFamily="65" charset="-122"/>
                  <a:ea typeface="方正中等线简体" pitchFamily="65" charset="-122"/>
                </a:defRPr>
              </a:lvl1pPr>
            </a:lstStyle>
            <a:p>
              <a:pPr algn="ctr"/>
              <a:r>
                <a:rPr lang="en-US" altLang="zh-CN" sz="2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38</a:t>
              </a:r>
              <a:r>
                <a:rPr lang="en-US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%</a:t>
              </a:r>
              <a:endParaRPr lang="zh-CN" altLang="en-US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82" name="Group 81出自【趣你的PPT】(微信:qunideppt)：最优质的PPT资源库"/>
          <p:cNvGrpSpPr/>
          <p:nvPr/>
        </p:nvGrpSpPr>
        <p:grpSpPr>
          <a:xfrm>
            <a:off x="1964361" y="3019087"/>
            <a:ext cx="797975" cy="1590406"/>
            <a:chOff x="1946073" y="3156247"/>
            <a:chExt cx="797975" cy="1590406"/>
          </a:xfrm>
        </p:grpSpPr>
        <p:sp>
          <p:nvSpPr>
            <p:cNvPr id="8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946073" y="3156247"/>
              <a:ext cx="797975" cy="1590406"/>
            </a:xfrm>
            <a:custGeom>
              <a:avLst/>
              <a:gdLst>
                <a:gd name="T0" fmla="*/ 432 w 432"/>
                <a:gd name="T1" fmla="*/ 861 h 861"/>
                <a:gd name="T2" fmla="*/ 0 w 432"/>
                <a:gd name="T3" fmla="*/ 430 h 861"/>
                <a:gd name="T4" fmla="*/ 432 w 432"/>
                <a:gd name="T5" fmla="*/ 0 h 861"/>
                <a:gd name="T6" fmla="*/ 432 w 432"/>
                <a:gd name="T7" fmla="*/ 861 h 8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2" h="861">
                  <a:moveTo>
                    <a:pt x="432" y="861"/>
                  </a:moveTo>
                  <a:lnTo>
                    <a:pt x="0" y="430"/>
                  </a:lnTo>
                  <a:lnTo>
                    <a:pt x="432" y="0"/>
                  </a:lnTo>
                  <a:lnTo>
                    <a:pt x="432" y="861"/>
                  </a:lnTo>
                  <a:close/>
                </a:path>
              </a:pathLst>
            </a:custGeom>
            <a:solidFill>
              <a:srgbClr val="7CC8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600">
                <a:solidFill>
                  <a:prstClr val="black"/>
                </a:solidFill>
              </a:endParaRPr>
            </a:p>
          </p:txBody>
        </p:sp>
        <p:sp>
          <p:nvSpPr>
            <p:cNvPr id="84" name="出自【趣你的PPT】(微信:qunideppt)：最优质的PPT资源库"/>
            <p:cNvSpPr txBox="1"/>
            <p:nvPr/>
          </p:nvSpPr>
          <p:spPr>
            <a:xfrm>
              <a:off x="2059858" y="3765724"/>
              <a:ext cx="668773" cy="40011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zh-CN"/>
              </a:defPPr>
              <a:lvl1pPr>
                <a:defRPr>
                  <a:solidFill>
                    <a:schemeClr val="bg1"/>
                  </a:solidFill>
                  <a:latin typeface="方正中等线简体" pitchFamily="65" charset="-122"/>
                  <a:ea typeface="方正中等线简体" pitchFamily="65" charset="-122"/>
                </a:defRPr>
              </a:lvl1pPr>
            </a:lstStyle>
            <a:p>
              <a:pPr algn="ctr"/>
              <a:r>
                <a:rPr lang="en-US" altLang="zh-CN" sz="2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62</a:t>
              </a:r>
              <a:r>
                <a:rPr lang="en-US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%</a:t>
              </a:r>
              <a:endParaRPr lang="zh-CN" altLang="en-US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85" name="Group 84出自【趣你的PPT】(微信:qunideppt)：最优质的PPT资源库"/>
          <p:cNvGrpSpPr/>
          <p:nvPr/>
        </p:nvGrpSpPr>
        <p:grpSpPr>
          <a:xfrm>
            <a:off x="2773419" y="2208181"/>
            <a:ext cx="1592255" cy="794280"/>
            <a:chOff x="2755131" y="2345341"/>
            <a:chExt cx="1592255" cy="794280"/>
          </a:xfrm>
        </p:grpSpPr>
        <p:sp>
          <p:nvSpPr>
            <p:cNvPr id="8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755131" y="2345341"/>
              <a:ext cx="1592255" cy="794280"/>
            </a:xfrm>
            <a:custGeom>
              <a:avLst/>
              <a:gdLst>
                <a:gd name="T0" fmla="*/ 0 w 862"/>
                <a:gd name="T1" fmla="*/ 430 h 430"/>
                <a:gd name="T2" fmla="*/ 432 w 862"/>
                <a:gd name="T3" fmla="*/ 0 h 430"/>
                <a:gd name="T4" fmla="*/ 862 w 862"/>
                <a:gd name="T5" fmla="*/ 430 h 430"/>
                <a:gd name="T6" fmla="*/ 0 w 862"/>
                <a:gd name="T7" fmla="*/ 430 h 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62" h="430">
                  <a:moveTo>
                    <a:pt x="0" y="430"/>
                  </a:moveTo>
                  <a:lnTo>
                    <a:pt x="432" y="0"/>
                  </a:lnTo>
                  <a:lnTo>
                    <a:pt x="862" y="430"/>
                  </a:lnTo>
                  <a:lnTo>
                    <a:pt x="0" y="430"/>
                  </a:lnTo>
                  <a:close/>
                </a:path>
              </a:pathLst>
            </a:custGeom>
            <a:solidFill>
              <a:srgbClr val="F8D3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600">
                <a:solidFill>
                  <a:prstClr val="black"/>
                </a:solidFill>
              </a:endParaRPr>
            </a:p>
          </p:txBody>
        </p:sp>
        <p:sp>
          <p:nvSpPr>
            <p:cNvPr id="87" name="出自【趣你的PPT】(微信:qunideppt)：最优质的PPT资源库"/>
            <p:cNvSpPr txBox="1"/>
            <p:nvPr/>
          </p:nvSpPr>
          <p:spPr>
            <a:xfrm>
              <a:off x="3228092" y="2652910"/>
              <a:ext cx="646331" cy="40011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zh-CN"/>
              </a:defPPr>
              <a:lvl1pPr>
                <a:defRPr>
                  <a:solidFill>
                    <a:schemeClr val="bg1"/>
                  </a:solidFill>
                  <a:latin typeface="方正中等线简体" pitchFamily="65" charset="-122"/>
                  <a:ea typeface="方正中等线简体" pitchFamily="65" charset="-122"/>
                </a:defRPr>
              </a:lvl1pPr>
            </a:lstStyle>
            <a:p>
              <a:pPr algn="ctr"/>
              <a:r>
                <a:rPr lang="en-US" altLang="zh-CN" sz="200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78</a:t>
              </a:r>
              <a:r>
                <a:rPr lang="en-US" altLang="zh-CN" sz="140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%</a:t>
              </a:r>
              <a:endParaRPr lang="zh-CN" altLang="en-US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" name="出自【趣你的PPT】(微信:qunideppt)：最优质的PPT资源库"/>
          <p:cNvSpPr txBox="1"/>
          <p:nvPr/>
        </p:nvSpPr>
        <p:spPr>
          <a:xfrm>
            <a:off x="3376725" y="1361815"/>
            <a:ext cx="952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 smtClean="0">
                <a:solidFill>
                  <a:srgbClr val="F8D35E"/>
                </a:solidFill>
              </a:rPr>
              <a:t>01</a:t>
            </a:r>
            <a:endParaRPr lang="zh-CN" altLang="en-US" sz="4800" b="1" dirty="0">
              <a:solidFill>
                <a:srgbClr val="F8D35E"/>
              </a:solidFill>
            </a:endParaRPr>
          </a:p>
        </p:txBody>
      </p:sp>
      <p:sp>
        <p:nvSpPr>
          <p:cNvPr id="93" name="出自【趣你的PPT】(微信:qunideppt)：最优质的PPT资源库"/>
          <p:cNvSpPr txBox="1"/>
          <p:nvPr/>
        </p:nvSpPr>
        <p:spPr>
          <a:xfrm>
            <a:off x="5303001" y="3449647"/>
            <a:ext cx="952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 smtClean="0">
                <a:solidFill>
                  <a:srgbClr val="F47264"/>
                </a:solidFill>
              </a:rPr>
              <a:t>02</a:t>
            </a:r>
            <a:endParaRPr lang="zh-CN" altLang="en-US" sz="4800" b="1" dirty="0">
              <a:solidFill>
                <a:srgbClr val="F47264"/>
              </a:solidFill>
            </a:endParaRPr>
          </a:p>
        </p:txBody>
      </p:sp>
      <p:sp>
        <p:nvSpPr>
          <p:cNvPr id="94" name="出自【趣你的PPT】(微信:qunideppt)：最优质的PPT资源库"/>
          <p:cNvSpPr txBox="1"/>
          <p:nvPr/>
        </p:nvSpPr>
        <p:spPr>
          <a:xfrm>
            <a:off x="3726852" y="5254965"/>
            <a:ext cx="952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 smtClean="0">
                <a:solidFill>
                  <a:srgbClr val="84CBC5"/>
                </a:solidFill>
              </a:rPr>
              <a:t>03</a:t>
            </a:r>
            <a:endParaRPr lang="zh-CN" altLang="en-US" sz="4800" b="1" dirty="0">
              <a:solidFill>
                <a:srgbClr val="84CBC5"/>
              </a:solidFill>
            </a:endParaRPr>
          </a:p>
        </p:txBody>
      </p:sp>
      <p:sp>
        <p:nvSpPr>
          <p:cNvPr id="95" name="出自【趣你的PPT】(微信:qunideppt)：最优质的PPT资源库"/>
          <p:cNvSpPr txBox="1"/>
          <p:nvPr/>
        </p:nvSpPr>
        <p:spPr>
          <a:xfrm>
            <a:off x="1064382" y="3433281"/>
            <a:ext cx="952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 smtClean="0">
                <a:solidFill>
                  <a:srgbClr val="00B0F0"/>
                </a:solidFill>
              </a:rPr>
              <a:t>04</a:t>
            </a:r>
            <a:endParaRPr lang="zh-CN" altLang="en-US" sz="48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9511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出自【趣你的PPT】(微信:qunideppt)：最优质的PPT资源库"/>
          <p:cNvGrpSpPr/>
          <p:nvPr/>
        </p:nvGrpSpPr>
        <p:grpSpPr>
          <a:xfrm>
            <a:off x="745469" y="445960"/>
            <a:ext cx="11667524" cy="1835106"/>
            <a:chOff x="852709" y="5009914"/>
            <a:chExt cx="11667524" cy="1835106"/>
          </a:xfrm>
        </p:grpSpPr>
        <p:sp>
          <p:nvSpPr>
            <p:cNvPr id="5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852709" y="5009914"/>
              <a:ext cx="10635290" cy="1835106"/>
            </a:xfrm>
            <a:prstGeom prst="rect">
              <a:avLst/>
            </a:prstGeom>
            <a:solidFill>
              <a:srgbClr val="8DBD57"/>
            </a:solidFill>
            <a:ln>
              <a:noFill/>
            </a:ln>
            <a:extLst/>
          </p:spPr>
          <p:txBody>
            <a:bodyPr anchor="ctr"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6" name="出自【趣你的PPT】(微信:qunideppt)：最优质的PPT资源库"/>
            <p:cNvSpPr txBox="1"/>
            <p:nvPr/>
          </p:nvSpPr>
          <p:spPr>
            <a:xfrm>
              <a:off x="1712626" y="5216411"/>
              <a:ext cx="10807607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sz="8800" b="1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赠可编辑商务图标</a:t>
              </a:r>
              <a:endParaRPr lang="zh-CN" altLang="en-US" sz="88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25" name="Group 724出自【趣你的PPT】(微信:qunideppt)：最优质的PPT资源库"/>
          <p:cNvGrpSpPr/>
          <p:nvPr/>
        </p:nvGrpSpPr>
        <p:grpSpPr>
          <a:xfrm>
            <a:off x="2370772" y="2660683"/>
            <a:ext cx="1098203" cy="1097629"/>
            <a:chOff x="776288" y="2278063"/>
            <a:chExt cx="3040063" cy="3038475"/>
          </a:xfrm>
        </p:grpSpPr>
        <p:sp>
          <p:nvSpPr>
            <p:cNvPr id="705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776288" y="2278063"/>
              <a:ext cx="3040063" cy="3038475"/>
            </a:xfrm>
            <a:prstGeom prst="ellipse">
              <a:avLst/>
            </a:prstGeom>
            <a:solidFill>
              <a:srgbClr val="00AA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0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352550" y="4654550"/>
              <a:ext cx="1990725" cy="661987"/>
            </a:xfrm>
            <a:custGeom>
              <a:avLst/>
              <a:gdLst>
                <a:gd name="T0" fmla="*/ 327 w 529"/>
                <a:gd name="T1" fmla="*/ 0 h 176"/>
                <a:gd name="T2" fmla="*/ 241 w 529"/>
                <a:gd name="T3" fmla="*/ 95 h 176"/>
                <a:gd name="T4" fmla="*/ 156 w 529"/>
                <a:gd name="T5" fmla="*/ 2 h 176"/>
                <a:gd name="T6" fmla="*/ 55 w 529"/>
                <a:gd name="T7" fmla="*/ 114 h 176"/>
                <a:gd name="T8" fmla="*/ 16 w 529"/>
                <a:gd name="T9" fmla="*/ 71 h 176"/>
                <a:gd name="T10" fmla="*/ 0 w 529"/>
                <a:gd name="T11" fmla="*/ 89 h 176"/>
                <a:gd name="T12" fmla="*/ 251 w 529"/>
                <a:gd name="T13" fmla="*/ 176 h 176"/>
                <a:gd name="T14" fmla="*/ 529 w 529"/>
                <a:gd name="T15" fmla="*/ 66 h 176"/>
                <a:gd name="T16" fmla="*/ 504 w 529"/>
                <a:gd name="T17" fmla="*/ 38 h 176"/>
                <a:gd name="T18" fmla="*/ 432 w 529"/>
                <a:gd name="T19" fmla="*/ 117 h 176"/>
                <a:gd name="T20" fmla="*/ 327 w 529"/>
                <a:gd name="T21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29" h="176">
                  <a:moveTo>
                    <a:pt x="327" y="0"/>
                  </a:moveTo>
                  <a:cubicBezTo>
                    <a:pt x="241" y="95"/>
                    <a:pt x="241" y="95"/>
                    <a:pt x="241" y="95"/>
                  </a:cubicBezTo>
                  <a:cubicBezTo>
                    <a:pt x="156" y="2"/>
                    <a:pt x="156" y="2"/>
                    <a:pt x="156" y="2"/>
                  </a:cubicBezTo>
                  <a:cubicBezTo>
                    <a:pt x="55" y="114"/>
                    <a:pt x="55" y="114"/>
                    <a:pt x="55" y="114"/>
                  </a:cubicBezTo>
                  <a:cubicBezTo>
                    <a:pt x="16" y="71"/>
                    <a:pt x="16" y="71"/>
                    <a:pt x="16" y="71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69" y="144"/>
                    <a:pt x="156" y="176"/>
                    <a:pt x="251" y="176"/>
                  </a:cubicBezTo>
                  <a:cubicBezTo>
                    <a:pt x="359" y="176"/>
                    <a:pt x="457" y="134"/>
                    <a:pt x="529" y="66"/>
                  </a:cubicBezTo>
                  <a:cubicBezTo>
                    <a:pt x="504" y="38"/>
                    <a:pt x="504" y="38"/>
                    <a:pt x="504" y="38"/>
                  </a:cubicBezTo>
                  <a:cubicBezTo>
                    <a:pt x="432" y="117"/>
                    <a:pt x="432" y="117"/>
                    <a:pt x="432" y="117"/>
                  </a:cubicBezTo>
                  <a:cubicBezTo>
                    <a:pt x="327" y="0"/>
                    <a:pt x="327" y="0"/>
                    <a:pt x="327" y="0"/>
                  </a:cubicBezTo>
                </a:path>
              </a:pathLst>
            </a:custGeom>
            <a:solidFill>
              <a:srgbClr val="0061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0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347788" y="2732088"/>
              <a:ext cx="869950" cy="568325"/>
            </a:xfrm>
            <a:custGeom>
              <a:avLst/>
              <a:gdLst>
                <a:gd name="T0" fmla="*/ 78 w 231"/>
                <a:gd name="T1" fmla="*/ 0 h 151"/>
                <a:gd name="T2" fmla="*/ 44 w 231"/>
                <a:gd name="T3" fmla="*/ 27 h 151"/>
                <a:gd name="T4" fmla="*/ 36 w 231"/>
                <a:gd name="T5" fmla="*/ 26 h 151"/>
                <a:gd name="T6" fmla="*/ 0 w 231"/>
                <a:gd name="T7" fmla="*/ 61 h 151"/>
                <a:gd name="T8" fmla="*/ 10 w 231"/>
                <a:gd name="T9" fmla="*/ 86 h 151"/>
                <a:gd name="T10" fmla="*/ 3 w 231"/>
                <a:gd name="T11" fmla="*/ 108 h 151"/>
                <a:gd name="T12" fmla="*/ 38 w 231"/>
                <a:gd name="T13" fmla="*/ 143 h 151"/>
                <a:gd name="T14" fmla="*/ 62 w 231"/>
                <a:gd name="T15" fmla="*/ 135 h 151"/>
                <a:gd name="T16" fmla="*/ 90 w 231"/>
                <a:gd name="T17" fmla="*/ 149 h 151"/>
                <a:gd name="T18" fmla="*/ 119 w 231"/>
                <a:gd name="T19" fmla="*/ 134 h 151"/>
                <a:gd name="T20" fmla="*/ 149 w 231"/>
                <a:gd name="T21" fmla="*/ 151 h 151"/>
                <a:gd name="T22" fmla="*/ 176 w 231"/>
                <a:gd name="T23" fmla="*/ 140 h 151"/>
                <a:gd name="T24" fmla="*/ 195 w 231"/>
                <a:gd name="T25" fmla="*/ 145 h 151"/>
                <a:gd name="T26" fmla="*/ 231 w 231"/>
                <a:gd name="T27" fmla="*/ 110 h 151"/>
                <a:gd name="T28" fmla="*/ 220 w 231"/>
                <a:gd name="T29" fmla="*/ 84 h 151"/>
                <a:gd name="T30" fmla="*/ 224 w 231"/>
                <a:gd name="T31" fmla="*/ 68 h 151"/>
                <a:gd name="T32" fmla="*/ 188 w 231"/>
                <a:gd name="T33" fmla="*/ 32 h 151"/>
                <a:gd name="T34" fmla="*/ 171 w 231"/>
                <a:gd name="T35" fmla="*/ 37 h 151"/>
                <a:gd name="T36" fmla="*/ 136 w 231"/>
                <a:gd name="T37" fmla="*/ 9 h 151"/>
                <a:gd name="T38" fmla="*/ 110 w 231"/>
                <a:gd name="T39" fmla="*/ 20 h 151"/>
                <a:gd name="T40" fmla="*/ 78 w 231"/>
                <a:gd name="T41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31" h="151">
                  <a:moveTo>
                    <a:pt x="78" y="0"/>
                  </a:moveTo>
                  <a:cubicBezTo>
                    <a:pt x="62" y="0"/>
                    <a:pt x="48" y="11"/>
                    <a:pt x="44" y="27"/>
                  </a:cubicBezTo>
                  <a:cubicBezTo>
                    <a:pt x="41" y="26"/>
                    <a:pt x="38" y="26"/>
                    <a:pt x="36" y="26"/>
                  </a:cubicBezTo>
                  <a:cubicBezTo>
                    <a:pt x="16" y="26"/>
                    <a:pt x="0" y="42"/>
                    <a:pt x="0" y="61"/>
                  </a:cubicBezTo>
                  <a:cubicBezTo>
                    <a:pt x="0" y="71"/>
                    <a:pt x="4" y="80"/>
                    <a:pt x="10" y="86"/>
                  </a:cubicBezTo>
                  <a:cubicBezTo>
                    <a:pt x="5" y="92"/>
                    <a:pt x="3" y="100"/>
                    <a:pt x="3" y="108"/>
                  </a:cubicBezTo>
                  <a:cubicBezTo>
                    <a:pt x="3" y="127"/>
                    <a:pt x="18" y="143"/>
                    <a:pt x="38" y="143"/>
                  </a:cubicBezTo>
                  <a:cubicBezTo>
                    <a:pt x="47" y="143"/>
                    <a:pt x="55" y="140"/>
                    <a:pt x="62" y="135"/>
                  </a:cubicBezTo>
                  <a:cubicBezTo>
                    <a:pt x="68" y="143"/>
                    <a:pt x="78" y="149"/>
                    <a:pt x="90" y="149"/>
                  </a:cubicBezTo>
                  <a:cubicBezTo>
                    <a:pt x="102" y="149"/>
                    <a:pt x="112" y="143"/>
                    <a:pt x="119" y="134"/>
                  </a:cubicBezTo>
                  <a:cubicBezTo>
                    <a:pt x="125" y="144"/>
                    <a:pt x="136" y="151"/>
                    <a:pt x="149" y="151"/>
                  </a:cubicBezTo>
                  <a:cubicBezTo>
                    <a:pt x="160" y="151"/>
                    <a:pt x="169" y="147"/>
                    <a:pt x="176" y="140"/>
                  </a:cubicBezTo>
                  <a:cubicBezTo>
                    <a:pt x="181" y="143"/>
                    <a:pt x="188" y="145"/>
                    <a:pt x="195" y="145"/>
                  </a:cubicBezTo>
                  <a:cubicBezTo>
                    <a:pt x="215" y="145"/>
                    <a:pt x="231" y="129"/>
                    <a:pt x="231" y="110"/>
                  </a:cubicBezTo>
                  <a:cubicBezTo>
                    <a:pt x="231" y="100"/>
                    <a:pt x="227" y="90"/>
                    <a:pt x="220" y="84"/>
                  </a:cubicBezTo>
                  <a:cubicBezTo>
                    <a:pt x="222" y="79"/>
                    <a:pt x="224" y="74"/>
                    <a:pt x="224" y="68"/>
                  </a:cubicBezTo>
                  <a:cubicBezTo>
                    <a:pt x="224" y="48"/>
                    <a:pt x="208" y="32"/>
                    <a:pt x="188" y="32"/>
                  </a:cubicBezTo>
                  <a:cubicBezTo>
                    <a:pt x="182" y="32"/>
                    <a:pt x="176" y="34"/>
                    <a:pt x="171" y="37"/>
                  </a:cubicBezTo>
                  <a:cubicBezTo>
                    <a:pt x="167" y="21"/>
                    <a:pt x="153" y="9"/>
                    <a:pt x="136" y="9"/>
                  </a:cubicBezTo>
                  <a:cubicBezTo>
                    <a:pt x="126" y="9"/>
                    <a:pt x="117" y="13"/>
                    <a:pt x="110" y="20"/>
                  </a:cubicBezTo>
                  <a:cubicBezTo>
                    <a:pt x="105" y="8"/>
                    <a:pt x="92" y="0"/>
                    <a:pt x="78" y="0"/>
                  </a:cubicBezTo>
                </a:path>
              </a:pathLst>
            </a:custGeom>
            <a:solidFill>
              <a:srgbClr val="D9F2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0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443163" y="3270250"/>
              <a:ext cx="869950" cy="571500"/>
            </a:xfrm>
            <a:custGeom>
              <a:avLst/>
              <a:gdLst>
                <a:gd name="T0" fmla="*/ 152 w 231"/>
                <a:gd name="T1" fmla="*/ 0 h 152"/>
                <a:gd name="T2" fmla="*/ 120 w 231"/>
                <a:gd name="T3" fmla="*/ 21 h 152"/>
                <a:gd name="T4" fmla="*/ 94 w 231"/>
                <a:gd name="T5" fmla="*/ 10 h 152"/>
                <a:gd name="T6" fmla="*/ 60 w 231"/>
                <a:gd name="T7" fmla="*/ 37 h 152"/>
                <a:gd name="T8" fmla="*/ 42 w 231"/>
                <a:gd name="T9" fmla="*/ 33 h 152"/>
                <a:gd name="T10" fmla="*/ 7 w 231"/>
                <a:gd name="T11" fmla="*/ 68 h 152"/>
                <a:gd name="T12" fmla="*/ 11 w 231"/>
                <a:gd name="T13" fmla="*/ 85 h 152"/>
                <a:gd name="T14" fmla="*/ 0 w 231"/>
                <a:gd name="T15" fmla="*/ 110 h 152"/>
                <a:gd name="T16" fmla="*/ 35 w 231"/>
                <a:gd name="T17" fmla="*/ 146 h 152"/>
                <a:gd name="T18" fmla="*/ 55 w 231"/>
                <a:gd name="T19" fmla="*/ 140 h 152"/>
                <a:gd name="T20" fmla="*/ 81 w 231"/>
                <a:gd name="T21" fmla="*/ 152 h 152"/>
                <a:gd name="T22" fmla="*/ 112 w 231"/>
                <a:gd name="T23" fmla="*/ 134 h 152"/>
                <a:gd name="T24" fmla="*/ 141 w 231"/>
                <a:gd name="T25" fmla="*/ 149 h 152"/>
                <a:gd name="T26" fmla="*/ 169 w 231"/>
                <a:gd name="T27" fmla="*/ 135 h 152"/>
                <a:gd name="T28" fmla="*/ 192 w 231"/>
                <a:gd name="T29" fmla="*/ 144 h 152"/>
                <a:gd name="T30" fmla="*/ 228 w 231"/>
                <a:gd name="T31" fmla="*/ 109 h 152"/>
                <a:gd name="T32" fmla="*/ 221 w 231"/>
                <a:gd name="T33" fmla="*/ 87 h 152"/>
                <a:gd name="T34" fmla="*/ 231 w 231"/>
                <a:gd name="T35" fmla="*/ 62 h 152"/>
                <a:gd name="T36" fmla="*/ 195 w 231"/>
                <a:gd name="T37" fmla="*/ 26 h 152"/>
                <a:gd name="T38" fmla="*/ 187 w 231"/>
                <a:gd name="T39" fmla="*/ 27 h 152"/>
                <a:gd name="T40" fmla="*/ 152 w 231"/>
                <a:gd name="T41" fmla="*/ 0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31" h="152">
                  <a:moveTo>
                    <a:pt x="152" y="0"/>
                  </a:moveTo>
                  <a:cubicBezTo>
                    <a:pt x="138" y="0"/>
                    <a:pt x="126" y="9"/>
                    <a:pt x="120" y="21"/>
                  </a:cubicBezTo>
                  <a:cubicBezTo>
                    <a:pt x="114" y="14"/>
                    <a:pt x="104" y="10"/>
                    <a:pt x="94" y="10"/>
                  </a:cubicBezTo>
                  <a:cubicBezTo>
                    <a:pt x="77" y="10"/>
                    <a:pt x="63" y="21"/>
                    <a:pt x="60" y="37"/>
                  </a:cubicBezTo>
                  <a:cubicBezTo>
                    <a:pt x="54" y="34"/>
                    <a:pt x="49" y="33"/>
                    <a:pt x="42" y="33"/>
                  </a:cubicBezTo>
                  <a:cubicBezTo>
                    <a:pt x="23" y="33"/>
                    <a:pt x="7" y="49"/>
                    <a:pt x="7" y="68"/>
                  </a:cubicBezTo>
                  <a:cubicBezTo>
                    <a:pt x="7" y="74"/>
                    <a:pt x="8" y="80"/>
                    <a:pt x="11" y="85"/>
                  </a:cubicBezTo>
                  <a:cubicBezTo>
                    <a:pt x="4" y="91"/>
                    <a:pt x="0" y="100"/>
                    <a:pt x="0" y="110"/>
                  </a:cubicBezTo>
                  <a:cubicBezTo>
                    <a:pt x="0" y="130"/>
                    <a:pt x="16" y="146"/>
                    <a:pt x="35" y="146"/>
                  </a:cubicBezTo>
                  <a:cubicBezTo>
                    <a:pt x="43" y="146"/>
                    <a:pt x="49" y="144"/>
                    <a:pt x="55" y="140"/>
                  </a:cubicBezTo>
                  <a:cubicBezTo>
                    <a:pt x="61" y="147"/>
                    <a:pt x="71" y="152"/>
                    <a:pt x="81" y="152"/>
                  </a:cubicBezTo>
                  <a:cubicBezTo>
                    <a:pt x="94" y="152"/>
                    <a:pt x="106" y="145"/>
                    <a:pt x="112" y="134"/>
                  </a:cubicBezTo>
                  <a:cubicBezTo>
                    <a:pt x="118" y="143"/>
                    <a:pt x="129" y="149"/>
                    <a:pt x="141" y="149"/>
                  </a:cubicBezTo>
                  <a:cubicBezTo>
                    <a:pt x="152" y="149"/>
                    <a:pt x="162" y="144"/>
                    <a:pt x="169" y="135"/>
                  </a:cubicBezTo>
                  <a:cubicBezTo>
                    <a:pt x="175" y="141"/>
                    <a:pt x="183" y="144"/>
                    <a:pt x="192" y="144"/>
                  </a:cubicBezTo>
                  <a:cubicBezTo>
                    <a:pt x="212" y="144"/>
                    <a:pt x="228" y="128"/>
                    <a:pt x="228" y="109"/>
                  </a:cubicBezTo>
                  <a:cubicBezTo>
                    <a:pt x="228" y="100"/>
                    <a:pt x="225" y="93"/>
                    <a:pt x="221" y="87"/>
                  </a:cubicBezTo>
                  <a:cubicBezTo>
                    <a:pt x="227" y="80"/>
                    <a:pt x="231" y="72"/>
                    <a:pt x="231" y="62"/>
                  </a:cubicBezTo>
                  <a:cubicBezTo>
                    <a:pt x="231" y="42"/>
                    <a:pt x="215" y="26"/>
                    <a:pt x="195" y="26"/>
                  </a:cubicBezTo>
                  <a:cubicBezTo>
                    <a:pt x="192" y="26"/>
                    <a:pt x="189" y="27"/>
                    <a:pt x="187" y="27"/>
                  </a:cubicBezTo>
                  <a:cubicBezTo>
                    <a:pt x="183" y="12"/>
                    <a:pt x="169" y="0"/>
                    <a:pt x="152" y="0"/>
                  </a:cubicBezTo>
                </a:path>
              </a:pathLst>
            </a:custGeom>
            <a:solidFill>
              <a:srgbClr val="D9F2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0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925763" y="4240213"/>
              <a:ext cx="639763" cy="417512"/>
            </a:xfrm>
            <a:custGeom>
              <a:avLst/>
              <a:gdLst>
                <a:gd name="T0" fmla="*/ 58 w 170"/>
                <a:gd name="T1" fmla="*/ 0 h 111"/>
                <a:gd name="T2" fmla="*/ 32 w 170"/>
                <a:gd name="T3" fmla="*/ 19 h 111"/>
                <a:gd name="T4" fmla="*/ 26 w 170"/>
                <a:gd name="T5" fmla="*/ 19 h 111"/>
                <a:gd name="T6" fmla="*/ 0 w 170"/>
                <a:gd name="T7" fmla="*/ 45 h 111"/>
                <a:gd name="T8" fmla="*/ 7 w 170"/>
                <a:gd name="T9" fmla="*/ 63 h 111"/>
                <a:gd name="T10" fmla="*/ 2 w 170"/>
                <a:gd name="T11" fmla="*/ 79 h 111"/>
                <a:gd name="T12" fmla="*/ 28 w 170"/>
                <a:gd name="T13" fmla="*/ 105 h 111"/>
                <a:gd name="T14" fmla="*/ 45 w 170"/>
                <a:gd name="T15" fmla="*/ 99 h 111"/>
                <a:gd name="T16" fmla="*/ 66 w 170"/>
                <a:gd name="T17" fmla="*/ 109 h 111"/>
                <a:gd name="T18" fmla="*/ 87 w 170"/>
                <a:gd name="T19" fmla="*/ 98 h 111"/>
                <a:gd name="T20" fmla="*/ 110 w 170"/>
                <a:gd name="T21" fmla="*/ 111 h 111"/>
                <a:gd name="T22" fmla="*/ 129 w 170"/>
                <a:gd name="T23" fmla="*/ 102 h 111"/>
                <a:gd name="T24" fmla="*/ 144 w 170"/>
                <a:gd name="T25" fmla="*/ 107 h 111"/>
                <a:gd name="T26" fmla="*/ 170 w 170"/>
                <a:gd name="T27" fmla="*/ 81 h 111"/>
                <a:gd name="T28" fmla="*/ 162 w 170"/>
                <a:gd name="T29" fmla="*/ 62 h 111"/>
                <a:gd name="T30" fmla="*/ 165 w 170"/>
                <a:gd name="T31" fmla="*/ 50 h 111"/>
                <a:gd name="T32" fmla="*/ 138 w 170"/>
                <a:gd name="T33" fmla="*/ 24 h 111"/>
                <a:gd name="T34" fmla="*/ 126 w 170"/>
                <a:gd name="T35" fmla="*/ 27 h 111"/>
                <a:gd name="T36" fmla="*/ 100 w 170"/>
                <a:gd name="T37" fmla="*/ 6 h 111"/>
                <a:gd name="T38" fmla="*/ 81 w 170"/>
                <a:gd name="T39" fmla="*/ 15 h 111"/>
                <a:gd name="T40" fmla="*/ 58 w 170"/>
                <a:gd name="T41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70" h="111">
                  <a:moveTo>
                    <a:pt x="58" y="0"/>
                  </a:moveTo>
                  <a:cubicBezTo>
                    <a:pt x="45" y="0"/>
                    <a:pt x="35" y="8"/>
                    <a:pt x="32" y="19"/>
                  </a:cubicBezTo>
                  <a:cubicBezTo>
                    <a:pt x="30" y="19"/>
                    <a:pt x="28" y="19"/>
                    <a:pt x="26" y="19"/>
                  </a:cubicBezTo>
                  <a:cubicBezTo>
                    <a:pt x="12" y="19"/>
                    <a:pt x="0" y="30"/>
                    <a:pt x="0" y="45"/>
                  </a:cubicBezTo>
                  <a:cubicBezTo>
                    <a:pt x="0" y="52"/>
                    <a:pt x="3" y="58"/>
                    <a:pt x="7" y="63"/>
                  </a:cubicBezTo>
                  <a:cubicBezTo>
                    <a:pt x="4" y="68"/>
                    <a:pt x="2" y="73"/>
                    <a:pt x="2" y="79"/>
                  </a:cubicBezTo>
                  <a:cubicBezTo>
                    <a:pt x="2" y="94"/>
                    <a:pt x="14" y="105"/>
                    <a:pt x="28" y="105"/>
                  </a:cubicBezTo>
                  <a:cubicBezTo>
                    <a:pt x="35" y="105"/>
                    <a:pt x="41" y="103"/>
                    <a:pt x="45" y="99"/>
                  </a:cubicBezTo>
                  <a:cubicBezTo>
                    <a:pt x="50" y="105"/>
                    <a:pt x="58" y="109"/>
                    <a:pt x="66" y="109"/>
                  </a:cubicBezTo>
                  <a:cubicBezTo>
                    <a:pt x="75" y="109"/>
                    <a:pt x="83" y="105"/>
                    <a:pt x="87" y="98"/>
                  </a:cubicBezTo>
                  <a:cubicBezTo>
                    <a:pt x="92" y="106"/>
                    <a:pt x="100" y="111"/>
                    <a:pt x="110" y="111"/>
                  </a:cubicBezTo>
                  <a:cubicBezTo>
                    <a:pt x="118" y="111"/>
                    <a:pt x="124" y="108"/>
                    <a:pt x="129" y="102"/>
                  </a:cubicBezTo>
                  <a:cubicBezTo>
                    <a:pt x="133" y="105"/>
                    <a:pt x="138" y="107"/>
                    <a:pt x="144" y="107"/>
                  </a:cubicBezTo>
                  <a:cubicBezTo>
                    <a:pt x="158" y="107"/>
                    <a:pt x="170" y="95"/>
                    <a:pt x="170" y="81"/>
                  </a:cubicBezTo>
                  <a:cubicBezTo>
                    <a:pt x="170" y="73"/>
                    <a:pt x="167" y="66"/>
                    <a:pt x="162" y="62"/>
                  </a:cubicBezTo>
                  <a:cubicBezTo>
                    <a:pt x="164" y="58"/>
                    <a:pt x="165" y="54"/>
                    <a:pt x="165" y="50"/>
                  </a:cubicBezTo>
                  <a:cubicBezTo>
                    <a:pt x="165" y="35"/>
                    <a:pt x="153" y="24"/>
                    <a:pt x="138" y="24"/>
                  </a:cubicBezTo>
                  <a:cubicBezTo>
                    <a:pt x="134" y="24"/>
                    <a:pt x="130" y="25"/>
                    <a:pt x="126" y="27"/>
                  </a:cubicBezTo>
                  <a:cubicBezTo>
                    <a:pt x="123" y="15"/>
                    <a:pt x="113" y="6"/>
                    <a:pt x="100" y="6"/>
                  </a:cubicBezTo>
                  <a:cubicBezTo>
                    <a:pt x="93" y="6"/>
                    <a:pt x="86" y="10"/>
                    <a:pt x="81" y="15"/>
                  </a:cubicBezTo>
                  <a:cubicBezTo>
                    <a:pt x="77" y="6"/>
                    <a:pt x="68" y="0"/>
                    <a:pt x="58" y="0"/>
                  </a:cubicBezTo>
                </a:path>
              </a:pathLst>
            </a:custGeom>
            <a:solidFill>
              <a:srgbClr val="D9F2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1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789238" y="2762250"/>
              <a:ext cx="387350" cy="255587"/>
            </a:xfrm>
            <a:custGeom>
              <a:avLst/>
              <a:gdLst>
                <a:gd name="T0" fmla="*/ 68 w 103"/>
                <a:gd name="T1" fmla="*/ 0 h 68"/>
                <a:gd name="T2" fmla="*/ 54 w 103"/>
                <a:gd name="T3" fmla="*/ 9 h 68"/>
                <a:gd name="T4" fmla="*/ 42 w 103"/>
                <a:gd name="T5" fmla="*/ 4 h 68"/>
                <a:gd name="T6" fmla="*/ 27 w 103"/>
                <a:gd name="T7" fmla="*/ 17 h 68"/>
                <a:gd name="T8" fmla="*/ 19 w 103"/>
                <a:gd name="T9" fmla="*/ 15 h 68"/>
                <a:gd name="T10" fmla="*/ 3 w 103"/>
                <a:gd name="T11" fmla="*/ 31 h 68"/>
                <a:gd name="T12" fmla="*/ 5 w 103"/>
                <a:gd name="T13" fmla="*/ 38 h 68"/>
                <a:gd name="T14" fmla="*/ 0 w 103"/>
                <a:gd name="T15" fmla="*/ 49 h 68"/>
                <a:gd name="T16" fmla="*/ 16 w 103"/>
                <a:gd name="T17" fmla="*/ 65 h 68"/>
                <a:gd name="T18" fmla="*/ 25 w 103"/>
                <a:gd name="T19" fmla="*/ 63 h 68"/>
                <a:gd name="T20" fmla="*/ 36 w 103"/>
                <a:gd name="T21" fmla="*/ 68 h 68"/>
                <a:gd name="T22" fmla="*/ 50 w 103"/>
                <a:gd name="T23" fmla="*/ 60 h 68"/>
                <a:gd name="T24" fmla="*/ 63 w 103"/>
                <a:gd name="T25" fmla="*/ 67 h 68"/>
                <a:gd name="T26" fmla="*/ 76 w 103"/>
                <a:gd name="T27" fmla="*/ 61 h 68"/>
                <a:gd name="T28" fmla="*/ 86 w 103"/>
                <a:gd name="T29" fmla="*/ 64 h 68"/>
                <a:gd name="T30" fmla="*/ 102 w 103"/>
                <a:gd name="T31" fmla="*/ 49 h 68"/>
                <a:gd name="T32" fmla="*/ 99 w 103"/>
                <a:gd name="T33" fmla="*/ 39 h 68"/>
                <a:gd name="T34" fmla="*/ 103 w 103"/>
                <a:gd name="T35" fmla="*/ 28 h 68"/>
                <a:gd name="T36" fmla="*/ 87 w 103"/>
                <a:gd name="T37" fmla="*/ 12 h 68"/>
                <a:gd name="T38" fmla="*/ 84 w 103"/>
                <a:gd name="T39" fmla="*/ 12 h 68"/>
                <a:gd name="T40" fmla="*/ 68 w 103"/>
                <a:gd name="T41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3" h="68">
                  <a:moveTo>
                    <a:pt x="68" y="0"/>
                  </a:moveTo>
                  <a:cubicBezTo>
                    <a:pt x="62" y="0"/>
                    <a:pt x="56" y="4"/>
                    <a:pt x="54" y="9"/>
                  </a:cubicBezTo>
                  <a:cubicBezTo>
                    <a:pt x="51" y="6"/>
                    <a:pt x="47" y="4"/>
                    <a:pt x="42" y="4"/>
                  </a:cubicBezTo>
                  <a:cubicBezTo>
                    <a:pt x="35" y="4"/>
                    <a:pt x="28" y="10"/>
                    <a:pt x="27" y="17"/>
                  </a:cubicBezTo>
                  <a:cubicBezTo>
                    <a:pt x="25" y="16"/>
                    <a:pt x="22" y="15"/>
                    <a:pt x="19" y="15"/>
                  </a:cubicBezTo>
                  <a:cubicBezTo>
                    <a:pt x="10" y="15"/>
                    <a:pt x="3" y="22"/>
                    <a:pt x="3" y="31"/>
                  </a:cubicBezTo>
                  <a:cubicBezTo>
                    <a:pt x="3" y="33"/>
                    <a:pt x="4" y="36"/>
                    <a:pt x="5" y="38"/>
                  </a:cubicBezTo>
                  <a:cubicBezTo>
                    <a:pt x="2" y="41"/>
                    <a:pt x="0" y="45"/>
                    <a:pt x="0" y="49"/>
                  </a:cubicBezTo>
                  <a:cubicBezTo>
                    <a:pt x="0" y="58"/>
                    <a:pt x="7" y="65"/>
                    <a:pt x="16" y="65"/>
                  </a:cubicBezTo>
                  <a:cubicBezTo>
                    <a:pt x="19" y="65"/>
                    <a:pt x="22" y="64"/>
                    <a:pt x="25" y="63"/>
                  </a:cubicBezTo>
                  <a:cubicBezTo>
                    <a:pt x="28" y="66"/>
                    <a:pt x="32" y="68"/>
                    <a:pt x="36" y="68"/>
                  </a:cubicBezTo>
                  <a:cubicBezTo>
                    <a:pt x="42" y="68"/>
                    <a:pt x="47" y="65"/>
                    <a:pt x="50" y="60"/>
                  </a:cubicBezTo>
                  <a:cubicBezTo>
                    <a:pt x="53" y="64"/>
                    <a:pt x="58" y="67"/>
                    <a:pt x="63" y="67"/>
                  </a:cubicBezTo>
                  <a:cubicBezTo>
                    <a:pt x="68" y="67"/>
                    <a:pt x="73" y="64"/>
                    <a:pt x="76" y="61"/>
                  </a:cubicBezTo>
                  <a:cubicBezTo>
                    <a:pt x="78" y="63"/>
                    <a:pt x="82" y="64"/>
                    <a:pt x="86" y="64"/>
                  </a:cubicBezTo>
                  <a:cubicBezTo>
                    <a:pt x="95" y="64"/>
                    <a:pt x="102" y="57"/>
                    <a:pt x="102" y="49"/>
                  </a:cubicBezTo>
                  <a:cubicBezTo>
                    <a:pt x="102" y="45"/>
                    <a:pt x="101" y="42"/>
                    <a:pt x="99" y="39"/>
                  </a:cubicBezTo>
                  <a:cubicBezTo>
                    <a:pt x="101" y="36"/>
                    <a:pt x="103" y="32"/>
                    <a:pt x="103" y="28"/>
                  </a:cubicBezTo>
                  <a:cubicBezTo>
                    <a:pt x="103" y="19"/>
                    <a:pt x="96" y="12"/>
                    <a:pt x="87" y="12"/>
                  </a:cubicBezTo>
                  <a:cubicBezTo>
                    <a:pt x="86" y="12"/>
                    <a:pt x="85" y="12"/>
                    <a:pt x="84" y="12"/>
                  </a:cubicBezTo>
                  <a:cubicBezTo>
                    <a:pt x="82" y="5"/>
                    <a:pt x="76" y="0"/>
                    <a:pt x="68" y="0"/>
                  </a:cubicBezTo>
                </a:path>
              </a:pathLst>
            </a:custGeom>
            <a:solidFill>
              <a:srgbClr val="D9F2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1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309688" y="4029075"/>
              <a:ext cx="388938" cy="257175"/>
            </a:xfrm>
            <a:custGeom>
              <a:avLst/>
              <a:gdLst>
                <a:gd name="T0" fmla="*/ 35 w 103"/>
                <a:gd name="T1" fmla="*/ 0 h 68"/>
                <a:gd name="T2" fmla="*/ 19 w 103"/>
                <a:gd name="T3" fmla="*/ 12 h 68"/>
                <a:gd name="T4" fmla="*/ 16 w 103"/>
                <a:gd name="T5" fmla="*/ 12 h 68"/>
                <a:gd name="T6" fmla="*/ 0 w 103"/>
                <a:gd name="T7" fmla="*/ 28 h 68"/>
                <a:gd name="T8" fmla="*/ 4 w 103"/>
                <a:gd name="T9" fmla="*/ 39 h 68"/>
                <a:gd name="T10" fmla="*/ 1 w 103"/>
                <a:gd name="T11" fmla="*/ 49 h 68"/>
                <a:gd name="T12" fmla="*/ 17 w 103"/>
                <a:gd name="T13" fmla="*/ 64 h 68"/>
                <a:gd name="T14" fmla="*/ 27 w 103"/>
                <a:gd name="T15" fmla="*/ 60 h 68"/>
                <a:gd name="T16" fmla="*/ 40 w 103"/>
                <a:gd name="T17" fmla="*/ 67 h 68"/>
                <a:gd name="T18" fmla="*/ 53 w 103"/>
                <a:gd name="T19" fmla="*/ 60 h 68"/>
                <a:gd name="T20" fmla="*/ 66 w 103"/>
                <a:gd name="T21" fmla="*/ 68 h 68"/>
                <a:gd name="T22" fmla="*/ 78 w 103"/>
                <a:gd name="T23" fmla="*/ 63 h 68"/>
                <a:gd name="T24" fmla="*/ 87 w 103"/>
                <a:gd name="T25" fmla="*/ 65 h 68"/>
                <a:gd name="T26" fmla="*/ 103 w 103"/>
                <a:gd name="T27" fmla="*/ 49 h 68"/>
                <a:gd name="T28" fmla="*/ 98 w 103"/>
                <a:gd name="T29" fmla="*/ 38 h 68"/>
                <a:gd name="T30" fmla="*/ 100 w 103"/>
                <a:gd name="T31" fmla="*/ 31 h 68"/>
                <a:gd name="T32" fmla="*/ 84 w 103"/>
                <a:gd name="T33" fmla="*/ 15 h 68"/>
                <a:gd name="T34" fmla="*/ 76 w 103"/>
                <a:gd name="T35" fmla="*/ 17 h 68"/>
                <a:gd name="T36" fmla="*/ 61 w 103"/>
                <a:gd name="T37" fmla="*/ 4 h 68"/>
                <a:gd name="T38" fmla="*/ 49 w 103"/>
                <a:gd name="T39" fmla="*/ 9 h 68"/>
                <a:gd name="T40" fmla="*/ 35 w 103"/>
                <a:gd name="T41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3" h="68">
                  <a:moveTo>
                    <a:pt x="35" y="0"/>
                  </a:moveTo>
                  <a:cubicBezTo>
                    <a:pt x="27" y="0"/>
                    <a:pt x="21" y="5"/>
                    <a:pt x="19" y="12"/>
                  </a:cubicBezTo>
                  <a:cubicBezTo>
                    <a:pt x="18" y="12"/>
                    <a:pt x="17" y="12"/>
                    <a:pt x="16" y="12"/>
                  </a:cubicBezTo>
                  <a:cubicBezTo>
                    <a:pt x="7" y="12"/>
                    <a:pt x="0" y="19"/>
                    <a:pt x="0" y="28"/>
                  </a:cubicBezTo>
                  <a:cubicBezTo>
                    <a:pt x="0" y="32"/>
                    <a:pt x="1" y="36"/>
                    <a:pt x="4" y="39"/>
                  </a:cubicBezTo>
                  <a:cubicBezTo>
                    <a:pt x="2" y="41"/>
                    <a:pt x="1" y="45"/>
                    <a:pt x="1" y="49"/>
                  </a:cubicBezTo>
                  <a:cubicBezTo>
                    <a:pt x="1" y="57"/>
                    <a:pt x="8" y="64"/>
                    <a:pt x="17" y="64"/>
                  </a:cubicBezTo>
                  <a:cubicBezTo>
                    <a:pt x="21" y="64"/>
                    <a:pt x="24" y="63"/>
                    <a:pt x="27" y="60"/>
                  </a:cubicBezTo>
                  <a:cubicBezTo>
                    <a:pt x="30" y="64"/>
                    <a:pt x="35" y="67"/>
                    <a:pt x="40" y="67"/>
                  </a:cubicBezTo>
                  <a:cubicBezTo>
                    <a:pt x="45" y="67"/>
                    <a:pt x="50" y="64"/>
                    <a:pt x="53" y="60"/>
                  </a:cubicBezTo>
                  <a:cubicBezTo>
                    <a:pt x="56" y="65"/>
                    <a:pt x="61" y="68"/>
                    <a:pt x="66" y="68"/>
                  </a:cubicBezTo>
                  <a:cubicBezTo>
                    <a:pt x="71" y="68"/>
                    <a:pt x="75" y="66"/>
                    <a:pt x="78" y="63"/>
                  </a:cubicBezTo>
                  <a:cubicBezTo>
                    <a:pt x="81" y="64"/>
                    <a:pt x="84" y="65"/>
                    <a:pt x="87" y="65"/>
                  </a:cubicBezTo>
                  <a:cubicBezTo>
                    <a:pt x="96" y="65"/>
                    <a:pt x="103" y="58"/>
                    <a:pt x="103" y="49"/>
                  </a:cubicBezTo>
                  <a:cubicBezTo>
                    <a:pt x="103" y="45"/>
                    <a:pt x="101" y="41"/>
                    <a:pt x="98" y="38"/>
                  </a:cubicBezTo>
                  <a:cubicBezTo>
                    <a:pt x="99" y="36"/>
                    <a:pt x="100" y="33"/>
                    <a:pt x="100" y="31"/>
                  </a:cubicBezTo>
                  <a:cubicBezTo>
                    <a:pt x="100" y="22"/>
                    <a:pt x="92" y="15"/>
                    <a:pt x="84" y="15"/>
                  </a:cubicBezTo>
                  <a:cubicBezTo>
                    <a:pt x="81" y="15"/>
                    <a:pt x="78" y="15"/>
                    <a:pt x="76" y="17"/>
                  </a:cubicBezTo>
                  <a:cubicBezTo>
                    <a:pt x="74" y="10"/>
                    <a:pt x="68" y="4"/>
                    <a:pt x="61" y="4"/>
                  </a:cubicBezTo>
                  <a:cubicBezTo>
                    <a:pt x="56" y="4"/>
                    <a:pt x="52" y="6"/>
                    <a:pt x="49" y="9"/>
                  </a:cubicBezTo>
                  <a:cubicBezTo>
                    <a:pt x="46" y="4"/>
                    <a:pt x="41" y="0"/>
                    <a:pt x="35" y="0"/>
                  </a:cubicBezTo>
                </a:path>
              </a:pathLst>
            </a:custGeom>
            <a:solidFill>
              <a:srgbClr val="D9F2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1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212975" y="4210050"/>
              <a:ext cx="42863" cy="165100"/>
            </a:xfrm>
            <a:custGeom>
              <a:avLst/>
              <a:gdLst>
                <a:gd name="T0" fmla="*/ 0 w 27"/>
                <a:gd name="T1" fmla="*/ 0 h 104"/>
                <a:gd name="T2" fmla="*/ 15 w 27"/>
                <a:gd name="T3" fmla="*/ 104 h 104"/>
                <a:gd name="T4" fmla="*/ 27 w 27"/>
                <a:gd name="T5" fmla="*/ 104 h 104"/>
                <a:gd name="T6" fmla="*/ 15 w 27"/>
                <a:gd name="T7" fmla="*/ 0 h 104"/>
                <a:gd name="T8" fmla="*/ 0 w 27"/>
                <a:gd name="T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104">
                  <a:moveTo>
                    <a:pt x="0" y="0"/>
                  </a:moveTo>
                  <a:lnTo>
                    <a:pt x="15" y="104"/>
                  </a:lnTo>
                  <a:lnTo>
                    <a:pt x="27" y="104"/>
                  </a:lnTo>
                  <a:lnTo>
                    <a:pt x="1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63F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13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2297113" y="4210050"/>
              <a:ext cx="17463" cy="165100"/>
            </a:xfrm>
            <a:prstGeom prst="rect">
              <a:avLst/>
            </a:prstGeom>
            <a:solidFill>
              <a:srgbClr val="463F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1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357438" y="4210050"/>
              <a:ext cx="36513" cy="165100"/>
            </a:xfrm>
            <a:custGeom>
              <a:avLst/>
              <a:gdLst>
                <a:gd name="T0" fmla="*/ 11 w 23"/>
                <a:gd name="T1" fmla="*/ 0 h 104"/>
                <a:gd name="T2" fmla="*/ 0 w 23"/>
                <a:gd name="T3" fmla="*/ 104 h 104"/>
                <a:gd name="T4" fmla="*/ 14 w 23"/>
                <a:gd name="T5" fmla="*/ 104 h 104"/>
                <a:gd name="T6" fmla="*/ 23 w 23"/>
                <a:gd name="T7" fmla="*/ 0 h 104"/>
                <a:gd name="T8" fmla="*/ 11 w 23"/>
                <a:gd name="T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104">
                  <a:moveTo>
                    <a:pt x="11" y="0"/>
                  </a:moveTo>
                  <a:lnTo>
                    <a:pt x="0" y="104"/>
                  </a:lnTo>
                  <a:lnTo>
                    <a:pt x="14" y="104"/>
                  </a:lnTo>
                  <a:lnTo>
                    <a:pt x="23" y="0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463F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1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770063" y="2894013"/>
              <a:ext cx="1060450" cy="1260475"/>
            </a:xfrm>
            <a:custGeom>
              <a:avLst/>
              <a:gdLst>
                <a:gd name="T0" fmla="*/ 261 w 282"/>
                <a:gd name="T1" fmla="*/ 66 h 335"/>
                <a:gd name="T2" fmla="*/ 268 w 282"/>
                <a:gd name="T3" fmla="*/ 185 h 335"/>
                <a:gd name="T4" fmla="*/ 142 w 282"/>
                <a:gd name="T5" fmla="*/ 335 h 335"/>
                <a:gd name="T6" fmla="*/ 14 w 282"/>
                <a:gd name="T7" fmla="*/ 187 h 335"/>
                <a:gd name="T8" fmla="*/ 18 w 282"/>
                <a:gd name="T9" fmla="*/ 69 h 335"/>
                <a:gd name="T10" fmla="*/ 111 w 282"/>
                <a:gd name="T11" fmla="*/ 8 h 335"/>
                <a:gd name="T12" fmla="*/ 140 w 282"/>
                <a:gd name="T13" fmla="*/ 12 h 335"/>
                <a:gd name="T14" fmla="*/ 165 w 282"/>
                <a:gd name="T15" fmla="*/ 7 h 335"/>
                <a:gd name="T16" fmla="*/ 261 w 282"/>
                <a:gd name="T17" fmla="*/ 6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2" h="335">
                  <a:moveTo>
                    <a:pt x="261" y="66"/>
                  </a:moveTo>
                  <a:cubicBezTo>
                    <a:pt x="280" y="99"/>
                    <a:pt x="282" y="143"/>
                    <a:pt x="268" y="185"/>
                  </a:cubicBezTo>
                  <a:cubicBezTo>
                    <a:pt x="240" y="272"/>
                    <a:pt x="167" y="335"/>
                    <a:pt x="142" y="335"/>
                  </a:cubicBezTo>
                  <a:cubicBezTo>
                    <a:pt x="117" y="335"/>
                    <a:pt x="43" y="273"/>
                    <a:pt x="14" y="187"/>
                  </a:cubicBezTo>
                  <a:cubicBezTo>
                    <a:pt x="0" y="146"/>
                    <a:pt x="1" y="103"/>
                    <a:pt x="18" y="69"/>
                  </a:cubicBezTo>
                  <a:cubicBezTo>
                    <a:pt x="33" y="40"/>
                    <a:pt x="75" y="4"/>
                    <a:pt x="111" y="8"/>
                  </a:cubicBezTo>
                  <a:cubicBezTo>
                    <a:pt x="119" y="8"/>
                    <a:pt x="131" y="9"/>
                    <a:pt x="140" y="12"/>
                  </a:cubicBezTo>
                  <a:cubicBezTo>
                    <a:pt x="147" y="8"/>
                    <a:pt x="158" y="8"/>
                    <a:pt x="165" y="7"/>
                  </a:cubicBezTo>
                  <a:cubicBezTo>
                    <a:pt x="199" y="0"/>
                    <a:pt x="246" y="38"/>
                    <a:pt x="261" y="66"/>
                  </a:cubicBezTo>
                  <a:close/>
                </a:path>
              </a:pathLst>
            </a:custGeom>
            <a:solidFill>
              <a:srgbClr val="ED2A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1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225675" y="4368800"/>
              <a:ext cx="165100" cy="112712"/>
            </a:xfrm>
            <a:custGeom>
              <a:avLst/>
              <a:gdLst>
                <a:gd name="T0" fmla="*/ 44 w 44"/>
                <a:gd name="T1" fmla="*/ 0 h 30"/>
                <a:gd name="T2" fmla="*/ 44 w 44"/>
                <a:gd name="T3" fmla="*/ 4 h 30"/>
                <a:gd name="T4" fmla="*/ 33 w 44"/>
                <a:gd name="T5" fmla="*/ 30 h 30"/>
                <a:gd name="T6" fmla="*/ 12 w 44"/>
                <a:gd name="T7" fmla="*/ 30 h 30"/>
                <a:gd name="T8" fmla="*/ 0 w 44"/>
                <a:gd name="T9" fmla="*/ 5 h 30"/>
                <a:gd name="T10" fmla="*/ 0 w 44"/>
                <a:gd name="T11" fmla="*/ 1 h 30"/>
                <a:gd name="T12" fmla="*/ 44 w 44"/>
                <a:gd name="T13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" h="30">
                  <a:moveTo>
                    <a:pt x="44" y="0"/>
                  </a:moveTo>
                  <a:cubicBezTo>
                    <a:pt x="44" y="2"/>
                    <a:pt x="44" y="3"/>
                    <a:pt x="44" y="4"/>
                  </a:cubicBezTo>
                  <a:cubicBezTo>
                    <a:pt x="44" y="15"/>
                    <a:pt x="40" y="25"/>
                    <a:pt x="33" y="30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5" y="25"/>
                    <a:pt x="0" y="15"/>
                    <a:pt x="0" y="5"/>
                  </a:cubicBezTo>
                  <a:cubicBezTo>
                    <a:pt x="0" y="3"/>
                    <a:pt x="0" y="2"/>
                    <a:pt x="0" y="1"/>
                  </a:cubicBezTo>
                  <a:lnTo>
                    <a:pt x="44" y="0"/>
                  </a:lnTo>
                  <a:close/>
                </a:path>
              </a:pathLst>
            </a:custGeom>
            <a:solidFill>
              <a:srgbClr val="F1E4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1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836738" y="2905125"/>
              <a:ext cx="927100" cy="1249362"/>
            </a:xfrm>
            <a:custGeom>
              <a:avLst/>
              <a:gdLst>
                <a:gd name="T0" fmla="*/ 200 w 246"/>
                <a:gd name="T1" fmla="*/ 31 h 332"/>
                <a:gd name="T2" fmla="*/ 230 w 246"/>
                <a:gd name="T3" fmla="*/ 183 h 332"/>
                <a:gd name="T4" fmla="*/ 124 w 246"/>
                <a:gd name="T5" fmla="*/ 332 h 332"/>
                <a:gd name="T6" fmla="*/ 17 w 246"/>
                <a:gd name="T7" fmla="*/ 184 h 332"/>
                <a:gd name="T8" fmla="*/ 43 w 246"/>
                <a:gd name="T9" fmla="*/ 33 h 332"/>
                <a:gd name="T10" fmla="*/ 105 w 246"/>
                <a:gd name="T11" fmla="*/ 5 h 332"/>
                <a:gd name="T12" fmla="*/ 122 w 246"/>
                <a:gd name="T13" fmla="*/ 8 h 332"/>
                <a:gd name="T14" fmla="*/ 139 w 246"/>
                <a:gd name="T15" fmla="*/ 4 h 332"/>
                <a:gd name="T16" fmla="*/ 200 w 246"/>
                <a:gd name="T17" fmla="*/ 31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6" h="332">
                  <a:moveTo>
                    <a:pt x="200" y="31"/>
                  </a:moveTo>
                  <a:cubicBezTo>
                    <a:pt x="236" y="65"/>
                    <a:pt x="246" y="125"/>
                    <a:pt x="230" y="183"/>
                  </a:cubicBezTo>
                  <a:cubicBezTo>
                    <a:pt x="206" y="269"/>
                    <a:pt x="145" y="332"/>
                    <a:pt x="124" y="332"/>
                  </a:cubicBezTo>
                  <a:cubicBezTo>
                    <a:pt x="103" y="332"/>
                    <a:pt x="41" y="270"/>
                    <a:pt x="17" y="184"/>
                  </a:cubicBezTo>
                  <a:cubicBezTo>
                    <a:pt x="0" y="127"/>
                    <a:pt x="9" y="67"/>
                    <a:pt x="43" y="33"/>
                  </a:cubicBezTo>
                  <a:cubicBezTo>
                    <a:pt x="59" y="17"/>
                    <a:pt x="80" y="1"/>
                    <a:pt x="105" y="5"/>
                  </a:cubicBezTo>
                  <a:cubicBezTo>
                    <a:pt x="110" y="6"/>
                    <a:pt x="117" y="6"/>
                    <a:pt x="122" y="8"/>
                  </a:cubicBezTo>
                  <a:cubicBezTo>
                    <a:pt x="127" y="5"/>
                    <a:pt x="133" y="5"/>
                    <a:pt x="139" y="4"/>
                  </a:cubicBezTo>
                  <a:cubicBezTo>
                    <a:pt x="161" y="0"/>
                    <a:pt x="186" y="18"/>
                    <a:pt x="200" y="3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1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976438" y="2897188"/>
              <a:ext cx="647700" cy="1257300"/>
            </a:xfrm>
            <a:custGeom>
              <a:avLst/>
              <a:gdLst>
                <a:gd name="T0" fmla="*/ 146 w 172"/>
                <a:gd name="T1" fmla="*/ 41 h 334"/>
                <a:gd name="T2" fmla="*/ 162 w 172"/>
                <a:gd name="T3" fmla="*/ 185 h 334"/>
                <a:gd name="T4" fmla="*/ 87 w 172"/>
                <a:gd name="T5" fmla="*/ 334 h 334"/>
                <a:gd name="T6" fmla="*/ 11 w 172"/>
                <a:gd name="T7" fmla="*/ 186 h 334"/>
                <a:gd name="T8" fmla="*/ 25 w 172"/>
                <a:gd name="T9" fmla="*/ 40 h 334"/>
                <a:gd name="T10" fmla="*/ 80 w 172"/>
                <a:gd name="T11" fmla="*/ 7 h 334"/>
                <a:gd name="T12" fmla="*/ 85 w 172"/>
                <a:gd name="T13" fmla="*/ 9 h 334"/>
                <a:gd name="T14" fmla="*/ 90 w 172"/>
                <a:gd name="T15" fmla="*/ 7 h 334"/>
                <a:gd name="T16" fmla="*/ 146 w 172"/>
                <a:gd name="T17" fmla="*/ 41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2" h="334">
                  <a:moveTo>
                    <a:pt x="146" y="41"/>
                  </a:moveTo>
                  <a:cubicBezTo>
                    <a:pt x="167" y="75"/>
                    <a:pt x="172" y="131"/>
                    <a:pt x="162" y="185"/>
                  </a:cubicBezTo>
                  <a:cubicBezTo>
                    <a:pt x="145" y="271"/>
                    <a:pt x="102" y="334"/>
                    <a:pt x="87" y="334"/>
                  </a:cubicBezTo>
                  <a:cubicBezTo>
                    <a:pt x="72" y="334"/>
                    <a:pt x="28" y="272"/>
                    <a:pt x="11" y="186"/>
                  </a:cubicBezTo>
                  <a:cubicBezTo>
                    <a:pt x="0" y="132"/>
                    <a:pt x="4" y="75"/>
                    <a:pt x="25" y="40"/>
                  </a:cubicBezTo>
                  <a:cubicBezTo>
                    <a:pt x="37" y="21"/>
                    <a:pt x="59" y="3"/>
                    <a:pt x="80" y="7"/>
                  </a:cubicBezTo>
                  <a:cubicBezTo>
                    <a:pt x="81" y="7"/>
                    <a:pt x="83" y="8"/>
                    <a:pt x="85" y="9"/>
                  </a:cubicBezTo>
                  <a:cubicBezTo>
                    <a:pt x="86" y="8"/>
                    <a:pt x="88" y="7"/>
                    <a:pt x="90" y="7"/>
                  </a:cubicBezTo>
                  <a:cubicBezTo>
                    <a:pt x="110" y="0"/>
                    <a:pt x="135" y="22"/>
                    <a:pt x="146" y="41"/>
                  </a:cubicBezTo>
                  <a:close/>
                </a:path>
              </a:pathLst>
            </a:custGeom>
            <a:solidFill>
              <a:srgbClr val="ED2A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1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154238" y="2913063"/>
              <a:ext cx="292100" cy="1241425"/>
            </a:xfrm>
            <a:custGeom>
              <a:avLst/>
              <a:gdLst>
                <a:gd name="T0" fmla="*/ 53 w 78"/>
                <a:gd name="T1" fmla="*/ 10 h 330"/>
                <a:gd name="T2" fmla="*/ 72 w 78"/>
                <a:gd name="T3" fmla="*/ 181 h 330"/>
                <a:gd name="T4" fmla="*/ 40 w 78"/>
                <a:gd name="T5" fmla="*/ 330 h 330"/>
                <a:gd name="T6" fmla="*/ 7 w 78"/>
                <a:gd name="T7" fmla="*/ 181 h 330"/>
                <a:gd name="T8" fmla="*/ 24 w 78"/>
                <a:gd name="T9" fmla="*/ 10 h 330"/>
                <a:gd name="T10" fmla="*/ 53 w 78"/>
                <a:gd name="T11" fmla="*/ 10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8" h="330">
                  <a:moveTo>
                    <a:pt x="53" y="10"/>
                  </a:moveTo>
                  <a:cubicBezTo>
                    <a:pt x="71" y="34"/>
                    <a:pt x="78" y="109"/>
                    <a:pt x="72" y="181"/>
                  </a:cubicBezTo>
                  <a:cubicBezTo>
                    <a:pt x="65" y="268"/>
                    <a:pt x="47" y="330"/>
                    <a:pt x="40" y="330"/>
                  </a:cubicBezTo>
                  <a:cubicBezTo>
                    <a:pt x="34" y="330"/>
                    <a:pt x="15" y="268"/>
                    <a:pt x="7" y="181"/>
                  </a:cubicBezTo>
                  <a:cubicBezTo>
                    <a:pt x="0" y="109"/>
                    <a:pt x="5" y="33"/>
                    <a:pt x="24" y="10"/>
                  </a:cubicBezTo>
                  <a:cubicBezTo>
                    <a:pt x="32" y="0"/>
                    <a:pt x="45" y="0"/>
                    <a:pt x="53" y="1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2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025650" y="3946525"/>
              <a:ext cx="557213" cy="230187"/>
            </a:xfrm>
            <a:custGeom>
              <a:avLst/>
              <a:gdLst>
                <a:gd name="T0" fmla="*/ 351 w 351"/>
                <a:gd name="T1" fmla="*/ 0 h 145"/>
                <a:gd name="T2" fmla="*/ 237 w 351"/>
                <a:gd name="T3" fmla="*/ 145 h 145"/>
                <a:gd name="T4" fmla="*/ 114 w 351"/>
                <a:gd name="T5" fmla="*/ 145 h 145"/>
                <a:gd name="T6" fmla="*/ 0 w 351"/>
                <a:gd name="T7" fmla="*/ 3 h 145"/>
                <a:gd name="T8" fmla="*/ 351 w 351"/>
                <a:gd name="T9" fmla="*/ 0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1" h="145">
                  <a:moveTo>
                    <a:pt x="351" y="0"/>
                  </a:moveTo>
                  <a:lnTo>
                    <a:pt x="237" y="145"/>
                  </a:lnTo>
                  <a:lnTo>
                    <a:pt x="114" y="145"/>
                  </a:lnTo>
                  <a:lnTo>
                    <a:pt x="0" y="3"/>
                  </a:lnTo>
                  <a:lnTo>
                    <a:pt x="351" y="0"/>
                  </a:lnTo>
                  <a:close/>
                </a:path>
              </a:pathLst>
            </a:custGeom>
            <a:solidFill>
              <a:srgbClr val="463F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21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2212975" y="4176713"/>
              <a:ext cx="185738" cy="49212"/>
            </a:xfrm>
            <a:prstGeom prst="rect">
              <a:avLst/>
            </a:prstGeom>
            <a:solidFill>
              <a:srgbClr val="F1E4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2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184525" y="4014788"/>
              <a:ext cx="211138" cy="63500"/>
            </a:xfrm>
            <a:custGeom>
              <a:avLst/>
              <a:gdLst>
                <a:gd name="T0" fmla="*/ 9 w 56"/>
                <a:gd name="T1" fmla="*/ 1 h 17"/>
                <a:gd name="T2" fmla="*/ 19 w 56"/>
                <a:gd name="T3" fmla="*/ 8 h 17"/>
                <a:gd name="T4" fmla="*/ 25 w 56"/>
                <a:gd name="T5" fmla="*/ 11 h 17"/>
                <a:gd name="T6" fmla="*/ 27 w 56"/>
                <a:gd name="T7" fmla="*/ 12 h 17"/>
                <a:gd name="T8" fmla="*/ 30 w 56"/>
                <a:gd name="T9" fmla="*/ 15 h 17"/>
                <a:gd name="T10" fmla="*/ 38 w 56"/>
                <a:gd name="T11" fmla="*/ 4 h 17"/>
                <a:gd name="T12" fmla="*/ 43 w 56"/>
                <a:gd name="T13" fmla="*/ 2 h 17"/>
                <a:gd name="T14" fmla="*/ 56 w 56"/>
                <a:gd name="T15" fmla="*/ 10 h 17"/>
                <a:gd name="T16" fmla="*/ 36 w 56"/>
                <a:gd name="T17" fmla="*/ 11 h 17"/>
                <a:gd name="T18" fmla="*/ 28 w 56"/>
                <a:gd name="T19" fmla="*/ 17 h 17"/>
                <a:gd name="T20" fmla="*/ 12 w 56"/>
                <a:gd name="T21" fmla="*/ 6 h 17"/>
                <a:gd name="T22" fmla="*/ 0 w 56"/>
                <a:gd name="T23" fmla="*/ 7 h 17"/>
                <a:gd name="T24" fmla="*/ 9 w 56"/>
                <a:gd name="T25" fmla="*/ 1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" h="17">
                  <a:moveTo>
                    <a:pt x="9" y="1"/>
                  </a:moveTo>
                  <a:cubicBezTo>
                    <a:pt x="11" y="1"/>
                    <a:pt x="13" y="0"/>
                    <a:pt x="19" y="8"/>
                  </a:cubicBezTo>
                  <a:cubicBezTo>
                    <a:pt x="24" y="15"/>
                    <a:pt x="25" y="11"/>
                    <a:pt x="25" y="11"/>
                  </a:cubicBezTo>
                  <a:cubicBezTo>
                    <a:pt x="25" y="11"/>
                    <a:pt x="25" y="9"/>
                    <a:pt x="27" y="12"/>
                  </a:cubicBezTo>
                  <a:cubicBezTo>
                    <a:pt x="30" y="15"/>
                    <a:pt x="30" y="15"/>
                    <a:pt x="30" y="15"/>
                  </a:cubicBezTo>
                  <a:cubicBezTo>
                    <a:pt x="30" y="15"/>
                    <a:pt x="34" y="7"/>
                    <a:pt x="38" y="4"/>
                  </a:cubicBezTo>
                  <a:cubicBezTo>
                    <a:pt x="40" y="3"/>
                    <a:pt x="42" y="2"/>
                    <a:pt x="43" y="2"/>
                  </a:cubicBezTo>
                  <a:cubicBezTo>
                    <a:pt x="50" y="2"/>
                    <a:pt x="56" y="10"/>
                    <a:pt x="56" y="10"/>
                  </a:cubicBezTo>
                  <a:cubicBezTo>
                    <a:pt x="56" y="10"/>
                    <a:pt x="44" y="4"/>
                    <a:pt x="36" y="11"/>
                  </a:cubicBezTo>
                  <a:cubicBezTo>
                    <a:pt x="31" y="16"/>
                    <a:pt x="33" y="16"/>
                    <a:pt x="28" y="17"/>
                  </a:cubicBezTo>
                  <a:cubicBezTo>
                    <a:pt x="23" y="17"/>
                    <a:pt x="19" y="9"/>
                    <a:pt x="12" y="6"/>
                  </a:cubicBezTo>
                  <a:cubicBezTo>
                    <a:pt x="5" y="2"/>
                    <a:pt x="4" y="7"/>
                    <a:pt x="0" y="7"/>
                  </a:cubicBezTo>
                  <a:cubicBezTo>
                    <a:pt x="4" y="3"/>
                    <a:pt x="6" y="1"/>
                    <a:pt x="9" y="1"/>
                  </a:cubicBez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2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449388" y="3690938"/>
              <a:ext cx="153988" cy="60325"/>
            </a:xfrm>
            <a:custGeom>
              <a:avLst/>
              <a:gdLst>
                <a:gd name="T0" fmla="*/ 33 w 41"/>
                <a:gd name="T1" fmla="*/ 2 h 16"/>
                <a:gd name="T2" fmla="*/ 21 w 41"/>
                <a:gd name="T3" fmla="*/ 13 h 16"/>
                <a:gd name="T4" fmla="*/ 10 w 41"/>
                <a:gd name="T5" fmla="*/ 8 h 16"/>
                <a:gd name="T6" fmla="*/ 9 w 41"/>
                <a:gd name="T7" fmla="*/ 7 h 16"/>
                <a:gd name="T8" fmla="*/ 0 w 41"/>
                <a:gd name="T9" fmla="*/ 5 h 16"/>
                <a:gd name="T10" fmla="*/ 10 w 41"/>
                <a:gd name="T11" fmla="*/ 10 h 16"/>
                <a:gd name="T12" fmla="*/ 20 w 41"/>
                <a:gd name="T13" fmla="*/ 15 h 16"/>
                <a:gd name="T14" fmla="*/ 24 w 41"/>
                <a:gd name="T15" fmla="*/ 14 h 16"/>
                <a:gd name="T16" fmla="*/ 27 w 41"/>
                <a:gd name="T17" fmla="*/ 10 h 16"/>
                <a:gd name="T18" fmla="*/ 38 w 41"/>
                <a:gd name="T19" fmla="*/ 2 h 16"/>
                <a:gd name="T20" fmla="*/ 41 w 41"/>
                <a:gd name="T21" fmla="*/ 2 h 16"/>
                <a:gd name="T22" fmla="*/ 33 w 41"/>
                <a:gd name="T23" fmla="*/ 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1" h="16">
                  <a:moveTo>
                    <a:pt x="33" y="2"/>
                  </a:moveTo>
                  <a:cubicBezTo>
                    <a:pt x="28" y="3"/>
                    <a:pt x="23" y="11"/>
                    <a:pt x="21" y="13"/>
                  </a:cubicBezTo>
                  <a:cubicBezTo>
                    <a:pt x="19" y="15"/>
                    <a:pt x="13" y="10"/>
                    <a:pt x="10" y="8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7" y="5"/>
                    <a:pt x="0" y="5"/>
                    <a:pt x="0" y="5"/>
                  </a:cubicBezTo>
                  <a:cubicBezTo>
                    <a:pt x="0" y="5"/>
                    <a:pt x="8" y="8"/>
                    <a:pt x="10" y="10"/>
                  </a:cubicBezTo>
                  <a:cubicBezTo>
                    <a:pt x="13" y="12"/>
                    <a:pt x="20" y="15"/>
                    <a:pt x="20" y="15"/>
                  </a:cubicBezTo>
                  <a:cubicBezTo>
                    <a:pt x="20" y="15"/>
                    <a:pt x="24" y="16"/>
                    <a:pt x="24" y="14"/>
                  </a:cubicBezTo>
                  <a:cubicBezTo>
                    <a:pt x="24" y="13"/>
                    <a:pt x="25" y="11"/>
                    <a:pt x="27" y="10"/>
                  </a:cubicBezTo>
                  <a:cubicBezTo>
                    <a:pt x="28" y="9"/>
                    <a:pt x="34" y="2"/>
                    <a:pt x="38" y="2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41" y="2"/>
                    <a:pt x="38" y="0"/>
                    <a:pt x="33" y="2"/>
                  </a:cubicBez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2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168525" y="4691063"/>
              <a:ext cx="219075" cy="76200"/>
            </a:xfrm>
            <a:custGeom>
              <a:avLst/>
              <a:gdLst>
                <a:gd name="T0" fmla="*/ 0 w 58"/>
                <a:gd name="T1" fmla="*/ 18 h 20"/>
                <a:gd name="T2" fmla="*/ 7 w 58"/>
                <a:gd name="T3" fmla="*/ 9 h 20"/>
                <a:gd name="T4" fmla="*/ 17 w 58"/>
                <a:gd name="T5" fmla="*/ 11 h 20"/>
                <a:gd name="T6" fmla="*/ 21 w 58"/>
                <a:gd name="T7" fmla="*/ 10 h 20"/>
                <a:gd name="T8" fmla="*/ 21 w 58"/>
                <a:gd name="T9" fmla="*/ 9 h 20"/>
                <a:gd name="T10" fmla="*/ 26 w 58"/>
                <a:gd name="T11" fmla="*/ 11 h 20"/>
                <a:gd name="T12" fmla="*/ 35 w 58"/>
                <a:gd name="T13" fmla="*/ 6 h 20"/>
                <a:gd name="T14" fmla="*/ 50 w 58"/>
                <a:gd name="T15" fmla="*/ 7 h 20"/>
                <a:gd name="T16" fmla="*/ 58 w 58"/>
                <a:gd name="T17" fmla="*/ 14 h 20"/>
                <a:gd name="T18" fmla="*/ 41 w 58"/>
                <a:gd name="T19" fmla="*/ 9 h 20"/>
                <a:gd name="T20" fmla="*/ 27 w 58"/>
                <a:gd name="T21" fmla="*/ 17 h 20"/>
                <a:gd name="T22" fmla="*/ 29 w 58"/>
                <a:gd name="T23" fmla="*/ 19 h 20"/>
                <a:gd name="T24" fmla="*/ 27 w 58"/>
                <a:gd name="T25" fmla="*/ 20 h 20"/>
                <a:gd name="T26" fmla="*/ 25 w 58"/>
                <a:gd name="T27" fmla="*/ 17 h 20"/>
                <a:gd name="T28" fmla="*/ 17 w 58"/>
                <a:gd name="T29" fmla="*/ 16 h 20"/>
                <a:gd name="T30" fmla="*/ 6 w 58"/>
                <a:gd name="T31" fmla="*/ 13 h 20"/>
                <a:gd name="T32" fmla="*/ 0 w 58"/>
                <a:gd name="T33" fmla="*/ 18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8" h="20">
                  <a:moveTo>
                    <a:pt x="0" y="18"/>
                  </a:moveTo>
                  <a:cubicBezTo>
                    <a:pt x="0" y="18"/>
                    <a:pt x="1" y="11"/>
                    <a:pt x="7" y="9"/>
                  </a:cubicBezTo>
                  <a:cubicBezTo>
                    <a:pt x="10" y="8"/>
                    <a:pt x="13" y="9"/>
                    <a:pt x="17" y="11"/>
                  </a:cubicBezTo>
                  <a:cubicBezTo>
                    <a:pt x="24" y="13"/>
                    <a:pt x="21" y="10"/>
                    <a:pt x="21" y="10"/>
                  </a:cubicBezTo>
                  <a:cubicBezTo>
                    <a:pt x="21" y="10"/>
                    <a:pt x="21" y="10"/>
                    <a:pt x="21" y="9"/>
                  </a:cubicBezTo>
                  <a:cubicBezTo>
                    <a:pt x="22" y="8"/>
                    <a:pt x="25" y="11"/>
                    <a:pt x="26" y="11"/>
                  </a:cubicBezTo>
                  <a:cubicBezTo>
                    <a:pt x="29" y="10"/>
                    <a:pt x="32" y="10"/>
                    <a:pt x="35" y="6"/>
                  </a:cubicBezTo>
                  <a:cubicBezTo>
                    <a:pt x="40" y="0"/>
                    <a:pt x="44" y="4"/>
                    <a:pt x="50" y="7"/>
                  </a:cubicBezTo>
                  <a:cubicBezTo>
                    <a:pt x="56" y="11"/>
                    <a:pt x="58" y="14"/>
                    <a:pt x="58" y="14"/>
                  </a:cubicBezTo>
                  <a:cubicBezTo>
                    <a:pt x="58" y="14"/>
                    <a:pt x="49" y="8"/>
                    <a:pt x="41" y="9"/>
                  </a:cubicBezTo>
                  <a:cubicBezTo>
                    <a:pt x="36" y="10"/>
                    <a:pt x="32" y="17"/>
                    <a:pt x="27" y="17"/>
                  </a:cubicBezTo>
                  <a:cubicBezTo>
                    <a:pt x="27" y="17"/>
                    <a:pt x="29" y="19"/>
                    <a:pt x="29" y="19"/>
                  </a:cubicBezTo>
                  <a:cubicBezTo>
                    <a:pt x="28" y="19"/>
                    <a:pt x="28" y="19"/>
                    <a:pt x="27" y="20"/>
                  </a:cubicBezTo>
                  <a:cubicBezTo>
                    <a:pt x="27" y="20"/>
                    <a:pt x="25" y="17"/>
                    <a:pt x="25" y="17"/>
                  </a:cubicBezTo>
                  <a:cubicBezTo>
                    <a:pt x="23" y="18"/>
                    <a:pt x="20" y="17"/>
                    <a:pt x="17" y="16"/>
                  </a:cubicBezTo>
                  <a:cubicBezTo>
                    <a:pt x="12" y="14"/>
                    <a:pt x="14" y="12"/>
                    <a:pt x="6" y="13"/>
                  </a:cubicBezTo>
                  <a:cubicBezTo>
                    <a:pt x="3" y="14"/>
                    <a:pt x="0" y="18"/>
                    <a:pt x="0" y="18"/>
                  </a:cubicBez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955" name="Group 954出自【趣你的PPT】(微信:qunideppt)：最优质的PPT资源库"/>
          <p:cNvGrpSpPr/>
          <p:nvPr/>
        </p:nvGrpSpPr>
        <p:grpSpPr>
          <a:xfrm>
            <a:off x="3950125" y="2660683"/>
            <a:ext cx="1097629" cy="1097629"/>
            <a:chOff x="3277399" y="-2722069"/>
            <a:chExt cx="3038475" cy="3038475"/>
          </a:xfrm>
        </p:grpSpPr>
        <p:sp>
          <p:nvSpPr>
            <p:cNvPr id="729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3277399" y="-2722069"/>
              <a:ext cx="3038475" cy="3038475"/>
            </a:xfrm>
            <a:prstGeom prst="ellipse">
              <a:avLst/>
            </a:prstGeom>
            <a:solidFill>
              <a:srgbClr val="00AA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3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277399" y="-2136282"/>
              <a:ext cx="3038475" cy="2076450"/>
            </a:xfrm>
            <a:custGeom>
              <a:avLst/>
              <a:gdLst>
                <a:gd name="T0" fmla="*/ 462 w 808"/>
                <a:gd name="T1" fmla="*/ 0 h 552"/>
                <a:gd name="T2" fmla="*/ 358 w 808"/>
                <a:gd name="T3" fmla="*/ 115 h 552"/>
                <a:gd name="T4" fmla="*/ 256 w 808"/>
                <a:gd name="T5" fmla="*/ 2 h 552"/>
                <a:gd name="T6" fmla="*/ 133 w 808"/>
                <a:gd name="T7" fmla="*/ 138 h 552"/>
                <a:gd name="T8" fmla="*/ 87 w 808"/>
                <a:gd name="T9" fmla="*/ 86 h 552"/>
                <a:gd name="T10" fmla="*/ 6 w 808"/>
                <a:gd name="T11" fmla="*/ 175 h 552"/>
                <a:gd name="T12" fmla="*/ 0 w 808"/>
                <a:gd name="T13" fmla="*/ 248 h 552"/>
                <a:gd name="T14" fmla="*/ 137 w 808"/>
                <a:gd name="T15" fmla="*/ 552 h 552"/>
                <a:gd name="T16" fmla="*/ 219 w 808"/>
                <a:gd name="T17" fmla="*/ 475 h 552"/>
                <a:gd name="T18" fmla="*/ 256 w 808"/>
                <a:gd name="T19" fmla="*/ 482 h 552"/>
                <a:gd name="T20" fmla="*/ 360 w 808"/>
                <a:gd name="T21" fmla="*/ 426 h 552"/>
                <a:gd name="T22" fmla="*/ 462 w 808"/>
                <a:gd name="T23" fmla="*/ 480 h 552"/>
                <a:gd name="T24" fmla="*/ 570 w 808"/>
                <a:gd name="T25" fmla="*/ 420 h 552"/>
                <a:gd name="T26" fmla="*/ 677 w 808"/>
                <a:gd name="T27" fmla="*/ 485 h 552"/>
                <a:gd name="T28" fmla="*/ 754 w 808"/>
                <a:gd name="T29" fmla="*/ 450 h 552"/>
                <a:gd name="T30" fmla="*/ 808 w 808"/>
                <a:gd name="T31" fmla="*/ 248 h 552"/>
                <a:gd name="T32" fmla="*/ 803 w 808"/>
                <a:gd name="T33" fmla="*/ 186 h 552"/>
                <a:gd name="T34" fmla="*/ 677 w 808"/>
                <a:gd name="T35" fmla="*/ 46 h 552"/>
                <a:gd name="T36" fmla="*/ 590 w 808"/>
                <a:gd name="T37" fmla="*/ 142 h 552"/>
                <a:gd name="T38" fmla="*/ 462 w 808"/>
                <a:gd name="T39" fmla="*/ 0 h 5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08" h="552">
                  <a:moveTo>
                    <a:pt x="462" y="0"/>
                  </a:moveTo>
                  <a:cubicBezTo>
                    <a:pt x="358" y="115"/>
                    <a:pt x="358" y="115"/>
                    <a:pt x="358" y="115"/>
                  </a:cubicBezTo>
                  <a:cubicBezTo>
                    <a:pt x="256" y="2"/>
                    <a:pt x="256" y="2"/>
                    <a:pt x="256" y="2"/>
                  </a:cubicBezTo>
                  <a:cubicBezTo>
                    <a:pt x="133" y="138"/>
                    <a:pt x="133" y="138"/>
                    <a:pt x="133" y="138"/>
                  </a:cubicBezTo>
                  <a:cubicBezTo>
                    <a:pt x="87" y="86"/>
                    <a:pt x="87" y="86"/>
                    <a:pt x="87" y="86"/>
                  </a:cubicBezTo>
                  <a:cubicBezTo>
                    <a:pt x="6" y="175"/>
                    <a:pt x="6" y="175"/>
                    <a:pt x="6" y="175"/>
                  </a:cubicBezTo>
                  <a:cubicBezTo>
                    <a:pt x="2" y="199"/>
                    <a:pt x="0" y="223"/>
                    <a:pt x="0" y="248"/>
                  </a:cubicBezTo>
                  <a:cubicBezTo>
                    <a:pt x="0" y="369"/>
                    <a:pt x="53" y="478"/>
                    <a:pt x="137" y="552"/>
                  </a:cubicBezTo>
                  <a:cubicBezTo>
                    <a:pt x="168" y="536"/>
                    <a:pt x="195" y="507"/>
                    <a:pt x="219" y="475"/>
                  </a:cubicBezTo>
                  <a:cubicBezTo>
                    <a:pt x="231" y="479"/>
                    <a:pt x="243" y="482"/>
                    <a:pt x="256" y="482"/>
                  </a:cubicBezTo>
                  <a:cubicBezTo>
                    <a:pt x="294" y="482"/>
                    <a:pt x="329" y="458"/>
                    <a:pt x="360" y="426"/>
                  </a:cubicBezTo>
                  <a:cubicBezTo>
                    <a:pt x="390" y="457"/>
                    <a:pt x="425" y="480"/>
                    <a:pt x="462" y="480"/>
                  </a:cubicBezTo>
                  <a:cubicBezTo>
                    <a:pt x="501" y="480"/>
                    <a:pt x="538" y="454"/>
                    <a:pt x="570" y="420"/>
                  </a:cubicBezTo>
                  <a:cubicBezTo>
                    <a:pt x="601" y="456"/>
                    <a:pt x="637" y="485"/>
                    <a:pt x="677" y="485"/>
                  </a:cubicBezTo>
                  <a:cubicBezTo>
                    <a:pt x="704" y="485"/>
                    <a:pt x="730" y="471"/>
                    <a:pt x="754" y="450"/>
                  </a:cubicBezTo>
                  <a:cubicBezTo>
                    <a:pt x="788" y="391"/>
                    <a:pt x="808" y="322"/>
                    <a:pt x="808" y="248"/>
                  </a:cubicBezTo>
                  <a:cubicBezTo>
                    <a:pt x="808" y="227"/>
                    <a:pt x="806" y="206"/>
                    <a:pt x="803" y="186"/>
                  </a:cubicBezTo>
                  <a:cubicBezTo>
                    <a:pt x="677" y="46"/>
                    <a:pt x="677" y="46"/>
                    <a:pt x="677" y="46"/>
                  </a:cubicBezTo>
                  <a:cubicBezTo>
                    <a:pt x="590" y="142"/>
                    <a:pt x="590" y="142"/>
                    <a:pt x="590" y="142"/>
                  </a:cubicBezTo>
                  <a:cubicBezTo>
                    <a:pt x="462" y="0"/>
                    <a:pt x="462" y="0"/>
                    <a:pt x="462" y="0"/>
                  </a:cubicBezTo>
                </a:path>
              </a:pathLst>
            </a:custGeom>
            <a:solidFill>
              <a:srgbClr val="0061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3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331624" y="-2101357"/>
              <a:ext cx="330200" cy="217487"/>
            </a:xfrm>
            <a:custGeom>
              <a:avLst/>
              <a:gdLst>
                <a:gd name="T0" fmla="*/ 58 w 88"/>
                <a:gd name="T1" fmla="*/ 0 h 58"/>
                <a:gd name="T2" fmla="*/ 46 w 88"/>
                <a:gd name="T3" fmla="*/ 8 h 58"/>
                <a:gd name="T4" fmla="*/ 36 w 88"/>
                <a:gd name="T5" fmla="*/ 3 h 58"/>
                <a:gd name="T6" fmla="*/ 23 w 88"/>
                <a:gd name="T7" fmla="*/ 14 h 58"/>
                <a:gd name="T8" fmla="*/ 16 w 88"/>
                <a:gd name="T9" fmla="*/ 12 h 58"/>
                <a:gd name="T10" fmla="*/ 3 w 88"/>
                <a:gd name="T11" fmla="*/ 26 h 58"/>
                <a:gd name="T12" fmla="*/ 4 w 88"/>
                <a:gd name="T13" fmla="*/ 32 h 58"/>
                <a:gd name="T14" fmla="*/ 0 w 88"/>
                <a:gd name="T15" fmla="*/ 42 h 58"/>
                <a:gd name="T16" fmla="*/ 14 w 88"/>
                <a:gd name="T17" fmla="*/ 55 h 58"/>
                <a:gd name="T18" fmla="*/ 21 w 88"/>
                <a:gd name="T19" fmla="*/ 53 h 58"/>
                <a:gd name="T20" fmla="*/ 31 w 88"/>
                <a:gd name="T21" fmla="*/ 58 h 58"/>
                <a:gd name="T22" fmla="*/ 43 w 88"/>
                <a:gd name="T23" fmla="*/ 51 h 58"/>
                <a:gd name="T24" fmla="*/ 54 w 88"/>
                <a:gd name="T25" fmla="*/ 57 h 58"/>
                <a:gd name="T26" fmla="*/ 65 w 88"/>
                <a:gd name="T27" fmla="*/ 51 h 58"/>
                <a:gd name="T28" fmla="*/ 73 w 88"/>
                <a:gd name="T29" fmla="*/ 55 h 58"/>
                <a:gd name="T30" fmla="*/ 87 w 88"/>
                <a:gd name="T31" fmla="*/ 41 h 58"/>
                <a:gd name="T32" fmla="*/ 84 w 88"/>
                <a:gd name="T33" fmla="*/ 33 h 58"/>
                <a:gd name="T34" fmla="*/ 88 w 88"/>
                <a:gd name="T35" fmla="*/ 23 h 58"/>
                <a:gd name="T36" fmla="*/ 74 w 88"/>
                <a:gd name="T37" fmla="*/ 10 h 58"/>
                <a:gd name="T38" fmla="*/ 71 w 88"/>
                <a:gd name="T39" fmla="*/ 10 h 58"/>
                <a:gd name="T40" fmla="*/ 58 w 88"/>
                <a:gd name="T41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8" h="58">
                  <a:moveTo>
                    <a:pt x="58" y="0"/>
                  </a:moveTo>
                  <a:cubicBezTo>
                    <a:pt x="53" y="0"/>
                    <a:pt x="48" y="3"/>
                    <a:pt x="46" y="8"/>
                  </a:cubicBezTo>
                  <a:cubicBezTo>
                    <a:pt x="43" y="5"/>
                    <a:pt x="40" y="3"/>
                    <a:pt x="36" y="3"/>
                  </a:cubicBezTo>
                  <a:cubicBezTo>
                    <a:pt x="30" y="3"/>
                    <a:pt x="24" y="8"/>
                    <a:pt x="23" y="14"/>
                  </a:cubicBezTo>
                  <a:cubicBezTo>
                    <a:pt x="21" y="13"/>
                    <a:pt x="19" y="12"/>
                    <a:pt x="16" y="12"/>
                  </a:cubicBezTo>
                  <a:cubicBezTo>
                    <a:pt x="9" y="12"/>
                    <a:pt x="3" y="18"/>
                    <a:pt x="3" y="26"/>
                  </a:cubicBezTo>
                  <a:cubicBezTo>
                    <a:pt x="3" y="28"/>
                    <a:pt x="3" y="30"/>
                    <a:pt x="4" y="32"/>
                  </a:cubicBezTo>
                  <a:cubicBezTo>
                    <a:pt x="2" y="35"/>
                    <a:pt x="0" y="38"/>
                    <a:pt x="0" y="42"/>
                  </a:cubicBezTo>
                  <a:cubicBezTo>
                    <a:pt x="0" y="49"/>
                    <a:pt x="6" y="55"/>
                    <a:pt x="14" y="55"/>
                  </a:cubicBezTo>
                  <a:cubicBezTo>
                    <a:pt x="16" y="55"/>
                    <a:pt x="19" y="55"/>
                    <a:pt x="21" y="53"/>
                  </a:cubicBezTo>
                  <a:cubicBezTo>
                    <a:pt x="23" y="56"/>
                    <a:pt x="27" y="58"/>
                    <a:pt x="31" y="58"/>
                  </a:cubicBezTo>
                  <a:cubicBezTo>
                    <a:pt x="36" y="58"/>
                    <a:pt x="40" y="55"/>
                    <a:pt x="43" y="51"/>
                  </a:cubicBezTo>
                  <a:cubicBezTo>
                    <a:pt x="45" y="54"/>
                    <a:pt x="49" y="57"/>
                    <a:pt x="54" y="57"/>
                  </a:cubicBezTo>
                  <a:cubicBezTo>
                    <a:pt x="58" y="57"/>
                    <a:pt x="62" y="55"/>
                    <a:pt x="65" y="51"/>
                  </a:cubicBezTo>
                  <a:cubicBezTo>
                    <a:pt x="67" y="53"/>
                    <a:pt x="70" y="55"/>
                    <a:pt x="73" y="55"/>
                  </a:cubicBezTo>
                  <a:cubicBezTo>
                    <a:pt x="81" y="55"/>
                    <a:pt x="87" y="49"/>
                    <a:pt x="87" y="41"/>
                  </a:cubicBezTo>
                  <a:cubicBezTo>
                    <a:pt x="87" y="38"/>
                    <a:pt x="86" y="35"/>
                    <a:pt x="84" y="33"/>
                  </a:cubicBezTo>
                  <a:cubicBezTo>
                    <a:pt x="87" y="30"/>
                    <a:pt x="88" y="27"/>
                    <a:pt x="88" y="23"/>
                  </a:cubicBezTo>
                  <a:cubicBezTo>
                    <a:pt x="88" y="16"/>
                    <a:pt x="82" y="10"/>
                    <a:pt x="74" y="10"/>
                  </a:cubicBezTo>
                  <a:cubicBezTo>
                    <a:pt x="73" y="10"/>
                    <a:pt x="72" y="10"/>
                    <a:pt x="71" y="10"/>
                  </a:cubicBezTo>
                  <a:cubicBezTo>
                    <a:pt x="70" y="4"/>
                    <a:pt x="64" y="0"/>
                    <a:pt x="58" y="0"/>
                  </a:cubicBezTo>
                </a:path>
              </a:pathLst>
            </a:custGeom>
            <a:solidFill>
              <a:srgbClr val="D9F2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3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925099" y="-2587132"/>
              <a:ext cx="382588" cy="236537"/>
            </a:xfrm>
            <a:custGeom>
              <a:avLst/>
              <a:gdLst>
                <a:gd name="T0" fmla="*/ 65 w 102"/>
                <a:gd name="T1" fmla="*/ 0 h 63"/>
                <a:gd name="T2" fmla="*/ 2 w 102"/>
                <a:gd name="T3" fmla="*/ 36 h 63"/>
                <a:gd name="T4" fmla="*/ 0 w 102"/>
                <a:gd name="T5" fmla="*/ 43 h 63"/>
                <a:gd name="T6" fmla="*/ 16 w 102"/>
                <a:gd name="T7" fmla="*/ 59 h 63"/>
                <a:gd name="T8" fmla="*/ 26 w 102"/>
                <a:gd name="T9" fmla="*/ 55 h 63"/>
                <a:gd name="T10" fmla="*/ 39 w 102"/>
                <a:gd name="T11" fmla="*/ 61 h 63"/>
                <a:gd name="T12" fmla="*/ 52 w 102"/>
                <a:gd name="T13" fmla="*/ 55 h 63"/>
                <a:gd name="T14" fmla="*/ 66 w 102"/>
                <a:gd name="T15" fmla="*/ 63 h 63"/>
                <a:gd name="T16" fmla="*/ 77 w 102"/>
                <a:gd name="T17" fmla="*/ 57 h 63"/>
                <a:gd name="T18" fmla="*/ 86 w 102"/>
                <a:gd name="T19" fmla="*/ 60 h 63"/>
                <a:gd name="T20" fmla="*/ 102 w 102"/>
                <a:gd name="T21" fmla="*/ 44 h 63"/>
                <a:gd name="T22" fmla="*/ 97 w 102"/>
                <a:gd name="T23" fmla="*/ 33 h 63"/>
                <a:gd name="T24" fmla="*/ 99 w 102"/>
                <a:gd name="T25" fmla="*/ 25 h 63"/>
                <a:gd name="T26" fmla="*/ 83 w 102"/>
                <a:gd name="T27" fmla="*/ 10 h 63"/>
                <a:gd name="T28" fmla="*/ 75 w 102"/>
                <a:gd name="T29" fmla="*/ 11 h 63"/>
                <a:gd name="T30" fmla="*/ 65 w 102"/>
                <a:gd name="T31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2" h="63">
                  <a:moveTo>
                    <a:pt x="65" y="0"/>
                  </a:moveTo>
                  <a:cubicBezTo>
                    <a:pt x="43" y="10"/>
                    <a:pt x="22" y="22"/>
                    <a:pt x="2" y="36"/>
                  </a:cubicBezTo>
                  <a:cubicBezTo>
                    <a:pt x="1" y="38"/>
                    <a:pt x="0" y="41"/>
                    <a:pt x="0" y="43"/>
                  </a:cubicBezTo>
                  <a:cubicBezTo>
                    <a:pt x="0" y="52"/>
                    <a:pt x="7" y="59"/>
                    <a:pt x="16" y="59"/>
                  </a:cubicBezTo>
                  <a:cubicBezTo>
                    <a:pt x="20" y="59"/>
                    <a:pt x="24" y="58"/>
                    <a:pt x="26" y="55"/>
                  </a:cubicBezTo>
                  <a:cubicBezTo>
                    <a:pt x="29" y="59"/>
                    <a:pt x="34" y="61"/>
                    <a:pt x="39" y="61"/>
                  </a:cubicBezTo>
                  <a:cubicBezTo>
                    <a:pt x="44" y="61"/>
                    <a:pt x="49" y="59"/>
                    <a:pt x="52" y="55"/>
                  </a:cubicBezTo>
                  <a:cubicBezTo>
                    <a:pt x="55" y="60"/>
                    <a:pt x="60" y="63"/>
                    <a:pt x="66" y="63"/>
                  </a:cubicBezTo>
                  <a:cubicBezTo>
                    <a:pt x="70" y="63"/>
                    <a:pt x="75" y="61"/>
                    <a:pt x="77" y="57"/>
                  </a:cubicBezTo>
                  <a:cubicBezTo>
                    <a:pt x="80" y="59"/>
                    <a:pt x="83" y="60"/>
                    <a:pt x="86" y="60"/>
                  </a:cubicBezTo>
                  <a:cubicBezTo>
                    <a:pt x="95" y="60"/>
                    <a:pt x="102" y="53"/>
                    <a:pt x="102" y="44"/>
                  </a:cubicBezTo>
                  <a:cubicBezTo>
                    <a:pt x="102" y="40"/>
                    <a:pt x="100" y="36"/>
                    <a:pt x="97" y="33"/>
                  </a:cubicBezTo>
                  <a:cubicBezTo>
                    <a:pt x="98" y="30"/>
                    <a:pt x="99" y="28"/>
                    <a:pt x="99" y="25"/>
                  </a:cubicBezTo>
                  <a:cubicBezTo>
                    <a:pt x="99" y="17"/>
                    <a:pt x="92" y="10"/>
                    <a:pt x="83" y="10"/>
                  </a:cubicBezTo>
                  <a:cubicBezTo>
                    <a:pt x="80" y="10"/>
                    <a:pt x="78" y="10"/>
                    <a:pt x="75" y="11"/>
                  </a:cubicBezTo>
                  <a:cubicBezTo>
                    <a:pt x="74" y="6"/>
                    <a:pt x="70" y="2"/>
                    <a:pt x="65" y="0"/>
                  </a:cubicBezTo>
                </a:path>
              </a:pathLst>
            </a:custGeom>
            <a:solidFill>
              <a:srgbClr val="D9F2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38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164937" y="-2501407"/>
              <a:ext cx="293688" cy="298450"/>
            </a:xfrm>
            <a:prstGeom prst="ellipse">
              <a:avLst/>
            </a:prstGeom>
            <a:solidFill>
              <a:srgbClr val="FCB91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3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818737" y="-845644"/>
              <a:ext cx="1944688" cy="200025"/>
            </a:xfrm>
            <a:custGeom>
              <a:avLst/>
              <a:gdLst>
                <a:gd name="T0" fmla="*/ 0 w 517"/>
                <a:gd name="T1" fmla="*/ 0 h 53"/>
                <a:gd name="T2" fmla="*/ 0 w 517"/>
                <a:gd name="T3" fmla="*/ 28 h 53"/>
                <a:gd name="T4" fmla="*/ 22 w 517"/>
                <a:gd name="T5" fmla="*/ 52 h 53"/>
                <a:gd name="T6" fmla="*/ 22 w 517"/>
                <a:gd name="T7" fmla="*/ 52 h 53"/>
                <a:gd name="T8" fmla="*/ 491 w 517"/>
                <a:gd name="T9" fmla="*/ 53 h 53"/>
                <a:gd name="T10" fmla="*/ 516 w 517"/>
                <a:gd name="T11" fmla="*/ 25 h 53"/>
                <a:gd name="T12" fmla="*/ 516 w 517"/>
                <a:gd name="T13" fmla="*/ 3 h 53"/>
                <a:gd name="T14" fmla="*/ 0 w 517"/>
                <a:gd name="T15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17" h="53">
                  <a:moveTo>
                    <a:pt x="0" y="0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0" y="41"/>
                    <a:pt x="10" y="51"/>
                    <a:pt x="22" y="52"/>
                  </a:cubicBezTo>
                  <a:cubicBezTo>
                    <a:pt x="22" y="52"/>
                    <a:pt x="22" y="52"/>
                    <a:pt x="22" y="52"/>
                  </a:cubicBezTo>
                  <a:cubicBezTo>
                    <a:pt x="22" y="52"/>
                    <a:pt x="466" y="53"/>
                    <a:pt x="491" y="53"/>
                  </a:cubicBezTo>
                  <a:cubicBezTo>
                    <a:pt x="517" y="53"/>
                    <a:pt x="516" y="38"/>
                    <a:pt x="516" y="25"/>
                  </a:cubicBezTo>
                  <a:cubicBezTo>
                    <a:pt x="516" y="12"/>
                    <a:pt x="516" y="3"/>
                    <a:pt x="516" y="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7951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4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331624" y="-1359994"/>
              <a:ext cx="338138" cy="266700"/>
            </a:xfrm>
            <a:custGeom>
              <a:avLst/>
              <a:gdLst>
                <a:gd name="T0" fmla="*/ 0 w 90"/>
                <a:gd name="T1" fmla="*/ 71 h 71"/>
                <a:gd name="T2" fmla="*/ 0 w 90"/>
                <a:gd name="T3" fmla="*/ 5 h 71"/>
                <a:gd name="T4" fmla="*/ 54 w 90"/>
                <a:gd name="T5" fmla="*/ 17 h 71"/>
                <a:gd name="T6" fmla="*/ 90 w 90"/>
                <a:gd name="T7" fmla="*/ 71 h 71"/>
                <a:gd name="T8" fmla="*/ 0 w 90"/>
                <a:gd name="T9" fmla="*/ 71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71">
                  <a:moveTo>
                    <a:pt x="0" y="71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24" y="0"/>
                    <a:pt x="54" y="17"/>
                  </a:cubicBezTo>
                  <a:cubicBezTo>
                    <a:pt x="85" y="34"/>
                    <a:pt x="90" y="71"/>
                    <a:pt x="90" y="71"/>
                  </a:cubicBezTo>
                  <a:lnTo>
                    <a:pt x="0" y="7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4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060037" y="-1474294"/>
              <a:ext cx="338138" cy="98425"/>
            </a:xfrm>
            <a:custGeom>
              <a:avLst/>
              <a:gdLst>
                <a:gd name="T0" fmla="*/ 90 w 90"/>
                <a:gd name="T1" fmla="*/ 13 h 26"/>
                <a:gd name="T2" fmla="*/ 79 w 90"/>
                <a:gd name="T3" fmla="*/ 26 h 26"/>
                <a:gd name="T4" fmla="*/ 11 w 90"/>
                <a:gd name="T5" fmla="*/ 26 h 26"/>
                <a:gd name="T6" fmla="*/ 0 w 90"/>
                <a:gd name="T7" fmla="*/ 13 h 26"/>
                <a:gd name="T8" fmla="*/ 11 w 90"/>
                <a:gd name="T9" fmla="*/ 0 h 26"/>
                <a:gd name="T10" fmla="*/ 79 w 90"/>
                <a:gd name="T11" fmla="*/ 0 h 26"/>
                <a:gd name="T12" fmla="*/ 90 w 90"/>
                <a:gd name="T13" fmla="*/ 1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26">
                  <a:moveTo>
                    <a:pt x="90" y="13"/>
                  </a:moveTo>
                  <a:cubicBezTo>
                    <a:pt x="90" y="20"/>
                    <a:pt x="85" y="26"/>
                    <a:pt x="79" y="26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5" y="26"/>
                    <a:pt x="0" y="20"/>
                    <a:pt x="0" y="13"/>
                  </a:cubicBezTo>
                  <a:cubicBezTo>
                    <a:pt x="0" y="6"/>
                    <a:pt x="5" y="0"/>
                    <a:pt x="11" y="0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85" y="0"/>
                    <a:pt x="90" y="6"/>
                    <a:pt x="90" y="1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4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909349" y="-1474294"/>
              <a:ext cx="339725" cy="98425"/>
            </a:xfrm>
            <a:custGeom>
              <a:avLst/>
              <a:gdLst>
                <a:gd name="T0" fmla="*/ 90 w 90"/>
                <a:gd name="T1" fmla="*/ 13 h 26"/>
                <a:gd name="T2" fmla="*/ 79 w 90"/>
                <a:gd name="T3" fmla="*/ 26 h 26"/>
                <a:gd name="T4" fmla="*/ 11 w 90"/>
                <a:gd name="T5" fmla="*/ 26 h 26"/>
                <a:gd name="T6" fmla="*/ 0 w 90"/>
                <a:gd name="T7" fmla="*/ 13 h 26"/>
                <a:gd name="T8" fmla="*/ 11 w 90"/>
                <a:gd name="T9" fmla="*/ 0 h 26"/>
                <a:gd name="T10" fmla="*/ 79 w 90"/>
                <a:gd name="T11" fmla="*/ 0 h 26"/>
                <a:gd name="T12" fmla="*/ 90 w 90"/>
                <a:gd name="T13" fmla="*/ 1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26">
                  <a:moveTo>
                    <a:pt x="90" y="13"/>
                  </a:moveTo>
                  <a:cubicBezTo>
                    <a:pt x="90" y="20"/>
                    <a:pt x="85" y="26"/>
                    <a:pt x="79" y="26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5" y="26"/>
                    <a:pt x="0" y="20"/>
                    <a:pt x="0" y="13"/>
                  </a:cubicBezTo>
                  <a:cubicBezTo>
                    <a:pt x="0" y="6"/>
                    <a:pt x="5" y="0"/>
                    <a:pt x="11" y="0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85" y="0"/>
                    <a:pt x="90" y="6"/>
                    <a:pt x="90" y="1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43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3818737" y="-1428257"/>
              <a:ext cx="1966913" cy="598487"/>
            </a:xfrm>
            <a:custGeom>
              <a:avLst/>
              <a:gdLst>
                <a:gd name="T0" fmla="*/ 516 w 523"/>
                <a:gd name="T1" fmla="*/ 88 h 159"/>
                <a:gd name="T2" fmla="*/ 418 w 523"/>
                <a:gd name="T3" fmla="*/ 1 h 159"/>
                <a:gd name="T4" fmla="*/ 402 w 523"/>
                <a:gd name="T5" fmla="*/ 1 h 159"/>
                <a:gd name="T6" fmla="*/ 402 w 523"/>
                <a:gd name="T7" fmla="*/ 0 h 159"/>
                <a:gd name="T8" fmla="*/ 36 w 523"/>
                <a:gd name="T9" fmla="*/ 1 h 159"/>
                <a:gd name="T10" fmla="*/ 32 w 523"/>
                <a:gd name="T11" fmla="*/ 1 h 159"/>
                <a:gd name="T12" fmla="*/ 24 w 523"/>
                <a:gd name="T13" fmla="*/ 1 h 159"/>
                <a:gd name="T14" fmla="*/ 0 w 523"/>
                <a:gd name="T15" fmla="*/ 25 h 159"/>
                <a:gd name="T16" fmla="*/ 0 w 523"/>
                <a:gd name="T17" fmla="*/ 157 h 159"/>
                <a:gd name="T18" fmla="*/ 516 w 523"/>
                <a:gd name="T19" fmla="*/ 159 h 159"/>
                <a:gd name="T20" fmla="*/ 516 w 523"/>
                <a:gd name="T21" fmla="*/ 88 h 159"/>
                <a:gd name="T22" fmla="*/ 402 w 523"/>
                <a:gd name="T23" fmla="*/ 89 h 159"/>
                <a:gd name="T24" fmla="*/ 402 w 523"/>
                <a:gd name="T25" fmla="*/ 23 h 159"/>
                <a:gd name="T26" fmla="*/ 456 w 523"/>
                <a:gd name="T27" fmla="*/ 35 h 159"/>
                <a:gd name="T28" fmla="*/ 492 w 523"/>
                <a:gd name="T29" fmla="*/ 89 h 159"/>
                <a:gd name="T30" fmla="*/ 402 w 523"/>
                <a:gd name="T31" fmla="*/ 89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23" h="159">
                  <a:moveTo>
                    <a:pt x="516" y="88"/>
                  </a:moveTo>
                  <a:cubicBezTo>
                    <a:pt x="506" y="40"/>
                    <a:pt x="468" y="1"/>
                    <a:pt x="418" y="1"/>
                  </a:cubicBezTo>
                  <a:cubicBezTo>
                    <a:pt x="411" y="1"/>
                    <a:pt x="407" y="1"/>
                    <a:pt x="402" y="1"/>
                  </a:cubicBezTo>
                  <a:cubicBezTo>
                    <a:pt x="402" y="0"/>
                    <a:pt x="402" y="0"/>
                    <a:pt x="402" y="0"/>
                  </a:cubicBezTo>
                  <a:cubicBezTo>
                    <a:pt x="36" y="1"/>
                    <a:pt x="36" y="1"/>
                    <a:pt x="36" y="1"/>
                  </a:cubicBezTo>
                  <a:cubicBezTo>
                    <a:pt x="35" y="1"/>
                    <a:pt x="33" y="1"/>
                    <a:pt x="32" y="1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11" y="1"/>
                    <a:pt x="0" y="11"/>
                    <a:pt x="0" y="25"/>
                  </a:cubicBezTo>
                  <a:cubicBezTo>
                    <a:pt x="0" y="157"/>
                    <a:pt x="0" y="157"/>
                    <a:pt x="0" y="157"/>
                  </a:cubicBezTo>
                  <a:cubicBezTo>
                    <a:pt x="516" y="159"/>
                    <a:pt x="516" y="159"/>
                    <a:pt x="516" y="159"/>
                  </a:cubicBezTo>
                  <a:cubicBezTo>
                    <a:pt x="516" y="159"/>
                    <a:pt x="523" y="106"/>
                    <a:pt x="516" y="88"/>
                  </a:cubicBezTo>
                  <a:close/>
                  <a:moveTo>
                    <a:pt x="402" y="89"/>
                  </a:moveTo>
                  <a:cubicBezTo>
                    <a:pt x="402" y="23"/>
                    <a:pt x="402" y="23"/>
                    <a:pt x="402" y="23"/>
                  </a:cubicBezTo>
                  <a:cubicBezTo>
                    <a:pt x="402" y="23"/>
                    <a:pt x="426" y="18"/>
                    <a:pt x="456" y="35"/>
                  </a:cubicBezTo>
                  <a:cubicBezTo>
                    <a:pt x="487" y="52"/>
                    <a:pt x="492" y="89"/>
                    <a:pt x="492" y="89"/>
                  </a:cubicBezTo>
                  <a:lnTo>
                    <a:pt x="402" y="89"/>
                  </a:lnTo>
                  <a:close/>
                </a:path>
              </a:pathLst>
            </a:custGeom>
            <a:solidFill>
              <a:srgbClr val="FCB91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44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015712" y="-1342532"/>
              <a:ext cx="236538" cy="25241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45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4736312" y="-1342532"/>
              <a:ext cx="238125" cy="25241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46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4455324" y="-1342532"/>
              <a:ext cx="236538" cy="25241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47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4175924" y="-1342532"/>
              <a:ext cx="238125" cy="25241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48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3894937" y="-1342532"/>
              <a:ext cx="236538" cy="25241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49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5249074" y="-859932"/>
              <a:ext cx="387350" cy="382587"/>
            </a:xfrm>
            <a:custGeom>
              <a:avLst/>
              <a:gdLst>
                <a:gd name="T0" fmla="*/ 0 w 103"/>
                <a:gd name="T1" fmla="*/ 51 h 102"/>
                <a:gd name="T2" fmla="*/ 51 w 103"/>
                <a:gd name="T3" fmla="*/ 102 h 102"/>
                <a:gd name="T4" fmla="*/ 103 w 103"/>
                <a:gd name="T5" fmla="*/ 51 h 102"/>
                <a:gd name="T6" fmla="*/ 51 w 103"/>
                <a:gd name="T7" fmla="*/ 0 h 102"/>
                <a:gd name="T8" fmla="*/ 0 w 103"/>
                <a:gd name="T9" fmla="*/ 51 h 102"/>
                <a:gd name="T10" fmla="*/ 31 w 103"/>
                <a:gd name="T11" fmla="*/ 51 h 102"/>
                <a:gd name="T12" fmla="*/ 51 w 103"/>
                <a:gd name="T13" fmla="*/ 30 h 102"/>
                <a:gd name="T14" fmla="*/ 72 w 103"/>
                <a:gd name="T15" fmla="*/ 51 h 102"/>
                <a:gd name="T16" fmla="*/ 51 w 103"/>
                <a:gd name="T17" fmla="*/ 72 h 102"/>
                <a:gd name="T18" fmla="*/ 31 w 103"/>
                <a:gd name="T19" fmla="*/ 51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3" h="102">
                  <a:moveTo>
                    <a:pt x="0" y="51"/>
                  </a:moveTo>
                  <a:cubicBezTo>
                    <a:pt x="0" y="79"/>
                    <a:pt x="23" y="102"/>
                    <a:pt x="51" y="102"/>
                  </a:cubicBezTo>
                  <a:cubicBezTo>
                    <a:pt x="80" y="102"/>
                    <a:pt x="103" y="79"/>
                    <a:pt x="103" y="51"/>
                  </a:cubicBezTo>
                  <a:cubicBezTo>
                    <a:pt x="103" y="23"/>
                    <a:pt x="80" y="0"/>
                    <a:pt x="51" y="0"/>
                  </a:cubicBezTo>
                  <a:cubicBezTo>
                    <a:pt x="23" y="0"/>
                    <a:pt x="0" y="23"/>
                    <a:pt x="0" y="51"/>
                  </a:cubicBezTo>
                  <a:close/>
                  <a:moveTo>
                    <a:pt x="31" y="51"/>
                  </a:moveTo>
                  <a:cubicBezTo>
                    <a:pt x="31" y="40"/>
                    <a:pt x="40" y="30"/>
                    <a:pt x="51" y="30"/>
                  </a:cubicBezTo>
                  <a:cubicBezTo>
                    <a:pt x="63" y="30"/>
                    <a:pt x="72" y="40"/>
                    <a:pt x="72" y="51"/>
                  </a:cubicBezTo>
                  <a:cubicBezTo>
                    <a:pt x="72" y="63"/>
                    <a:pt x="63" y="72"/>
                    <a:pt x="51" y="72"/>
                  </a:cubicBezTo>
                  <a:cubicBezTo>
                    <a:pt x="40" y="72"/>
                    <a:pt x="31" y="63"/>
                    <a:pt x="31" y="51"/>
                  </a:cubicBezTo>
                  <a:close/>
                </a:path>
              </a:pathLst>
            </a:custGeom>
            <a:solidFill>
              <a:srgbClr val="3530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50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364962" y="-747219"/>
              <a:ext cx="153988" cy="157162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51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3947324" y="-859932"/>
              <a:ext cx="387350" cy="382587"/>
            </a:xfrm>
            <a:custGeom>
              <a:avLst/>
              <a:gdLst>
                <a:gd name="T0" fmla="*/ 0 w 103"/>
                <a:gd name="T1" fmla="*/ 51 h 102"/>
                <a:gd name="T2" fmla="*/ 52 w 103"/>
                <a:gd name="T3" fmla="*/ 102 h 102"/>
                <a:gd name="T4" fmla="*/ 103 w 103"/>
                <a:gd name="T5" fmla="*/ 51 h 102"/>
                <a:gd name="T6" fmla="*/ 52 w 103"/>
                <a:gd name="T7" fmla="*/ 0 h 102"/>
                <a:gd name="T8" fmla="*/ 0 w 103"/>
                <a:gd name="T9" fmla="*/ 51 h 102"/>
                <a:gd name="T10" fmla="*/ 31 w 103"/>
                <a:gd name="T11" fmla="*/ 51 h 102"/>
                <a:gd name="T12" fmla="*/ 52 w 103"/>
                <a:gd name="T13" fmla="*/ 30 h 102"/>
                <a:gd name="T14" fmla="*/ 73 w 103"/>
                <a:gd name="T15" fmla="*/ 51 h 102"/>
                <a:gd name="T16" fmla="*/ 52 w 103"/>
                <a:gd name="T17" fmla="*/ 72 h 102"/>
                <a:gd name="T18" fmla="*/ 31 w 103"/>
                <a:gd name="T19" fmla="*/ 51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3" h="102">
                  <a:moveTo>
                    <a:pt x="0" y="51"/>
                  </a:moveTo>
                  <a:cubicBezTo>
                    <a:pt x="0" y="79"/>
                    <a:pt x="23" y="102"/>
                    <a:pt x="52" y="102"/>
                  </a:cubicBezTo>
                  <a:cubicBezTo>
                    <a:pt x="80" y="102"/>
                    <a:pt x="103" y="79"/>
                    <a:pt x="103" y="51"/>
                  </a:cubicBezTo>
                  <a:cubicBezTo>
                    <a:pt x="103" y="23"/>
                    <a:pt x="80" y="0"/>
                    <a:pt x="52" y="0"/>
                  </a:cubicBezTo>
                  <a:cubicBezTo>
                    <a:pt x="23" y="0"/>
                    <a:pt x="0" y="23"/>
                    <a:pt x="0" y="51"/>
                  </a:cubicBezTo>
                  <a:close/>
                  <a:moveTo>
                    <a:pt x="31" y="51"/>
                  </a:moveTo>
                  <a:cubicBezTo>
                    <a:pt x="31" y="40"/>
                    <a:pt x="40" y="30"/>
                    <a:pt x="52" y="30"/>
                  </a:cubicBezTo>
                  <a:cubicBezTo>
                    <a:pt x="63" y="30"/>
                    <a:pt x="73" y="40"/>
                    <a:pt x="73" y="51"/>
                  </a:cubicBezTo>
                  <a:cubicBezTo>
                    <a:pt x="73" y="63"/>
                    <a:pt x="63" y="72"/>
                    <a:pt x="52" y="72"/>
                  </a:cubicBezTo>
                  <a:cubicBezTo>
                    <a:pt x="40" y="72"/>
                    <a:pt x="31" y="63"/>
                    <a:pt x="31" y="51"/>
                  </a:cubicBezTo>
                  <a:close/>
                </a:path>
              </a:pathLst>
            </a:custGeom>
            <a:solidFill>
              <a:srgbClr val="3530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52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4063212" y="-747219"/>
              <a:ext cx="158750" cy="157162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53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691987" y="-1021857"/>
              <a:ext cx="120650" cy="1270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796" name="Group 795出自【趣你的PPT】(微信:qunideppt)：最优质的PPT资源库"/>
          <p:cNvGrpSpPr/>
          <p:nvPr/>
        </p:nvGrpSpPr>
        <p:grpSpPr>
          <a:xfrm>
            <a:off x="791418" y="2644625"/>
            <a:ext cx="1098204" cy="1129744"/>
            <a:chOff x="-2819400" y="4149726"/>
            <a:chExt cx="3040063" cy="3127374"/>
          </a:xfrm>
        </p:grpSpPr>
        <p:sp>
          <p:nvSpPr>
            <p:cNvPr id="758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-2819400" y="4237038"/>
              <a:ext cx="3040063" cy="3040062"/>
            </a:xfrm>
            <a:prstGeom prst="ellipse">
              <a:avLst/>
            </a:prstGeom>
            <a:solidFill>
              <a:srgbClr val="0065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5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-1958975" y="6181725"/>
              <a:ext cx="381000" cy="417512"/>
            </a:xfrm>
            <a:custGeom>
              <a:avLst/>
              <a:gdLst>
                <a:gd name="T0" fmla="*/ 96 w 101"/>
                <a:gd name="T1" fmla="*/ 67 h 111"/>
                <a:gd name="T2" fmla="*/ 19 w 101"/>
                <a:gd name="T3" fmla="*/ 97 h 111"/>
                <a:gd name="T4" fmla="*/ 29 w 101"/>
                <a:gd name="T5" fmla="*/ 14 h 111"/>
                <a:gd name="T6" fmla="*/ 82 w 101"/>
                <a:gd name="T7" fmla="*/ 15 h 111"/>
                <a:gd name="T8" fmla="*/ 96 w 101"/>
                <a:gd name="T9" fmla="*/ 67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11">
                  <a:moveTo>
                    <a:pt x="96" y="67"/>
                  </a:moveTo>
                  <a:cubicBezTo>
                    <a:pt x="87" y="79"/>
                    <a:pt x="38" y="111"/>
                    <a:pt x="19" y="97"/>
                  </a:cubicBezTo>
                  <a:cubicBezTo>
                    <a:pt x="0" y="83"/>
                    <a:pt x="19" y="26"/>
                    <a:pt x="29" y="14"/>
                  </a:cubicBezTo>
                  <a:cubicBezTo>
                    <a:pt x="40" y="8"/>
                    <a:pt x="63" y="0"/>
                    <a:pt x="82" y="15"/>
                  </a:cubicBezTo>
                  <a:cubicBezTo>
                    <a:pt x="101" y="29"/>
                    <a:pt x="100" y="53"/>
                    <a:pt x="96" y="67"/>
                  </a:cubicBezTo>
                  <a:close/>
                </a:path>
              </a:pathLst>
            </a:custGeom>
            <a:solidFill>
              <a:srgbClr val="F8BB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6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-1874837" y="6192838"/>
              <a:ext cx="300038" cy="312737"/>
            </a:xfrm>
            <a:custGeom>
              <a:avLst/>
              <a:gdLst>
                <a:gd name="T0" fmla="*/ 73 w 80"/>
                <a:gd name="T1" fmla="*/ 47 h 83"/>
                <a:gd name="T2" fmla="*/ 14 w 80"/>
                <a:gd name="T3" fmla="*/ 72 h 83"/>
                <a:gd name="T4" fmla="*/ 23 w 80"/>
                <a:gd name="T5" fmla="*/ 8 h 83"/>
                <a:gd name="T6" fmla="*/ 60 w 80"/>
                <a:gd name="T7" fmla="*/ 12 h 83"/>
                <a:gd name="T8" fmla="*/ 73 w 80"/>
                <a:gd name="T9" fmla="*/ 47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83">
                  <a:moveTo>
                    <a:pt x="73" y="47"/>
                  </a:moveTo>
                  <a:cubicBezTo>
                    <a:pt x="66" y="56"/>
                    <a:pt x="28" y="83"/>
                    <a:pt x="14" y="72"/>
                  </a:cubicBezTo>
                  <a:cubicBezTo>
                    <a:pt x="0" y="61"/>
                    <a:pt x="16" y="17"/>
                    <a:pt x="23" y="8"/>
                  </a:cubicBezTo>
                  <a:cubicBezTo>
                    <a:pt x="30" y="0"/>
                    <a:pt x="46" y="1"/>
                    <a:pt x="60" y="12"/>
                  </a:cubicBezTo>
                  <a:cubicBezTo>
                    <a:pt x="74" y="22"/>
                    <a:pt x="80" y="38"/>
                    <a:pt x="73" y="47"/>
                  </a:cubicBezTo>
                  <a:close/>
                </a:path>
              </a:pathLst>
            </a:custGeom>
            <a:solidFill>
              <a:srgbClr val="F26C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6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-2198687" y="5354638"/>
              <a:ext cx="717550" cy="676275"/>
            </a:xfrm>
            <a:custGeom>
              <a:avLst/>
              <a:gdLst>
                <a:gd name="T0" fmla="*/ 170 w 191"/>
                <a:gd name="T1" fmla="*/ 55 h 180"/>
                <a:gd name="T2" fmla="*/ 9 w 191"/>
                <a:gd name="T3" fmla="*/ 127 h 180"/>
                <a:gd name="T4" fmla="*/ 131 w 191"/>
                <a:gd name="T5" fmla="*/ 147 h 180"/>
                <a:gd name="T6" fmla="*/ 170 w 191"/>
                <a:gd name="T7" fmla="*/ 55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180">
                  <a:moveTo>
                    <a:pt x="170" y="55"/>
                  </a:moveTo>
                  <a:cubicBezTo>
                    <a:pt x="99" y="0"/>
                    <a:pt x="0" y="106"/>
                    <a:pt x="9" y="127"/>
                  </a:cubicBezTo>
                  <a:cubicBezTo>
                    <a:pt x="19" y="147"/>
                    <a:pt x="107" y="87"/>
                    <a:pt x="131" y="147"/>
                  </a:cubicBezTo>
                  <a:cubicBezTo>
                    <a:pt x="143" y="180"/>
                    <a:pt x="191" y="71"/>
                    <a:pt x="170" y="55"/>
                  </a:cubicBezTo>
                  <a:close/>
                </a:path>
              </a:pathLst>
            </a:custGeom>
            <a:solidFill>
              <a:srgbClr val="ED2A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6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-1462087" y="5899150"/>
              <a:ext cx="696913" cy="730250"/>
            </a:xfrm>
            <a:custGeom>
              <a:avLst/>
              <a:gdLst>
                <a:gd name="T0" fmla="*/ 113 w 185"/>
                <a:gd name="T1" fmla="*/ 16 h 194"/>
                <a:gd name="T2" fmla="*/ 87 w 185"/>
                <a:gd name="T3" fmla="*/ 190 h 194"/>
                <a:gd name="T4" fmla="*/ 34 w 185"/>
                <a:gd name="T5" fmla="*/ 78 h 194"/>
                <a:gd name="T6" fmla="*/ 113 w 185"/>
                <a:gd name="T7" fmla="*/ 16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5" h="194">
                  <a:moveTo>
                    <a:pt x="113" y="16"/>
                  </a:moveTo>
                  <a:cubicBezTo>
                    <a:pt x="185" y="70"/>
                    <a:pt x="108" y="194"/>
                    <a:pt x="87" y="190"/>
                  </a:cubicBezTo>
                  <a:cubicBezTo>
                    <a:pt x="65" y="186"/>
                    <a:pt x="99" y="85"/>
                    <a:pt x="34" y="78"/>
                  </a:cubicBezTo>
                  <a:cubicBezTo>
                    <a:pt x="0" y="75"/>
                    <a:pt x="93" y="0"/>
                    <a:pt x="113" y="16"/>
                  </a:cubicBezTo>
                  <a:close/>
                </a:path>
              </a:pathLst>
            </a:custGeom>
            <a:solidFill>
              <a:srgbClr val="ED2A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6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-1811337" y="4910138"/>
              <a:ext cx="1196975" cy="1430337"/>
            </a:xfrm>
            <a:custGeom>
              <a:avLst/>
              <a:gdLst>
                <a:gd name="T0" fmla="*/ 247 w 318"/>
                <a:gd name="T1" fmla="*/ 238 h 380"/>
                <a:gd name="T2" fmla="*/ 42 w 318"/>
                <a:gd name="T3" fmla="*/ 348 h 380"/>
                <a:gd name="T4" fmla="*/ 94 w 318"/>
                <a:gd name="T5" fmla="*/ 122 h 380"/>
                <a:gd name="T6" fmla="*/ 299 w 318"/>
                <a:gd name="T7" fmla="*/ 11 h 380"/>
                <a:gd name="T8" fmla="*/ 247 w 318"/>
                <a:gd name="T9" fmla="*/ 238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8" h="380">
                  <a:moveTo>
                    <a:pt x="247" y="238"/>
                  </a:moveTo>
                  <a:cubicBezTo>
                    <a:pt x="176" y="331"/>
                    <a:pt x="84" y="380"/>
                    <a:pt x="42" y="348"/>
                  </a:cubicBezTo>
                  <a:cubicBezTo>
                    <a:pt x="0" y="316"/>
                    <a:pt x="23" y="215"/>
                    <a:pt x="94" y="122"/>
                  </a:cubicBezTo>
                  <a:cubicBezTo>
                    <a:pt x="165" y="28"/>
                    <a:pt x="284" y="0"/>
                    <a:pt x="299" y="11"/>
                  </a:cubicBezTo>
                  <a:cubicBezTo>
                    <a:pt x="314" y="23"/>
                    <a:pt x="318" y="145"/>
                    <a:pt x="247" y="238"/>
                  </a:cubicBezTo>
                  <a:close/>
                </a:path>
              </a:pathLst>
            </a:custGeom>
            <a:solidFill>
              <a:srgbClr val="F1E4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6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-1857375" y="6088063"/>
              <a:ext cx="365125" cy="349250"/>
            </a:xfrm>
            <a:custGeom>
              <a:avLst/>
              <a:gdLst>
                <a:gd name="T0" fmla="*/ 164 w 230"/>
                <a:gd name="T1" fmla="*/ 220 h 220"/>
                <a:gd name="T2" fmla="*/ 0 w 230"/>
                <a:gd name="T3" fmla="*/ 95 h 220"/>
                <a:gd name="T4" fmla="*/ 105 w 230"/>
                <a:gd name="T5" fmla="*/ 0 h 220"/>
                <a:gd name="T6" fmla="*/ 230 w 230"/>
                <a:gd name="T7" fmla="*/ 97 h 220"/>
                <a:gd name="T8" fmla="*/ 164 w 230"/>
                <a:gd name="T9" fmla="*/ 22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0" h="220">
                  <a:moveTo>
                    <a:pt x="164" y="220"/>
                  </a:moveTo>
                  <a:lnTo>
                    <a:pt x="0" y="95"/>
                  </a:lnTo>
                  <a:lnTo>
                    <a:pt x="105" y="0"/>
                  </a:lnTo>
                  <a:lnTo>
                    <a:pt x="230" y="97"/>
                  </a:lnTo>
                  <a:lnTo>
                    <a:pt x="164" y="220"/>
                  </a:lnTo>
                  <a:close/>
                </a:path>
              </a:pathLst>
            </a:custGeom>
            <a:solidFill>
              <a:srgbClr val="463F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6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-1171575" y="5211763"/>
              <a:ext cx="315913" cy="315912"/>
            </a:xfrm>
            <a:custGeom>
              <a:avLst/>
              <a:gdLst>
                <a:gd name="T0" fmla="*/ 72 w 84"/>
                <a:gd name="T1" fmla="*/ 65 h 84"/>
                <a:gd name="T2" fmla="*/ 19 w 84"/>
                <a:gd name="T3" fmla="*/ 72 h 84"/>
                <a:gd name="T4" fmla="*/ 12 w 84"/>
                <a:gd name="T5" fmla="*/ 19 h 84"/>
                <a:gd name="T6" fmla="*/ 65 w 84"/>
                <a:gd name="T7" fmla="*/ 12 h 84"/>
                <a:gd name="T8" fmla="*/ 72 w 84"/>
                <a:gd name="T9" fmla="*/ 65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84">
                  <a:moveTo>
                    <a:pt x="72" y="65"/>
                  </a:moveTo>
                  <a:cubicBezTo>
                    <a:pt x="59" y="81"/>
                    <a:pt x="36" y="84"/>
                    <a:pt x="19" y="72"/>
                  </a:cubicBezTo>
                  <a:cubicBezTo>
                    <a:pt x="3" y="59"/>
                    <a:pt x="0" y="36"/>
                    <a:pt x="12" y="19"/>
                  </a:cubicBezTo>
                  <a:cubicBezTo>
                    <a:pt x="25" y="3"/>
                    <a:pt x="48" y="0"/>
                    <a:pt x="65" y="12"/>
                  </a:cubicBezTo>
                  <a:cubicBezTo>
                    <a:pt x="81" y="25"/>
                    <a:pt x="84" y="48"/>
                    <a:pt x="72" y="65"/>
                  </a:cubicBezTo>
                  <a:close/>
                </a:path>
              </a:pathLst>
            </a:custGeom>
            <a:solidFill>
              <a:srgbClr val="463F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66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-1190625" y="5211763"/>
              <a:ext cx="334963" cy="315912"/>
            </a:xfrm>
            <a:custGeom>
              <a:avLst/>
              <a:gdLst>
                <a:gd name="T0" fmla="*/ 52 w 89"/>
                <a:gd name="T1" fmla="*/ 83 h 84"/>
                <a:gd name="T2" fmla="*/ 22 w 89"/>
                <a:gd name="T3" fmla="*/ 75 h 84"/>
                <a:gd name="T4" fmla="*/ 14 w 89"/>
                <a:gd name="T5" fmla="*/ 17 h 84"/>
                <a:gd name="T6" fmla="*/ 41 w 89"/>
                <a:gd name="T7" fmla="*/ 1 h 84"/>
                <a:gd name="T8" fmla="*/ 72 w 89"/>
                <a:gd name="T9" fmla="*/ 9 h 84"/>
                <a:gd name="T10" fmla="*/ 88 w 89"/>
                <a:gd name="T11" fmla="*/ 37 h 84"/>
                <a:gd name="T12" fmla="*/ 80 w 89"/>
                <a:gd name="T13" fmla="*/ 67 h 84"/>
                <a:gd name="T14" fmla="*/ 52 w 89"/>
                <a:gd name="T15" fmla="*/ 83 h 84"/>
                <a:gd name="T16" fmla="*/ 42 w 89"/>
                <a:gd name="T17" fmla="*/ 9 h 84"/>
                <a:gd name="T18" fmla="*/ 20 w 89"/>
                <a:gd name="T19" fmla="*/ 22 h 84"/>
                <a:gd name="T20" fmla="*/ 26 w 89"/>
                <a:gd name="T21" fmla="*/ 69 h 84"/>
                <a:gd name="T22" fmla="*/ 51 w 89"/>
                <a:gd name="T23" fmla="*/ 75 h 84"/>
                <a:gd name="T24" fmla="*/ 74 w 89"/>
                <a:gd name="T25" fmla="*/ 63 h 84"/>
                <a:gd name="T26" fmla="*/ 80 w 89"/>
                <a:gd name="T27" fmla="*/ 38 h 84"/>
                <a:gd name="T28" fmla="*/ 67 w 89"/>
                <a:gd name="T29" fmla="*/ 15 h 84"/>
                <a:gd name="T30" fmla="*/ 42 w 89"/>
                <a:gd name="T31" fmla="*/ 9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9" h="84">
                  <a:moveTo>
                    <a:pt x="52" y="83"/>
                  </a:moveTo>
                  <a:cubicBezTo>
                    <a:pt x="41" y="84"/>
                    <a:pt x="31" y="82"/>
                    <a:pt x="22" y="75"/>
                  </a:cubicBezTo>
                  <a:cubicBezTo>
                    <a:pt x="4" y="61"/>
                    <a:pt x="0" y="35"/>
                    <a:pt x="14" y="17"/>
                  </a:cubicBezTo>
                  <a:cubicBezTo>
                    <a:pt x="21" y="8"/>
                    <a:pt x="30" y="3"/>
                    <a:pt x="41" y="1"/>
                  </a:cubicBezTo>
                  <a:cubicBezTo>
                    <a:pt x="52" y="0"/>
                    <a:pt x="63" y="3"/>
                    <a:pt x="72" y="9"/>
                  </a:cubicBezTo>
                  <a:cubicBezTo>
                    <a:pt x="81" y="16"/>
                    <a:pt x="86" y="26"/>
                    <a:pt x="88" y="37"/>
                  </a:cubicBezTo>
                  <a:cubicBezTo>
                    <a:pt x="89" y="48"/>
                    <a:pt x="86" y="58"/>
                    <a:pt x="80" y="67"/>
                  </a:cubicBezTo>
                  <a:cubicBezTo>
                    <a:pt x="73" y="76"/>
                    <a:pt x="63" y="81"/>
                    <a:pt x="52" y="83"/>
                  </a:cubicBezTo>
                  <a:close/>
                  <a:moveTo>
                    <a:pt x="42" y="9"/>
                  </a:moveTo>
                  <a:cubicBezTo>
                    <a:pt x="33" y="10"/>
                    <a:pt x="26" y="15"/>
                    <a:pt x="20" y="22"/>
                  </a:cubicBezTo>
                  <a:cubicBezTo>
                    <a:pt x="9" y="36"/>
                    <a:pt x="12" y="58"/>
                    <a:pt x="26" y="69"/>
                  </a:cubicBezTo>
                  <a:cubicBezTo>
                    <a:pt x="34" y="74"/>
                    <a:pt x="42" y="77"/>
                    <a:pt x="51" y="75"/>
                  </a:cubicBezTo>
                  <a:cubicBezTo>
                    <a:pt x="60" y="74"/>
                    <a:pt x="68" y="70"/>
                    <a:pt x="74" y="63"/>
                  </a:cubicBezTo>
                  <a:cubicBezTo>
                    <a:pt x="79" y="55"/>
                    <a:pt x="81" y="47"/>
                    <a:pt x="80" y="38"/>
                  </a:cubicBezTo>
                  <a:cubicBezTo>
                    <a:pt x="79" y="29"/>
                    <a:pt x="74" y="21"/>
                    <a:pt x="67" y="15"/>
                  </a:cubicBezTo>
                  <a:cubicBezTo>
                    <a:pt x="60" y="10"/>
                    <a:pt x="51" y="8"/>
                    <a:pt x="42" y="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6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-1336675" y="5538788"/>
              <a:ext cx="228600" cy="233362"/>
            </a:xfrm>
            <a:custGeom>
              <a:avLst/>
              <a:gdLst>
                <a:gd name="T0" fmla="*/ 52 w 61"/>
                <a:gd name="T1" fmla="*/ 48 h 62"/>
                <a:gd name="T2" fmla="*/ 14 w 61"/>
                <a:gd name="T3" fmla="*/ 53 h 62"/>
                <a:gd name="T4" fmla="*/ 9 w 61"/>
                <a:gd name="T5" fmla="*/ 15 h 62"/>
                <a:gd name="T6" fmla="*/ 47 w 61"/>
                <a:gd name="T7" fmla="*/ 9 h 62"/>
                <a:gd name="T8" fmla="*/ 52 w 61"/>
                <a:gd name="T9" fmla="*/ 48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62">
                  <a:moveTo>
                    <a:pt x="52" y="48"/>
                  </a:moveTo>
                  <a:cubicBezTo>
                    <a:pt x="43" y="60"/>
                    <a:pt x="26" y="62"/>
                    <a:pt x="14" y="53"/>
                  </a:cubicBezTo>
                  <a:cubicBezTo>
                    <a:pt x="2" y="44"/>
                    <a:pt x="0" y="27"/>
                    <a:pt x="9" y="15"/>
                  </a:cubicBezTo>
                  <a:cubicBezTo>
                    <a:pt x="18" y="3"/>
                    <a:pt x="35" y="0"/>
                    <a:pt x="47" y="9"/>
                  </a:cubicBezTo>
                  <a:cubicBezTo>
                    <a:pt x="59" y="19"/>
                    <a:pt x="61" y="36"/>
                    <a:pt x="52" y="48"/>
                  </a:cubicBezTo>
                  <a:close/>
                </a:path>
              </a:pathLst>
            </a:custGeom>
            <a:solidFill>
              <a:srgbClr val="463F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68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-1341437" y="5534025"/>
              <a:ext cx="249238" cy="241300"/>
            </a:xfrm>
            <a:custGeom>
              <a:avLst/>
              <a:gdLst>
                <a:gd name="T0" fmla="*/ 35 w 66"/>
                <a:gd name="T1" fmla="*/ 63 h 64"/>
                <a:gd name="T2" fmla="*/ 13 w 66"/>
                <a:gd name="T3" fmla="*/ 57 h 64"/>
                <a:gd name="T4" fmla="*/ 1 w 66"/>
                <a:gd name="T5" fmla="*/ 36 h 64"/>
                <a:gd name="T6" fmla="*/ 7 w 66"/>
                <a:gd name="T7" fmla="*/ 13 h 64"/>
                <a:gd name="T8" fmla="*/ 27 w 66"/>
                <a:gd name="T9" fmla="*/ 1 h 64"/>
                <a:gd name="T10" fmla="*/ 50 w 66"/>
                <a:gd name="T11" fmla="*/ 7 h 64"/>
                <a:gd name="T12" fmla="*/ 56 w 66"/>
                <a:gd name="T13" fmla="*/ 51 h 64"/>
                <a:gd name="T14" fmla="*/ 35 w 66"/>
                <a:gd name="T15" fmla="*/ 63 h 64"/>
                <a:gd name="T16" fmla="*/ 28 w 66"/>
                <a:gd name="T17" fmla="*/ 9 h 64"/>
                <a:gd name="T18" fmla="*/ 13 w 66"/>
                <a:gd name="T19" fmla="*/ 18 h 64"/>
                <a:gd name="T20" fmla="*/ 8 w 66"/>
                <a:gd name="T21" fmla="*/ 35 h 64"/>
                <a:gd name="T22" fmla="*/ 17 w 66"/>
                <a:gd name="T23" fmla="*/ 51 h 64"/>
                <a:gd name="T24" fmla="*/ 34 w 66"/>
                <a:gd name="T25" fmla="*/ 55 h 64"/>
                <a:gd name="T26" fmla="*/ 50 w 66"/>
                <a:gd name="T27" fmla="*/ 46 h 64"/>
                <a:gd name="T28" fmla="*/ 46 w 66"/>
                <a:gd name="T29" fmla="*/ 13 h 64"/>
                <a:gd name="T30" fmla="*/ 28 w 66"/>
                <a:gd name="T31" fmla="*/ 9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6" h="64">
                  <a:moveTo>
                    <a:pt x="35" y="63"/>
                  </a:moveTo>
                  <a:cubicBezTo>
                    <a:pt x="27" y="64"/>
                    <a:pt x="19" y="62"/>
                    <a:pt x="13" y="57"/>
                  </a:cubicBezTo>
                  <a:cubicBezTo>
                    <a:pt x="6" y="52"/>
                    <a:pt x="2" y="44"/>
                    <a:pt x="1" y="36"/>
                  </a:cubicBezTo>
                  <a:cubicBezTo>
                    <a:pt x="0" y="28"/>
                    <a:pt x="2" y="20"/>
                    <a:pt x="7" y="13"/>
                  </a:cubicBezTo>
                  <a:cubicBezTo>
                    <a:pt x="12" y="7"/>
                    <a:pt x="19" y="2"/>
                    <a:pt x="27" y="1"/>
                  </a:cubicBezTo>
                  <a:cubicBezTo>
                    <a:pt x="35" y="0"/>
                    <a:pt x="44" y="2"/>
                    <a:pt x="50" y="7"/>
                  </a:cubicBezTo>
                  <a:cubicBezTo>
                    <a:pt x="64" y="18"/>
                    <a:pt x="66" y="37"/>
                    <a:pt x="56" y="51"/>
                  </a:cubicBezTo>
                  <a:cubicBezTo>
                    <a:pt x="51" y="57"/>
                    <a:pt x="44" y="62"/>
                    <a:pt x="35" y="63"/>
                  </a:cubicBezTo>
                  <a:close/>
                  <a:moveTo>
                    <a:pt x="28" y="9"/>
                  </a:moveTo>
                  <a:cubicBezTo>
                    <a:pt x="22" y="10"/>
                    <a:pt x="16" y="13"/>
                    <a:pt x="13" y="18"/>
                  </a:cubicBezTo>
                  <a:cubicBezTo>
                    <a:pt x="9" y="23"/>
                    <a:pt x="7" y="29"/>
                    <a:pt x="8" y="35"/>
                  </a:cubicBezTo>
                  <a:cubicBezTo>
                    <a:pt x="9" y="41"/>
                    <a:pt x="12" y="47"/>
                    <a:pt x="17" y="51"/>
                  </a:cubicBezTo>
                  <a:cubicBezTo>
                    <a:pt x="22" y="55"/>
                    <a:pt x="28" y="56"/>
                    <a:pt x="34" y="55"/>
                  </a:cubicBezTo>
                  <a:cubicBezTo>
                    <a:pt x="41" y="55"/>
                    <a:pt x="46" y="51"/>
                    <a:pt x="50" y="46"/>
                  </a:cubicBezTo>
                  <a:cubicBezTo>
                    <a:pt x="58" y="36"/>
                    <a:pt x="56" y="21"/>
                    <a:pt x="46" y="13"/>
                  </a:cubicBezTo>
                  <a:cubicBezTo>
                    <a:pt x="41" y="10"/>
                    <a:pt x="34" y="8"/>
                    <a:pt x="28" y="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6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-2244725" y="5500688"/>
              <a:ext cx="1339850" cy="1230312"/>
            </a:xfrm>
            <a:custGeom>
              <a:avLst/>
              <a:gdLst>
                <a:gd name="T0" fmla="*/ 310 w 356"/>
                <a:gd name="T1" fmla="*/ 280 h 327"/>
                <a:gd name="T2" fmla="*/ 108 w 356"/>
                <a:gd name="T3" fmla="*/ 261 h 327"/>
                <a:gd name="T4" fmla="*/ 36 w 356"/>
                <a:gd name="T5" fmla="*/ 72 h 327"/>
                <a:gd name="T6" fmla="*/ 238 w 356"/>
                <a:gd name="T7" fmla="*/ 90 h 327"/>
                <a:gd name="T8" fmla="*/ 310 w 356"/>
                <a:gd name="T9" fmla="*/ 280 h 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6" h="327">
                  <a:moveTo>
                    <a:pt x="310" y="280"/>
                  </a:moveTo>
                  <a:cubicBezTo>
                    <a:pt x="274" y="327"/>
                    <a:pt x="183" y="319"/>
                    <a:pt x="108" y="261"/>
                  </a:cubicBezTo>
                  <a:cubicBezTo>
                    <a:pt x="32" y="204"/>
                    <a:pt x="0" y="119"/>
                    <a:pt x="36" y="72"/>
                  </a:cubicBezTo>
                  <a:cubicBezTo>
                    <a:pt x="72" y="24"/>
                    <a:pt x="120" y="0"/>
                    <a:pt x="238" y="90"/>
                  </a:cubicBezTo>
                  <a:cubicBezTo>
                    <a:pt x="356" y="180"/>
                    <a:pt x="346" y="233"/>
                    <a:pt x="310" y="280"/>
                  </a:cubicBezTo>
                  <a:close/>
                </a:path>
              </a:pathLst>
            </a:custGeom>
            <a:solidFill>
              <a:srgbClr val="C427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7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-1228725" y="4149726"/>
              <a:ext cx="1339850" cy="1230312"/>
            </a:xfrm>
            <a:custGeom>
              <a:avLst/>
              <a:gdLst>
                <a:gd name="T0" fmla="*/ 310 w 356"/>
                <a:gd name="T1" fmla="*/ 280 h 327"/>
                <a:gd name="T2" fmla="*/ 108 w 356"/>
                <a:gd name="T3" fmla="*/ 261 h 327"/>
                <a:gd name="T4" fmla="*/ 36 w 356"/>
                <a:gd name="T5" fmla="*/ 71 h 327"/>
                <a:gd name="T6" fmla="*/ 238 w 356"/>
                <a:gd name="T7" fmla="*/ 90 h 327"/>
                <a:gd name="T8" fmla="*/ 310 w 356"/>
                <a:gd name="T9" fmla="*/ 280 h 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6" h="327">
                  <a:moveTo>
                    <a:pt x="310" y="280"/>
                  </a:moveTo>
                  <a:cubicBezTo>
                    <a:pt x="274" y="327"/>
                    <a:pt x="183" y="319"/>
                    <a:pt x="108" y="261"/>
                  </a:cubicBezTo>
                  <a:cubicBezTo>
                    <a:pt x="32" y="203"/>
                    <a:pt x="0" y="118"/>
                    <a:pt x="36" y="71"/>
                  </a:cubicBezTo>
                  <a:cubicBezTo>
                    <a:pt x="72" y="24"/>
                    <a:pt x="121" y="0"/>
                    <a:pt x="238" y="90"/>
                  </a:cubicBezTo>
                  <a:cubicBezTo>
                    <a:pt x="356" y="180"/>
                    <a:pt x="346" y="232"/>
                    <a:pt x="310" y="280"/>
                  </a:cubicBezTo>
                  <a:close/>
                </a:path>
              </a:pathLst>
            </a:custGeom>
            <a:solidFill>
              <a:srgbClr val="ED2A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7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-1728787" y="5895975"/>
              <a:ext cx="365125" cy="414337"/>
            </a:xfrm>
            <a:custGeom>
              <a:avLst/>
              <a:gdLst>
                <a:gd name="T0" fmla="*/ 58 w 97"/>
                <a:gd name="T1" fmla="*/ 5 h 110"/>
                <a:gd name="T2" fmla="*/ 92 w 97"/>
                <a:gd name="T3" fmla="*/ 31 h 110"/>
                <a:gd name="T4" fmla="*/ 10 w 97"/>
                <a:gd name="T5" fmla="*/ 103 h 110"/>
                <a:gd name="T6" fmla="*/ 58 w 97"/>
                <a:gd name="T7" fmla="*/ 5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7" h="110">
                  <a:moveTo>
                    <a:pt x="58" y="5"/>
                  </a:moveTo>
                  <a:cubicBezTo>
                    <a:pt x="61" y="0"/>
                    <a:pt x="97" y="25"/>
                    <a:pt x="92" y="31"/>
                  </a:cubicBezTo>
                  <a:cubicBezTo>
                    <a:pt x="87" y="36"/>
                    <a:pt x="19" y="110"/>
                    <a:pt x="10" y="103"/>
                  </a:cubicBezTo>
                  <a:cubicBezTo>
                    <a:pt x="0" y="96"/>
                    <a:pt x="55" y="9"/>
                    <a:pt x="58" y="5"/>
                  </a:cubicBezTo>
                  <a:close/>
                </a:path>
              </a:pathLst>
            </a:custGeom>
            <a:solidFill>
              <a:srgbClr val="ED2A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7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-1133475" y="4525963"/>
              <a:ext cx="127000" cy="117475"/>
            </a:xfrm>
            <a:custGeom>
              <a:avLst/>
              <a:gdLst>
                <a:gd name="T0" fmla="*/ 40 w 80"/>
                <a:gd name="T1" fmla="*/ 0 h 74"/>
                <a:gd name="T2" fmla="*/ 52 w 80"/>
                <a:gd name="T3" fmla="*/ 24 h 74"/>
                <a:gd name="T4" fmla="*/ 80 w 80"/>
                <a:gd name="T5" fmla="*/ 29 h 74"/>
                <a:gd name="T6" fmla="*/ 59 w 80"/>
                <a:gd name="T7" fmla="*/ 48 h 74"/>
                <a:gd name="T8" fmla="*/ 64 w 80"/>
                <a:gd name="T9" fmla="*/ 74 h 74"/>
                <a:gd name="T10" fmla="*/ 40 w 80"/>
                <a:gd name="T11" fmla="*/ 62 h 74"/>
                <a:gd name="T12" fmla="*/ 16 w 80"/>
                <a:gd name="T13" fmla="*/ 74 h 74"/>
                <a:gd name="T14" fmla="*/ 21 w 80"/>
                <a:gd name="T15" fmla="*/ 48 h 74"/>
                <a:gd name="T16" fmla="*/ 0 w 80"/>
                <a:gd name="T17" fmla="*/ 29 h 74"/>
                <a:gd name="T18" fmla="*/ 28 w 80"/>
                <a:gd name="T19" fmla="*/ 24 h 74"/>
                <a:gd name="T20" fmla="*/ 40 w 80"/>
                <a:gd name="T21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" h="74">
                  <a:moveTo>
                    <a:pt x="40" y="0"/>
                  </a:moveTo>
                  <a:lnTo>
                    <a:pt x="52" y="24"/>
                  </a:lnTo>
                  <a:lnTo>
                    <a:pt x="80" y="29"/>
                  </a:lnTo>
                  <a:lnTo>
                    <a:pt x="59" y="48"/>
                  </a:lnTo>
                  <a:lnTo>
                    <a:pt x="64" y="74"/>
                  </a:lnTo>
                  <a:lnTo>
                    <a:pt x="40" y="62"/>
                  </a:lnTo>
                  <a:lnTo>
                    <a:pt x="16" y="74"/>
                  </a:lnTo>
                  <a:lnTo>
                    <a:pt x="21" y="48"/>
                  </a:lnTo>
                  <a:lnTo>
                    <a:pt x="0" y="29"/>
                  </a:lnTo>
                  <a:lnTo>
                    <a:pt x="28" y="24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rgbClr val="F1E4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7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-1901825" y="5173663"/>
              <a:ext cx="123825" cy="120650"/>
            </a:xfrm>
            <a:custGeom>
              <a:avLst/>
              <a:gdLst>
                <a:gd name="T0" fmla="*/ 38 w 78"/>
                <a:gd name="T1" fmla="*/ 0 h 76"/>
                <a:gd name="T2" fmla="*/ 50 w 78"/>
                <a:gd name="T3" fmla="*/ 24 h 76"/>
                <a:gd name="T4" fmla="*/ 78 w 78"/>
                <a:gd name="T5" fmla="*/ 28 h 76"/>
                <a:gd name="T6" fmla="*/ 59 w 78"/>
                <a:gd name="T7" fmla="*/ 47 h 76"/>
                <a:gd name="T8" fmla="*/ 64 w 78"/>
                <a:gd name="T9" fmla="*/ 76 h 76"/>
                <a:gd name="T10" fmla="*/ 38 w 78"/>
                <a:gd name="T11" fmla="*/ 62 h 76"/>
                <a:gd name="T12" fmla="*/ 14 w 78"/>
                <a:gd name="T13" fmla="*/ 76 h 76"/>
                <a:gd name="T14" fmla="*/ 19 w 78"/>
                <a:gd name="T15" fmla="*/ 47 h 76"/>
                <a:gd name="T16" fmla="*/ 0 w 78"/>
                <a:gd name="T17" fmla="*/ 28 h 76"/>
                <a:gd name="T18" fmla="*/ 26 w 78"/>
                <a:gd name="T19" fmla="*/ 24 h 76"/>
                <a:gd name="T20" fmla="*/ 38 w 78"/>
                <a:gd name="T21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8" h="76">
                  <a:moveTo>
                    <a:pt x="38" y="0"/>
                  </a:moveTo>
                  <a:lnTo>
                    <a:pt x="50" y="24"/>
                  </a:lnTo>
                  <a:lnTo>
                    <a:pt x="78" y="28"/>
                  </a:lnTo>
                  <a:lnTo>
                    <a:pt x="59" y="47"/>
                  </a:lnTo>
                  <a:lnTo>
                    <a:pt x="64" y="76"/>
                  </a:lnTo>
                  <a:lnTo>
                    <a:pt x="38" y="62"/>
                  </a:lnTo>
                  <a:lnTo>
                    <a:pt x="14" y="76"/>
                  </a:lnTo>
                  <a:lnTo>
                    <a:pt x="19" y="47"/>
                  </a:lnTo>
                  <a:lnTo>
                    <a:pt x="0" y="28"/>
                  </a:lnTo>
                  <a:lnTo>
                    <a:pt x="26" y="24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F1E4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7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-614362" y="6667500"/>
              <a:ext cx="123825" cy="117475"/>
            </a:xfrm>
            <a:custGeom>
              <a:avLst/>
              <a:gdLst>
                <a:gd name="T0" fmla="*/ 40 w 78"/>
                <a:gd name="T1" fmla="*/ 0 h 74"/>
                <a:gd name="T2" fmla="*/ 52 w 78"/>
                <a:gd name="T3" fmla="*/ 24 h 74"/>
                <a:gd name="T4" fmla="*/ 78 w 78"/>
                <a:gd name="T5" fmla="*/ 28 h 74"/>
                <a:gd name="T6" fmla="*/ 59 w 78"/>
                <a:gd name="T7" fmla="*/ 47 h 74"/>
                <a:gd name="T8" fmla="*/ 64 w 78"/>
                <a:gd name="T9" fmla="*/ 74 h 74"/>
                <a:gd name="T10" fmla="*/ 40 w 78"/>
                <a:gd name="T11" fmla="*/ 62 h 74"/>
                <a:gd name="T12" fmla="*/ 16 w 78"/>
                <a:gd name="T13" fmla="*/ 74 h 74"/>
                <a:gd name="T14" fmla="*/ 19 w 78"/>
                <a:gd name="T15" fmla="*/ 47 h 74"/>
                <a:gd name="T16" fmla="*/ 0 w 78"/>
                <a:gd name="T17" fmla="*/ 28 h 74"/>
                <a:gd name="T18" fmla="*/ 28 w 78"/>
                <a:gd name="T19" fmla="*/ 24 h 74"/>
                <a:gd name="T20" fmla="*/ 40 w 78"/>
                <a:gd name="T21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8" h="74">
                  <a:moveTo>
                    <a:pt x="40" y="0"/>
                  </a:moveTo>
                  <a:lnTo>
                    <a:pt x="52" y="24"/>
                  </a:lnTo>
                  <a:lnTo>
                    <a:pt x="78" y="28"/>
                  </a:lnTo>
                  <a:lnTo>
                    <a:pt x="59" y="47"/>
                  </a:lnTo>
                  <a:lnTo>
                    <a:pt x="64" y="74"/>
                  </a:lnTo>
                  <a:lnTo>
                    <a:pt x="40" y="62"/>
                  </a:lnTo>
                  <a:lnTo>
                    <a:pt x="16" y="74"/>
                  </a:lnTo>
                  <a:lnTo>
                    <a:pt x="19" y="47"/>
                  </a:lnTo>
                  <a:lnTo>
                    <a:pt x="0" y="28"/>
                  </a:lnTo>
                  <a:lnTo>
                    <a:pt x="28" y="24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rgbClr val="F8BB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7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-100012" y="5403850"/>
              <a:ext cx="125413" cy="119062"/>
            </a:xfrm>
            <a:custGeom>
              <a:avLst/>
              <a:gdLst>
                <a:gd name="T0" fmla="*/ 41 w 79"/>
                <a:gd name="T1" fmla="*/ 0 h 75"/>
                <a:gd name="T2" fmla="*/ 53 w 79"/>
                <a:gd name="T3" fmla="*/ 26 h 75"/>
                <a:gd name="T4" fmla="*/ 79 w 79"/>
                <a:gd name="T5" fmla="*/ 28 h 75"/>
                <a:gd name="T6" fmla="*/ 60 w 79"/>
                <a:gd name="T7" fmla="*/ 49 h 75"/>
                <a:gd name="T8" fmla="*/ 64 w 79"/>
                <a:gd name="T9" fmla="*/ 75 h 75"/>
                <a:gd name="T10" fmla="*/ 41 w 79"/>
                <a:gd name="T11" fmla="*/ 64 h 75"/>
                <a:gd name="T12" fmla="*/ 15 w 79"/>
                <a:gd name="T13" fmla="*/ 75 h 75"/>
                <a:gd name="T14" fmla="*/ 19 w 79"/>
                <a:gd name="T15" fmla="*/ 49 h 75"/>
                <a:gd name="T16" fmla="*/ 0 w 79"/>
                <a:gd name="T17" fmla="*/ 28 h 75"/>
                <a:gd name="T18" fmla="*/ 27 w 79"/>
                <a:gd name="T19" fmla="*/ 26 h 75"/>
                <a:gd name="T20" fmla="*/ 41 w 79"/>
                <a:gd name="T21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9" h="75">
                  <a:moveTo>
                    <a:pt x="41" y="0"/>
                  </a:moveTo>
                  <a:lnTo>
                    <a:pt x="53" y="26"/>
                  </a:lnTo>
                  <a:lnTo>
                    <a:pt x="79" y="28"/>
                  </a:lnTo>
                  <a:lnTo>
                    <a:pt x="60" y="49"/>
                  </a:lnTo>
                  <a:lnTo>
                    <a:pt x="64" y="75"/>
                  </a:lnTo>
                  <a:lnTo>
                    <a:pt x="41" y="64"/>
                  </a:lnTo>
                  <a:lnTo>
                    <a:pt x="15" y="75"/>
                  </a:lnTo>
                  <a:lnTo>
                    <a:pt x="19" y="49"/>
                  </a:lnTo>
                  <a:lnTo>
                    <a:pt x="0" y="28"/>
                  </a:lnTo>
                  <a:lnTo>
                    <a:pt x="27" y="26"/>
                  </a:lnTo>
                  <a:lnTo>
                    <a:pt x="41" y="0"/>
                  </a:lnTo>
                  <a:close/>
                </a:path>
              </a:pathLst>
            </a:custGeom>
            <a:solidFill>
              <a:srgbClr val="F1E4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7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-784225" y="6008688"/>
              <a:ext cx="123825" cy="117475"/>
            </a:xfrm>
            <a:custGeom>
              <a:avLst/>
              <a:gdLst>
                <a:gd name="T0" fmla="*/ 40 w 78"/>
                <a:gd name="T1" fmla="*/ 0 h 74"/>
                <a:gd name="T2" fmla="*/ 52 w 78"/>
                <a:gd name="T3" fmla="*/ 24 h 74"/>
                <a:gd name="T4" fmla="*/ 78 w 78"/>
                <a:gd name="T5" fmla="*/ 29 h 74"/>
                <a:gd name="T6" fmla="*/ 59 w 78"/>
                <a:gd name="T7" fmla="*/ 48 h 74"/>
                <a:gd name="T8" fmla="*/ 64 w 78"/>
                <a:gd name="T9" fmla="*/ 74 h 74"/>
                <a:gd name="T10" fmla="*/ 40 w 78"/>
                <a:gd name="T11" fmla="*/ 62 h 74"/>
                <a:gd name="T12" fmla="*/ 14 w 78"/>
                <a:gd name="T13" fmla="*/ 74 h 74"/>
                <a:gd name="T14" fmla="*/ 19 w 78"/>
                <a:gd name="T15" fmla="*/ 48 h 74"/>
                <a:gd name="T16" fmla="*/ 0 w 78"/>
                <a:gd name="T17" fmla="*/ 29 h 74"/>
                <a:gd name="T18" fmla="*/ 26 w 78"/>
                <a:gd name="T19" fmla="*/ 24 h 74"/>
                <a:gd name="T20" fmla="*/ 40 w 78"/>
                <a:gd name="T21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8" h="74">
                  <a:moveTo>
                    <a:pt x="40" y="0"/>
                  </a:moveTo>
                  <a:lnTo>
                    <a:pt x="52" y="24"/>
                  </a:lnTo>
                  <a:lnTo>
                    <a:pt x="78" y="29"/>
                  </a:lnTo>
                  <a:lnTo>
                    <a:pt x="59" y="48"/>
                  </a:lnTo>
                  <a:lnTo>
                    <a:pt x="64" y="74"/>
                  </a:lnTo>
                  <a:lnTo>
                    <a:pt x="40" y="62"/>
                  </a:lnTo>
                  <a:lnTo>
                    <a:pt x="14" y="74"/>
                  </a:lnTo>
                  <a:lnTo>
                    <a:pt x="19" y="48"/>
                  </a:lnTo>
                  <a:lnTo>
                    <a:pt x="0" y="29"/>
                  </a:lnTo>
                  <a:lnTo>
                    <a:pt x="26" y="24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rgbClr val="F1E4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7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-2297112" y="6516688"/>
              <a:ext cx="74613" cy="71437"/>
            </a:xfrm>
            <a:custGeom>
              <a:avLst/>
              <a:gdLst>
                <a:gd name="T0" fmla="*/ 24 w 47"/>
                <a:gd name="T1" fmla="*/ 0 h 45"/>
                <a:gd name="T2" fmla="*/ 31 w 47"/>
                <a:gd name="T3" fmla="*/ 14 h 45"/>
                <a:gd name="T4" fmla="*/ 47 w 47"/>
                <a:gd name="T5" fmla="*/ 17 h 45"/>
                <a:gd name="T6" fmla="*/ 36 w 47"/>
                <a:gd name="T7" fmla="*/ 29 h 45"/>
                <a:gd name="T8" fmla="*/ 38 w 47"/>
                <a:gd name="T9" fmla="*/ 45 h 45"/>
                <a:gd name="T10" fmla="*/ 24 w 47"/>
                <a:gd name="T11" fmla="*/ 38 h 45"/>
                <a:gd name="T12" fmla="*/ 9 w 47"/>
                <a:gd name="T13" fmla="*/ 45 h 45"/>
                <a:gd name="T14" fmla="*/ 12 w 47"/>
                <a:gd name="T15" fmla="*/ 29 h 45"/>
                <a:gd name="T16" fmla="*/ 0 w 47"/>
                <a:gd name="T17" fmla="*/ 17 h 45"/>
                <a:gd name="T18" fmla="*/ 17 w 47"/>
                <a:gd name="T19" fmla="*/ 14 h 45"/>
                <a:gd name="T20" fmla="*/ 24 w 47"/>
                <a:gd name="T21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7" h="45">
                  <a:moveTo>
                    <a:pt x="24" y="0"/>
                  </a:moveTo>
                  <a:lnTo>
                    <a:pt x="31" y="14"/>
                  </a:lnTo>
                  <a:lnTo>
                    <a:pt x="47" y="17"/>
                  </a:lnTo>
                  <a:lnTo>
                    <a:pt x="36" y="29"/>
                  </a:lnTo>
                  <a:lnTo>
                    <a:pt x="38" y="45"/>
                  </a:lnTo>
                  <a:lnTo>
                    <a:pt x="24" y="38"/>
                  </a:lnTo>
                  <a:lnTo>
                    <a:pt x="9" y="45"/>
                  </a:lnTo>
                  <a:lnTo>
                    <a:pt x="12" y="29"/>
                  </a:lnTo>
                  <a:lnTo>
                    <a:pt x="0" y="17"/>
                  </a:lnTo>
                  <a:lnTo>
                    <a:pt x="17" y="14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F8BB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7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-2497137" y="5918200"/>
              <a:ext cx="49213" cy="49212"/>
            </a:xfrm>
            <a:custGeom>
              <a:avLst/>
              <a:gdLst>
                <a:gd name="T0" fmla="*/ 15 w 31"/>
                <a:gd name="T1" fmla="*/ 0 h 31"/>
                <a:gd name="T2" fmla="*/ 19 w 31"/>
                <a:gd name="T3" fmla="*/ 12 h 31"/>
                <a:gd name="T4" fmla="*/ 31 w 31"/>
                <a:gd name="T5" fmla="*/ 12 h 31"/>
                <a:gd name="T6" fmla="*/ 24 w 31"/>
                <a:gd name="T7" fmla="*/ 19 h 31"/>
                <a:gd name="T8" fmla="*/ 24 w 31"/>
                <a:gd name="T9" fmla="*/ 31 h 31"/>
                <a:gd name="T10" fmla="*/ 15 w 31"/>
                <a:gd name="T11" fmla="*/ 26 h 31"/>
                <a:gd name="T12" fmla="*/ 5 w 31"/>
                <a:gd name="T13" fmla="*/ 31 h 31"/>
                <a:gd name="T14" fmla="*/ 7 w 31"/>
                <a:gd name="T15" fmla="*/ 19 h 31"/>
                <a:gd name="T16" fmla="*/ 0 w 31"/>
                <a:gd name="T17" fmla="*/ 12 h 31"/>
                <a:gd name="T18" fmla="*/ 10 w 31"/>
                <a:gd name="T19" fmla="*/ 12 h 31"/>
                <a:gd name="T20" fmla="*/ 15 w 31"/>
                <a:gd name="T21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" h="31">
                  <a:moveTo>
                    <a:pt x="15" y="0"/>
                  </a:moveTo>
                  <a:lnTo>
                    <a:pt x="19" y="12"/>
                  </a:lnTo>
                  <a:lnTo>
                    <a:pt x="31" y="12"/>
                  </a:lnTo>
                  <a:lnTo>
                    <a:pt x="24" y="19"/>
                  </a:lnTo>
                  <a:lnTo>
                    <a:pt x="24" y="31"/>
                  </a:lnTo>
                  <a:lnTo>
                    <a:pt x="15" y="26"/>
                  </a:lnTo>
                  <a:lnTo>
                    <a:pt x="5" y="31"/>
                  </a:lnTo>
                  <a:lnTo>
                    <a:pt x="7" y="19"/>
                  </a:lnTo>
                  <a:lnTo>
                    <a:pt x="0" y="12"/>
                  </a:lnTo>
                  <a:lnTo>
                    <a:pt x="10" y="12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F8BB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7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-404812" y="5211763"/>
              <a:ext cx="49213" cy="47625"/>
            </a:xfrm>
            <a:custGeom>
              <a:avLst/>
              <a:gdLst>
                <a:gd name="T0" fmla="*/ 15 w 31"/>
                <a:gd name="T1" fmla="*/ 0 h 30"/>
                <a:gd name="T2" fmla="*/ 19 w 31"/>
                <a:gd name="T3" fmla="*/ 9 h 30"/>
                <a:gd name="T4" fmla="*/ 31 w 31"/>
                <a:gd name="T5" fmla="*/ 11 h 30"/>
                <a:gd name="T6" fmla="*/ 24 w 31"/>
                <a:gd name="T7" fmla="*/ 19 h 30"/>
                <a:gd name="T8" fmla="*/ 24 w 31"/>
                <a:gd name="T9" fmla="*/ 30 h 30"/>
                <a:gd name="T10" fmla="*/ 15 w 31"/>
                <a:gd name="T11" fmla="*/ 26 h 30"/>
                <a:gd name="T12" fmla="*/ 5 w 31"/>
                <a:gd name="T13" fmla="*/ 30 h 30"/>
                <a:gd name="T14" fmla="*/ 8 w 31"/>
                <a:gd name="T15" fmla="*/ 19 h 30"/>
                <a:gd name="T16" fmla="*/ 0 w 31"/>
                <a:gd name="T17" fmla="*/ 11 h 30"/>
                <a:gd name="T18" fmla="*/ 10 w 31"/>
                <a:gd name="T19" fmla="*/ 9 h 30"/>
                <a:gd name="T20" fmla="*/ 15 w 31"/>
                <a:gd name="T21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" h="30">
                  <a:moveTo>
                    <a:pt x="15" y="0"/>
                  </a:moveTo>
                  <a:lnTo>
                    <a:pt x="19" y="9"/>
                  </a:lnTo>
                  <a:lnTo>
                    <a:pt x="31" y="11"/>
                  </a:lnTo>
                  <a:lnTo>
                    <a:pt x="24" y="19"/>
                  </a:lnTo>
                  <a:lnTo>
                    <a:pt x="24" y="30"/>
                  </a:lnTo>
                  <a:lnTo>
                    <a:pt x="15" y="26"/>
                  </a:lnTo>
                  <a:lnTo>
                    <a:pt x="5" y="30"/>
                  </a:lnTo>
                  <a:lnTo>
                    <a:pt x="8" y="19"/>
                  </a:lnTo>
                  <a:lnTo>
                    <a:pt x="0" y="11"/>
                  </a:lnTo>
                  <a:lnTo>
                    <a:pt x="10" y="9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F1E4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8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-1924050" y="4635500"/>
              <a:ext cx="74613" cy="71437"/>
            </a:xfrm>
            <a:custGeom>
              <a:avLst/>
              <a:gdLst>
                <a:gd name="T0" fmla="*/ 23 w 47"/>
                <a:gd name="T1" fmla="*/ 0 h 45"/>
                <a:gd name="T2" fmla="*/ 31 w 47"/>
                <a:gd name="T3" fmla="*/ 14 h 45"/>
                <a:gd name="T4" fmla="*/ 47 w 47"/>
                <a:gd name="T5" fmla="*/ 17 h 45"/>
                <a:gd name="T6" fmla="*/ 35 w 47"/>
                <a:gd name="T7" fmla="*/ 28 h 45"/>
                <a:gd name="T8" fmla="*/ 38 w 47"/>
                <a:gd name="T9" fmla="*/ 45 h 45"/>
                <a:gd name="T10" fmla="*/ 23 w 47"/>
                <a:gd name="T11" fmla="*/ 38 h 45"/>
                <a:gd name="T12" fmla="*/ 7 w 47"/>
                <a:gd name="T13" fmla="*/ 45 h 45"/>
                <a:gd name="T14" fmla="*/ 12 w 47"/>
                <a:gd name="T15" fmla="*/ 28 h 45"/>
                <a:gd name="T16" fmla="*/ 0 w 47"/>
                <a:gd name="T17" fmla="*/ 17 h 45"/>
                <a:gd name="T18" fmla="*/ 16 w 47"/>
                <a:gd name="T19" fmla="*/ 14 h 45"/>
                <a:gd name="T20" fmla="*/ 23 w 47"/>
                <a:gd name="T21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7" h="45">
                  <a:moveTo>
                    <a:pt x="23" y="0"/>
                  </a:moveTo>
                  <a:lnTo>
                    <a:pt x="31" y="14"/>
                  </a:lnTo>
                  <a:lnTo>
                    <a:pt x="47" y="17"/>
                  </a:lnTo>
                  <a:lnTo>
                    <a:pt x="35" y="28"/>
                  </a:lnTo>
                  <a:lnTo>
                    <a:pt x="38" y="45"/>
                  </a:lnTo>
                  <a:lnTo>
                    <a:pt x="23" y="38"/>
                  </a:lnTo>
                  <a:lnTo>
                    <a:pt x="7" y="45"/>
                  </a:lnTo>
                  <a:lnTo>
                    <a:pt x="12" y="28"/>
                  </a:lnTo>
                  <a:lnTo>
                    <a:pt x="0" y="17"/>
                  </a:lnTo>
                  <a:lnTo>
                    <a:pt x="16" y="14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F8BB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8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-471487" y="4706938"/>
              <a:ext cx="79375" cy="74612"/>
            </a:xfrm>
            <a:custGeom>
              <a:avLst/>
              <a:gdLst>
                <a:gd name="T0" fmla="*/ 26 w 50"/>
                <a:gd name="T1" fmla="*/ 0 h 47"/>
                <a:gd name="T2" fmla="*/ 33 w 50"/>
                <a:gd name="T3" fmla="*/ 17 h 47"/>
                <a:gd name="T4" fmla="*/ 50 w 50"/>
                <a:gd name="T5" fmla="*/ 19 h 47"/>
                <a:gd name="T6" fmla="*/ 38 w 50"/>
                <a:gd name="T7" fmla="*/ 31 h 47"/>
                <a:gd name="T8" fmla="*/ 40 w 50"/>
                <a:gd name="T9" fmla="*/ 47 h 47"/>
                <a:gd name="T10" fmla="*/ 26 w 50"/>
                <a:gd name="T11" fmla="*/ 40 h 47"/>
                <a:gd name="T12" fmla="*/ 9 w 50"/>
                <a:gd name="T13" fmla="*/ 47 h 47"/>
                <a:gd name="T14" fmla="*/ 14 w 50"/>
                <a:gd name="T15" fmla="*/ 31 h 47"/>
                <a:gd name="T16" fmla="*/ 0 w 50"/>
                <a:gd name="T17" fmla="*/ 19 h 47"/>
                <a:gd name="T18" fmla="*/ 16 w 50"/>
                <a:gd name="T19" fmla="*/ 17 h 47"/>
                <a:gd name="T20" fmla="*/ 26 w 50"/>
                <a:gd name="T21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47">
                  <a:moveTo>
                    <a:pt x="26" y="0"/>
                  </a:moveTo>
                  <a:lnTo>
                    <a:pt x="33" y="17"/>
                  </a:lnTo>
                  <a:lnTo>
                    <a:pt x="50" y="19"/>
                  </a:lnTo>
                  <a:lnTo>
                    <a:pt x="38" y="31"/>
                  </a:lnTo>
                  <a:lnTo>
                    <a:pt x="40" y="47"/>
                  </a:lnTo>
                  <a:lnTo>
                    <a:pt x="26" y="40"/>
                  </a:lnTo>
                  <a:lnTo>
                    <a:pt x="9" y="47"/>
                  </a:lnTo>
                  <a:lnTo>
                    <a:pt x="14" y="31"/>
                  </a:lnTo>
                  <a:lnTo>
                    <a:pt x="0" y="19"/>
                  </a:lnTo>
                  <a:lnTo>
                    <a:pt x="16" y="17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F8BB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8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-1360487" y="5011738"/>
              <a:ext cx="52388" cy="49212"/>
            </a:xfrm>
            <a:custGeom>
              <a:avLst/>
              <a:gdLst>
                <a:gd name="T0" fmla="*/ 17 w 33"/>
                <a:gd name="T1" fmla="*/ 0 h 31"/>
                <a:gd name="T2" fmla="*/ 22 w 33"/>
                <a:gd name="T3" fmla="*/ 9 h 31"/>
                <a:gd name="T4" fmla="*/ 33 w 33"/>
                <a:gd name="T5" fmla="*/ 12 h 31"/>
                <a:gd name="T6" fmla="*/ 24 w 33"/>
                <a:gd name="T7" fmla="*/ 19 h 31"/>
                <a:gd name="T8" fmla="*/ 26 w 33"/>
                <a:gd name="T9" fmla="*/ 31 h 31"/>
                <a:gd name="T10" fmla="*/ 17 w 33"/>
                <a:gd name="T11" fmla="*/ 26 h 31"/>
                <a:gd name="T12" fmla="*/ 7 w 33"/>
                <a:gd name="T13" fmla="*/ 31 h 31"/>
                <a:gd name="T14" fmla="*/ 7 w 33"/>
                <a:gd name="T15" fmla="*/ 19 h 31"/>
                <a:gd name="T16" fmla="*/ 0 w 33"/>
                <a:gd name="T17" fmla="*/ 12 h 31"/>
                <a:gd name="T18" fmla="*/ 12 w 33"/>
                <a:gd name="T19" fmla="*/ 9 h 31"/>
                <a:gd name="T20" fmla="*/ 17 w 33"/>
                <a:gd name="T21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3" h="31">
                  <a:moveTo>
                    <a:pt x="17" y="0"/>
                  </a:moveTo>
                  <a:lnTo>
                    <a:pt x="22" y="9"/>
                  </a:lnTo>
                  <a:lnTo>
                    <a:pt x="33" y="12"/>
                  </a:lnTo>
                  <a:lnTo>
                    <a:pt x="24" y="19"/>
                  </a:lnTo>
                  <a:lnTo>
                    <a:pt x="26" y="31"/>
                  </a:lnTo>
                  <a:lnTo>
                    <a:pt x="17" y="26"/>
                  </a:lnTo>
                  <a:lnTo>
                    <a:pt x="7" y="31"/>
                  </a:lnTo>
                  <a:lnTo>
                    <a:pt x="7" y="19"/>
                  </a:lnTo>
                  <a:lnTo>
                    <a:pt x="0" y="12"/>
                  </a:lnTo>
                  <a:lnTo>
                    <a:pt x="12" y="9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F1E4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8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-182562" y="6162675"/>
              <a:ext cx="76200" cy="76200"/>
            </a:xfrm>
            <a:custGeom>
              <a:avLst/>
              <a:gdLst>
                <a:gd name="T0" fmla="*/ 24 w 48"/>
                <a:gd name="T1" fmla="*/ 0 h 48"/>
                <a:gd name="T2" fmla="*/ 31 w 48"/>
                <a:gd name="T3" fmla="*/ 17 h 48"/>
                <a:gd name="T4" fmla="*/ 48 w 48"/>
                <a:gd name="T5" fmla="*/ 19 h 48"/>
                <a:gd name="T6" fmla="*/ 36 w 48"/>
                <a:gd name="T7" fmla="*/ 31 h 48"/>
                <a:gd name="T8" fmla="*/ 41 w 48"/>
                <a:gd name="T9" fmla="*/ 48 h 48"/>
                <a:gd name="T10" fmla="*/ 24 w 48"/>
                <a:gd name="T11" fmla="*/ 38 h 48"/>
                <a:gd name="T12" fmla="*/ 10 w 48"/>
                <a:gd name="T13" fmla="*/ 48 h 48"/>
                <a:gd name="T14" fmla="*/ 12 w 48"/>
                <a:gd name="T15" fmla="*/ 31 h 48"/>
                <a:gd name="T16" fmla="*/ 0 w 48"/>
                <a:gd name="T17" fmla="*/ 19 h 48"/>
                <a:gd name="T18" fmla="*/ 17 w 48"/>
                <a:gd name="T19" fmla="*/ 17 h 48"/>
                <a:gd name="T20" fmla="*/ 24 w 48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8" h="48">
                  <a:moveTo>
                    <a:pt x="24" y="0"/>
                  </a:moveTo>
                  <a:lnTo>
                    <a:pt x="31" y="17"/>
                  </a:lnTo>
                  <a:lnTo>
                    <a:pt x="48" y="19"/>
                  </a:lnTo>
                  <a:lnTo>
                    <a:pt x="36" y="31"/>
                  </a:lnTo>
                  <a:lnTo>
                    <a:pt x="41" y="48"/>
                  </a:lnTo>
                  <a:lnTo>
                    <a:pt x="24" y="38"/>
                  </a:lnTo>
                  <a:lnTo>
                    <a:pt x="10" y="48"/>
                  </a:lnTo>
                  <a:lnTo>
                    <a:pt x="12" y="31"/>
                  </a:lnTo>
                  <a:lnTo>
                    <a:pt x="0" y="19"/>
                  </a:lnTo>
                  <a:lnTo>
                    <a:pt x="17" y="17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F1E4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8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-1190625" y="6708775"/>
              <a:ext cx="74613" cy="71437"/>
            </a:xfrm>
            <a:custGeom>
              <a:avLst/>
              <a:gdLst>
                <a:gd name="T0" fmla="*/ 24 w 47"/>
                <a:gd name="T1" fmla="*/ 0 h 45"/>
                <a:gd name="T2" fmla="*/ 31 w 47"/>
                <a:gd name="T3" fmla="*/ 14 h 45"/>
                <a:gd name="T4" fmla="*/ 47 w 47"/>
                <a:gd name="T5" fmla="*/ 17 h 45"/>
                <a:gd name="T6" fmla="*/ 36 w 47"/>
                <a:gd name="T7" fmla="*/ 29 h 45"/>
                <a:gd name="T8" fmla="*/ 38 w 47"/>
                <a:gd name="T9" fmla="*/ 45 h 45"/>
                <a:gd name="T10" fmla="*/ 24 w 47"/>
                <a:gd name="T11" fmla="*/ 38 h 45"/>
                <a:gd name="T12" fmla="*/ 7 w 47"/>
                <a:gd name="T13" fmla="*/ 45 h 45"/>
                <a:gd name="T14" fmla="*/ 12 w 47"/>
                <a:gd name="T15" fmla="*/ 29 h 45"/>
                <a:gd name="T16" fmla="*/ 0 w 47"/>
                <a:gd name="T17" fmla="*/ 17 h 45"/>
                <a:gd name="T18" fmla="*/ 17 w 47"/>
                <a:gd name="T19" fmla="*/ 14 h 45"/>
                <a:gd name="T20" fmla="*/ 24 w 47"/>
                <a:gd name="T21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7" h="45">
                  <a:moveTo>
                    <a:pt x="24" y="0"/>
                  </a:moveTo>
                  <a:lnTo>
                    <a:pt x="31" y="14"/>
                  </a:lnTo>
                  <a:lnTo>
                    <a:pt x="47" y="17"/>
                  </a:lnTo>
                  <a:lnTo>
                    <a:pt x="36" y="29"/>
                  </a:lnTo>
                  <a:lnTo>
                    <a:pt x="38" y="45"/>
                  </a:lnTo>
                  <a:lnTo>
                    <a:pt x="24" y="38"/>
                  </a:lnTo>
                  <a:lnTo>
                    <a:pt x="7" y="45"/>
                  </a:lnTo>
                  <a:lnTo>
                    <a:pt x="12" y="29"/>
                  </a:lnTo>
                  <a:lnTo>
                    <a:pt x="0" y="17"/>
                  </a:lnTo>
                  <a:lnTo>
                    <a:pt x="17" y="14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F1E4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8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-1635125" y="6592888"/>
              <a:ext cx="52388" cy="52387"/>
            </a:xfrm>
            <a:custGeom>
              <a:avLst/>
              <a:gdLst>
                <a:gd name="T0" fmla="*/ 17 w 33"/>
                <a:gd name="T1" fmla="*/ 0 h 33"/>
                <a:gd name="T2" fmla="*/ 22 w 33"/>
                <a:gd name="T3" fmla="*/ 11 h 33"/>
                <a:gd name="T4" fmla="*/ 33 w 33"/>
                <a:gd name="T5" fmla="*/ 11 h 33"/>
                <a:gd name="T6" fmla="*/ 24 w 33"/>
                <a:gd name="T7" fmla="*/ 21 h 33"/>
                <a:gd name="T8" fmla="*/ 26 w 33"/>
                <a:gd name="T9" fmla="*/ 33 h 33"/>
                <a:gd name="T10" fmla="*/ 17 w 33"/>
                <a:gd name="T11" fmla="*/ 26 h 33"/>
                <a:gd name="T12" fmla="*/ 5 w 33"/>
                <a:gd name="T13" fmla="*/ 33 h 33"/>
                <a:gd name="T14" fmla="*/ 7 w 33"/>
                <a:gd name="T15" fmla="*/ 21 h 33"/>
                <a:gd name="T16" fmla="*/ 0 w 33"/>
                <a:gd name="T17" fmla="*/ 11 h 33"/>
                <a:gd name="T18" fmla="*/ 12 w 33"/>
                <a:gd name="T19" fmla="*/ 11 h 33"/>
                <a:gd name="T20" fmla="*/ 17 w 33"/>
                <a:gd name="T21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3" h="33">
                  <a:moveTo>
                    <a:pt x="17" y="0"/>
                  </a:moveTo>
                  <a:lnTo>
                    <a:pt x="22" y="11"/>
                  </a:lnTo>
                  <a:lnTo>
                    <a:pt x="33" y="11"/>
                  </a:lnTo>
                  <a:lnTo>
                    <a:pt x="24" y="21"/>
                  </a:lnTo>
                  <a:lnTo>
                    <a:pt x="26" y="33"/>
                  </a:lnTo>
                  <a:lnTo>
                    <a:pt x="17" y="26"/>
                  </a:lnTo>
                  <a:lnTo>
                    <a:pt x="5" y="33"/>
                  </a:lnTo>
                  <a:lnTo>
                    <a:pt x="7" y="21"/>
                  </a:lnTo>
                  <a:lnTo>
                    <a:pt x="0" y="11"/>
                  </a:lnTo>
                  <a:lnTo>
                    <a:pt x="12" y="11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F1E4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8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-836612" y="7032625"/>
              <a:ext cx="55563" cy="49212"/>
            </a:xfrm>
            <a:custGeom>
              <a:avLst/>
              <a:gdLst>
                <a:gd name="T0" fmla="*/ 16 w 35"/>
                <a:gd name="T1" fmla="*/ 0 h 31"/>
                <a:gd name="T2" fmla="*/ 24 w 35"/>
                <a:gd name="T3" fmla="*/ 9 h 31"/>
                <a:gd name="T4" fmla="*/ 35 w 35"/>
                <a:gd name="T5" fmla="*/ 12 h 31"/>
                <a:gd name="T6" fmla="*/ 26 w 35"/>
                <a:gd name="T7" fmla="*/ 19 h 31"/>
                <a:gd name="T8" fmla="*/ 28 w 35"/>
                <a:gd name="T9" fmla="*/ 31 h 31"/>
                <a:gd name="T10" fmla="*/ 16 w 35"/>
                <a:gd name="T11" fmla="*/ 26 h 31"/>
                <a:gd name="T12" fmla="*/ 7 w 35"/>
                <a:gd name="T13" fmla="*/ 31 h 31"/>
                <a:gd name="T14" fmla="*/ 9 w 35"/>
                <a:gd name="T15" fmla="*/ 19 h 31"/>
                <a:gd name="T16" fmla="*/ 0 w 35"/>
                <a:gd name="T17" fmla="*/ 12 h 31"/>
                <a:gd name="T18" fmla="*/ 12 w 35"/>
                <a:gd name="T19" fmla="*/ 9 h 31"/>
                <a:gd name="T20" fmla="*/ 16 w 35"/>
                <a:gd name="T21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" h="31">
                  <a:moveTo>
                    <a:pt x="16" y="0"/>
                  </a:moveTo>
                  <a:lnTo>
                    <a:pt x="24" y="9"/>
                  </a:lnTo>
                  <a:lnTo>
                    <a:pt x="35" y="12"/>
                  </a:lnTo>
                  <a:lnTo>
                    <a:pt x="26" y="19"/>
                  </a:lnTo>
                  <a:lnTo>
                    <a:pt x="28" y="31"/>
                  </a:lnTo>
                  <a:lnTo>
                    <a:pt x="16" y="26"/>
                  </a:lnTo>
                  <a:lnTo>
                    <a:pt x="7" y="31"/>
                  </a:lnTo>
                  <a:lnTo>
                    <a:pt x="9" y="19"/>
                  </a:lnTo>
                  <a:lnTo>
                    <a:pt x="0" y="12"/>
                  </a:lnTo>
                  <a:lnTo>
                    <a:pt x="12" y="9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F1E4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8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-69850" y="5797550"/>
              <a:ext cx="53975" cy="49212"/>
            </a:xfrm>
            <a:custGeom>
              <a:avLst/>
              <a:gdLst>
                <a:gd name="T0" fmla="*/ 17 w 34"/>
                <a:gd name="T1" fmla="*/ 0 h 31"/>
                <a:gd name="T2" fmla="*/ 22 w 34"/>
                <a:gd name="T3" fmla="*/ 10 h 31"/>
                <a:gd name="T4" fmla="*/ 34 w 34"/>
                <a:gd name="T5" fmla="*/ 12 h 31"/>
                <a:gd name="T6" fmla="*/ 26 w 34"/>
                <a:gd name="T7" fmla="*/ 22 h 31"/>
                <a:gd name="T8" fmla="*/ 26 w 34"/>
                <a:gd name="T9" fmla="*/ 31 h 31"/>
                <a:gd name="T10" fmla="*/ 17 w 34"/>
                <a:gd name="T11" fmla="*/ 26 h 31"/>
                <a:gd name="T12" fmla="*/ 8 w 34"/>
                <a:gd name="T13" fmla="*/ 31 h 31"/>
                <a:gd name="T14" fmla="*/ 8 w 34"/>
                <a:gd name="T15" fmla="*/ 22 h 31"/>
                <a:gd name="T16" fmla="*/ 0 w 34"/>
                <a:gd name="T17" fmla="*/ 12 h 31"/>
                <a:gd name="T18" fmla="*/ 12 w 34"/>
                <a:gd name="T19" fmla="*/ 10 h 31"/>
                <a:gd name="T20" fmla="*/ 17 w 34"/>
                <a:gd name="T21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4" h="31">
                  <a:moveTo>
                    <a:pt x="17" y="0"/>
                  </a:moveTo>
                  <a:lnTo>
                    <a:pt x="22" y="10"/>
                  </a:lnTo>
                  <a:lnTo>
                    <a:pt x="34" y="12"/>
                  </a:lnTo>
                  <a:lnTo>
                    <a:pt x="26" y="22"/>
                  </a:lnTo>
                  <a:lnTo>
                    <a:pt x="26" y="31"/>
                  </a:lnTo>
                  <a:lnTo>
                    <a:pt x="17" y="26"/>
                  </a:lnTo>
                  <a:lnTo>
                    <a:pt x="8" y="31"/>
                  </a:lnTo>
                  <a:lnTo>
                    <a:pt x="8" y="22"/>
                  </a:lnTo>
                  <a:lnTo>
                    <a:pt x="0" y="12"/>
                  </a:lnTo>
                  <a:lnTo>
                    <a:pt x="12" y="10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F8BB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8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-2563812" y="6359525"/>
              <a:ext cx="52388" cy="47625"/>
            </a:xfrm>
            <a:custGeom>
              <a:avLst/>
              <a:gdLst>
                <a:gd name="T0" fmla="*/ 16 w 33"/>
                <a:gd name="T1" fmla="*/ 0 h 30"/>
                <a:gd name="T2" fmla="*/ 21 w 33"/>
                <a:gd name="T3" fmla="*/ 9 h 30"/>
                <a:gd name="T4" fmla="*/ 33 w 33"/>
                <a:gd name="T5" fmla="*/ 11 h 30"/>
                <a:gd name="T6" fmla="*/ 26 w 33"/>
                <a:gd name="T7" fmla="*/ 19 h 30"/>
                <a:gd name="T8" fmla="*/ 28 w 33"/>
                <a:gd name="T9" fmla="*/ 30 h 30"/>
                <a:gd name="T10" fmla="*/ 16 w 33"/>
                <a:gd name="T11" fmla="*/ 26 h 30"/>
                <a:gd name="T12" fmla="*/ 7 w 33"/>
                <a:gd name="T13" fmla="*/ 30 h 30"/>
                <a:gd name="T14" fmla="*/ 9 w 33"/>
                <a:gd name="T15" fmla="*/ 19 h 30"/>
                <a:gd name="T16" fmla="*/ 0 w 33"/>
                <a:gd name="T17" fmla="*/ 11 h 30"/>
                <a:gd name="T18" fmla="*/ 12 w 33"/>
                <a:gd name="T19" fmla="*/ 9 h 30"/>
                <a:gd name="T20" fmla="*/ 16 w 33"/>
                <a:gd name="T21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3" h="30">
                  <a:moveTo>
                    <a:pt x="16" y="0"/>
                  </a:moveTo>
                  <a:lnTo>
                    <a:pt x="21" y="9"/>
                  </a:lnTo>
                  <a:lnTo>
                    <a:pt x="33" y="11"/>
                  </a:lnTo>
                  <a:lnTo>
                    <a:pt x="26" y="19"/>
                  </a:lnTo>
                  <a:lnTo>
                    <a:pt x="28" y="30"/>
                  </a:lnTo>
                  <a:lnTo>
                    <a:pt x="16" y="26"/>
                  </a:lnTo>
                  <a:lnTo>
                    <a:pt x="7" y="30"/>
                  </a:lnTo>
                  <a:lnTo>
                    <a:pt x="9" y="19"/>
                  </a:lnTo>
                  <a:lnTo>
                    <a:pt x="0" y="11"/>
                  </a:lnTo>
                  <a:lnTo>
                    <a:pt x="12" y="9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F1E4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8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-2670175" y="5538788"/>
              <a:ext cx="53975" cy="49212"/>
            </a:xfrm>
            <a:custGeom>
              <a:avLst/>
              <a:gdLst>
                <a:gd name="T0" fmla="*/ 17 w 34"/>
                <a:gd name="T1" fmla="*/ 0 h 31"/>
                <a:gd name="T2" fmla="*/ 22 w 34"/>
                <a:gd name="T3" fmla="*/ 9 h 31"/>
                <a:gd name="T4" fmla="*/ 34 w 34"/>
                <a:gd name="T5" fmla="*/ 12 h 31"/>
                <a:gd name="T6" fmla="*/ 26 w 34"/>
                <a:gd name="T7" fmla="*/ 19 h 31"/>
                <a:gd name="T8" fmla="*/ 26 w 34"/>
                <a:gd name="T9" fmla="*/ 31 h 31"/>
                <a:gd name="T10" fmla="*/ 17 w 34"/>
                <a:gd name="T11" fmla="*/ 26 h 31"/>
                <a:gd name="T12" fmla="*/ 7 w 34"/>
                <a:gd name="T13" fmla="*/ 31 h 31"/>
                <a:gd name="T14" fmla="*/ 10 w 34"/>
                <a:gd name="T15" fmla="*/ 19 h 31"/>
                <a:gd name="T16" fmla="*/ 0 w 34"/>
                <a:gd name="T17" fmla="*/ 12 h 31"/>
                <a:gd name="T18" fmla="*/ 12 w 34"/>
                <a:gd name="T19" fmla="*/ 9 h 31"/>
                <a:gd name="T20" fmla="*/ 17 w 34"/>
                <a:gd name="T21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4" h="31">
                  <a:moveTo>
                    <a:pt x="17" y="0"/>
                  </a:moveTo>
                  <a:lnTo>
                    <a:pt x="22" y="9"/>
                  </a:lnTo>
                  <a:lnTo>
                    <a:pt x="34" y="12"/>
                  </a:lnTo>
                  <a:lnTo>
                    <a:pt x="26" y="19"/>
                  </a:lnTo>
                  <a:lnTo>
                    <a:pt x="26" y="31"/>
                  </a:lnTo>
                  <a:lnTo>
                    <a:pt x="17" y="26"/>
                  </a:lnTo>
                  <a:lnTo>
                    <a:pt x="7" y="31"/>
                  </a:lnTo>
                  <a:lnTo>
                    <a:pt x="10" y="19"/>
                  </a:lnTo>
                  <a:lnTo>
                    <a:pt x="0" y="12"/>
                  </a:lnTo>
                  <a:lnTo>
                    <a:pt x="12" y="9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F1E4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9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-2168525" y="4860925"/>
              <a:ext cx="52388" cy="52387"/>
            </a:xfrm>
            <a:custGeom>
              <a:avLst/>
              <a:gdLst>
                <a:gd name="T0" fmla="*/ 16 w 33"/>
                <a:gd name="T1" fmla="*/ 0 h 33"/>
                <a:gd name="T2" fmla="*/ 23 w 33"/>
                <a:gd name="T3" fmla="*/ 12 h 33"/>
                <a:gd name="T4" fmla="*/ 33 w 33"/>
                <a:gd name="T5" fmla="*/ 12 h 33"/>
                <a:gd name="T6" fmla="*/ 26 w 33"/>
                <a:gd name="T7" fmla="*/ 21 h 33"/>
                <a:gd name="T8" fmla="*/ 28 w 33"/>
                <a:gd name="T9" fmla="*/ 33 h 33"/>
                <a:gd name="T10" fmla="*/ 16 w 33"/>
                <a:gd name="T11" fmla="*/ 26 h 33"/>
                <a:gd name="T12" fmla="*/ 7 w 33"/>
                <a:gd name="T13" fmla="*/ 33 h 33"/>
                <a:gd name="T14" fmla="*/ 9 w 33"/>
                <a:gd name="T15" fmla="*/ 21 h 33"/>
                <a:gd name="T16" fmla="*/ 0 w 33"/>
                <a:gd name="T17" fmla="*/ 12 h 33"/>
                <a:gd name="T18" fmla="*/ 11 w 33"/>
                <a:gd name="T19" fmla="*/ 12 h 33"/>
                <a:gd name="T20" fmla="*/ 16 w 33"/>
                <a:gd name="T21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3" h="33">
                  <a:moveTo>
                    <a:pt x="16" y="0"/>
                  </a:moveTo>
                  <a:lnTo>
                    <a:pt x="23" y="12"/>
                  </a:lnTo>
                  <a:lnTo>
                    <a:pt x="33" y="12"/>
                  </a:lnTo>
                  <a:lnTo>
                    <a:pt x="26" y="21"/>
                  </a:lnTo>
                  <a:lnTo>
                    <a:pt x="28" y="33"/>
                  </a:lnTo>
                  <a:lnTo>
                    <a:pt x="16" y="26"/>
                  </a:lnTo>
                  <a:lnTo>
                    <a:pt x="7" y="33"/>
                  </a:lnTo>
                  <a:lnTo>
                    <a:pt x="9" y="21"/>
                  </a:lnTo>
                  <a:lnTo>
                    <a:pt x="0" y="12"/>
                  </a:lnTo>
                  <a:lnTo>
                    <a:pt x="11" y="12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F1E4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9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-1349375" y="4432300"/>
              <a:ext cx="53975" cy="52387"/>
            </a:xfrm>
            <a:custGeom>
              <a:avLst/>
              <a:gdLst>
                <a:gd name="T0" fmla="*/ 17 w 34"/>
                <a:gd name="T1" fmla="*/ 0 h 33"/>
                <a:gd name="T2" fmla="*/ 22 w 34"/>
                <a:gd name="T3" fmla="*/ 12 h 33"/>
                <a:gd name="T4" fmla="*/ 34 w 34"/>
                <a:gd name="T5" fmla="*/ 14 h 33"/>
                <a:gd name="T6" fmla="*/ 24 w 34"/>
                <a:gd name="T7" fmla="*/ 21 h 33"/>
                <a:gd name="T8" fmla="*/ 26 w 34"/>
                <a:gd name="T9" fmla="*/ 33 h 33"/>
                <a:gd name="T10" fmla="*/ 17 w 34"/>
                <a:gd name="T11" fmla="*/ 26 h 33"/>
                <a:gd name="T12" fmla="*/ 5 w 34"/>
                <a:gd name="T13" fmla="*/ 33 h 33"/>
                <a:gd name="T14" fmla="*/ 8 w 34"/>
                <a:gd name="T15" fmla="*/ 21 h 33"/>
                <a:gd name="T16" fmla="*/ 0 w 34"/>
                <a:gd name="T17" fmla="*/ 14 h 33"/>
                <a:gd name="T18" fmla="*/ 10 w 34"/>
                <a:gd name="T19" fmla="*/ 12 h 33"/>
                <a:gd name="T20" fmla="*/ 17 w 34"/>
                <a:gd name="T21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4" h="33">
                  <a:moveTo>
                    <a:pt x="17" y="0"/>
                  </a:moveTo>
                  <a:lnTo>
                    <a:pt x="22" y="12"/>
                  </a:lnTo>
                  <a:lnTo>
                    <a:pt x="34" y="14"/>
                  </a:lnTo>
                  <a:lnTo>
                    <a:pt x="24" y="21"/>
                  </a:lnTo>
                  <a:lnTo>
                    <a:pt x="26" y="33"/>
                  </a:lnTo>
                  <a:lnTo>
                    <a:pt x="17" y="26"/>
                  </a:lnTo>
                  <a:lnTo>
                    <a:pt x="5" y="33"/>
                  </a:lnTo>
                  <a:lnTo>
                    <a:pt x="8" y="21"/>
                  </a:lnTo>
                  <a:lnTo>
                    <a:pt x="0" y="14"/>
                  </a:lnTo>
                  <a:lnTo>
                    <a:pt x="10" y="12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F1E4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9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-419100" y="5749925"/>
              <a:ext cx="52388" cy="52387"/>
            </a:xfrm>
            <a:custGeom>
              <a:avLst/>
              <a:gdLst>
                <a:gd name="T0" fmla="*/ 17 w 33"/>
                <a:gd name="T1" fmla="*/ 0 h 33"/>
                <a:gd name="T2" fmla="*/ 21 w 33"/>
                <a:gd name="T3" fmla="*/ 11 h 33"/>
                <a:gd name="T4" fmla="*/ 33 w 33"/>
                <a:gd name="T5" fmla="*/ 11 h 33"/>
                <a:gd name="T6" fmla="*/ 24 w 33"/>
                <a:gd name="T7" fmla="*/ 21 h 33"/>
                <a:gd name="T8" fmla="*/ 26 w 33"/>
                <a:gd name="T9" fmla="*/ 33 h 33"/>
                <a:gd name="T10" fmla="*/ 17 w 33"/>
                <a:gd name="T11" fmla="*/ 26 h 33"/>
                <a:gd name="T12" fmla="*/ 5 w 33"/>
                <a:gd name="T13" fmla="*/ 33 h 33"/>
                <a:gd name="T14" fmla="*/ 7 w 33"/>
                <a:gd name="T15" fmla="*/ 21 h 33"/>
                <a:gd name="T16" fmla="*/ 0 w 33"/>
                <a:gd name="T17" fmla="*/ 11 h 33"/>
                <a:gd name="T18" fmla="*/ 12 w 33"/>
                <a:gd name="T19" fmla="*/ 11 h 33"/>
                <a:gd name="T20" fmla="*/ 17 w 33"/>
                <a:gd name="T21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3" h="33">
                  <a:moveTo>
                    <a:pt x="17" y="0"/>
                  </a:moveTo>
                  <a:lnTo>
                    <a:pt x="21" y="11"/>
                  </a:lnTo>
                  <a:lnTo>
                    <a:pt x="33" y="11"/>
                  </a:lnTo>
                  <a:lnTo>
                    <a:pt x="24" y="21"/>
                  </a:lnTo>
                  <a:lnTo>
                    <a:pt x="26" y="33"/>
                  </a:lnTo>
                  <a:lnTo>
                    <a:pt x="17" y="26"/>
                  </a:lnTo>
                  <a:lnTo>
                    <a:pt x="5" y="33"/>
                  </a:lnTo>
                  <a:lnTo>
                    <a:pt x="7" y="21"/>
                  </a:lnTo>
                  <a:lnTo>
                    <a:pt x="0" y="11"/>
                  </a:lnTo>
                  <a:lnTo>
                    <a:pt x="12" y="11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F1E4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9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-1909762" y="6848475"/>
              <a:ext cx="52388" cy="49212"/>
            </a:xfrm>
            <a:custGeom>
              <a:avLst/>
              <a:gdLst>
                <a:gd name="T0" fmla="*/ 17 w 33"/>
                <a:gd name="T1" fmla="*/ 0 h 31"/>
                <a:gd name="T2" fmla="*/ 22 w 33"/>
                <a:gd name="T3" fmla="*/ 9 h 31"/>
                <a:gd name="T4" fmla="*/ 33 w 33"/>
                <a:gd name="T5" fmla="*/ 12 h 31"/>
                <a:gd name="T6" fmla="*/ 26 w 33"/>
                <a:gd name="T7" fmla="*/ 19 h 31"/>
                <a:gd name="T8" fmla="*/ 29 w 33"/>
                <a:gd name="T9" fmla="*/ 31 h 31"/>
                <a:gd name="T10" fmla="*/ 17 w 33"/>
                <a:gd name="T11" fmla="*/ 26 h 31"/>
                <a:gd name="T12" fmla="*/ 7 w 33"/>
                <a:gd name="T13" fmla="*/ 31 h 31"/>
                <a:gd name="T14" fmla="*/ 10 w 33"/>
                <a:gd name="T15" fmla="*/ 19 h 31"/>
                <a:gd name="T16" fmla="*/ 0 w 33"/>
                <a:gd name="T17" fmla="*/ 12 h 31"/>
                <a:gd name="T18" fmla="*/ 12 w 33"/>
                <a:gd name="T19" fmla="*/ 9 h 31"/>
                <a:gd name="T20" fmla="*/ 17 w 33"/>
                <a:gd name="T21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3" h="31">
                  <a:moveTo>
                    <a:pt x="17" y="0"/>
                  </a:moveTo>
                  <a:lnTo>
                    <a:pt x="22" y="9"/>
                  </a:lnTo>
                  <a:lnTo>
                    <a:pt x="33" y="12"/>
                  </a:lnTo>
                  <a:lnTo>
                    <a:pt x="26" y="19"/>
                  </a:lnTo>
                  <a:lnTo>
                    <a:pt x="29" y="31"/>
                  </a:lnTo>
                  <a:lnTo>
                    <a:pt x="17" y="26"/>
                  </a:lnTo>
                  <a:lnTo>
                    <a:pt x="7" y="31"/>
                  </a:lnTo>
                  <a:lnTo>
                    <a:pt x="10" y="19"/>
                  </a:lnTo>
                  <a:lnTo>
                    <a:pt x="0" y="12"/>
                  </a:lnTo>
                  <a:lnTo>
                    <a:pt x="12" y="9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F1E4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9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-1593850" y="7107238"/>
              <a:ext cx="76200" cy="71437"/>
            </a:xfrm>
            <a:custGeom>
              <a:avLst/>
              <a:gdLst>
                <a:gd name="T0" fmla="*/ 24 w 48"/>
                <a:gd name="T1" fmla="*/ 0 h 45"/>
                <a:gd name="T2" fmla="*/ 31 w 48"/>
                <a:gd name="T3" fmla="*/ 15 h 45"/>
                <a:gd name="T4" fmla="*/ 48 w 48"/>
                <a:gd name="T5" fmla="*/ 17 h 45"/>
                <a:gd name="T6" fmla="*/ 36 w 48"/>
                <a:gd name="T7" fmla="*/ 29 h 45"/>
                <a:gd name="T8" fmla="*/ 38 w 48"/>
                <a:gd name="T9" fmla="*/ 45 h 45"/>
                <a:gd name="T10" fmla="*/ 24 w 48"/>
                <a:gd name="T11" fmla="*/ 38 h 45"/>
                <a:gd name="T12" fmla="*/ 10 w 48"/>
                <a:gd name="T13" fmla="*/ 45 h 45"/>
                <a:gd name="T14" fmla="*/ 12 w 48"/>
                <a:gd name="T15" fmla="*/ 29 h 45"/>
                <a:gd name="T16" fmla="*/ 0 w 48"/>
                <a:gd name="T17" fmla="*/ 17 h 45"/>
                <a:gd name="T18" fmla="*/ 17 w 48"/>
                <a:gd name="T19" fmla="*/ 15 h 45"/>
                <a:gd name="T20" fmla="*/ 24 w 48"/>
                <a:gd name="T21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8" h="45">
                  <a:moveTo>
                    <a:pt x="24" y="0"/>
                  </a:moveTo>
                  <a:lnTo>
                    <a:pt x="31" y="15"/>
                  </a:lnTo>
                  <a:lnTo>
                    <a:pt x="48" y="17"/>
                  </a:lnTo>
                  <a:lnTo>
                    <a:pt x="36" y="29"/>
                  </a:lnTo>
                  <a:lnTo>
                    <a:pt x="38" y="45"/>
                  </a:lnTo>
                  <a:lnTo>
                    <a:pt x="24" y="38"/>
                  </a:lnTo>
                  <a:lnTo>
                    <a:pt x="10" y="45"/>
                  </a:lnTo>
                  <a:lnTo>
                    <a:pt x="12" y="29"/>
                  </a:lnTo>
                  <a:lnTo>
                    <a:pt x="0" y="17"/>
                  </a:lnTo>
                  <a:lnTo>
                    <a:pt x="17" y="15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F1E4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9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-2492375" y="5176838"/>
              <a:ext cx="74613" cy="71437"/>
            </a:xfrm>
            <a:custGeom>
              <a:avLst/>
              <a:gdLst>
                <a:gd name="T0" fmla="*/ 23 w 47"/>
                <a:gd name="T1" fmla="*/ 0 h 45"/>
                <a:gd name="T2" fmla="*/ 31 w 47"/>
                <a:gd name="T3" fmla="*/ 14 h 45"/>
                <a:gd name="T4" fmla="*/ 47 w 47"/>
                <a:gd name="T5" fmla="*/ 17 h 45"/>
                <a:gd name="T6" fmla="*/ 35 w 47"/>
                <a:gd name="T7" fmla="*/ 29 h 45"/>
                <a:gd name="T8" fmla="*/ 40 w 47"/>
                <a:gd name="T9" fmla="*/ 45 h 45"/>
                <a:gd name="T10" fmla="*/ 23 w 47"/>
                <a:gd name="T11" fmla="*/ 38 h 45"/>
                <a:gd name="T12" fmla="*/ 9 w 47"/>
                <a:gd name="T13" fmla="*/ 45 h 45"/>
                <a:gd name="T14" fmla="*/ 12 w 47"/>
                <a:gd name="T15" fmla="*/ 29 h 45"/>
                <a:gd name="T16" fmla="*/ 0 w 47"/>
                <a:gd name="T17" fmla="*/ 17 h 45"/>
                <a:gd name="T18" fmla="*/ 16 w 47"/>
                <a:gd name="T19" fmla="*/ 14 h 45"/>
                <a:gd name="T20" fmla="*/ 23 w 47"/>
                <a:gd name="T21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7" h="45">
                  <a:moveTo>
                    <a:pt x="23" y="0"/>
                  </a:moveTo>
                  <a:lnTo>
                    <a:pt x="31" y="14"/>
                  </a:lnTo>
                  <a:lnTo>
                    <a:pt x="47" y="17"/>
                  </a:lnTo>
                  <a:lnTo>
                    <a:pt x="35" y="29"/>
                  </a:lnTo>
                  <a:lnTo>
                    <a:pt x="40" y="45"/>
                  </a:lnTo>
                  <a:lnTo>
                    <a:pt x="23" y="38"/>
                  </a:lnTo>
                  <a:lnTo>
                    <a:pt x="9" y="45"/>
                  </a:lnTo>
                  <a:lnTo>
                    <a:pt x="12" y="29"/>
                  </a:lnTo>
                  <a:lnTo>
                    <a:pt x="0" y="17"/>
                  </a:lnTo>
                  <a:lnTo>
                    <a:pt x="16" y="14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F8BB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956" name="Group 955出自【趣你的PPT】(微信:qunideppt)：最优质的PPT资源库"/>
          <p:cNvGrpSpPr/>
          <p:nvPr/>
        </p:nvGrpSpPr>
        <p:grpSpPr>
          <a:xfrm>
            <a:off x="5528904" y="2659249"/>
            <a:ext cx="1097629" cy="1100497"/>
            <a:chOff x="7060411" y="-3257551"/>
            <a:chExt cx="3038475" cy="3046413"/>
          </a:xfrm>
        </p:grpSpPr>
        <p:sp>
          <p:nvSpPr>
            <p:cNvPr id="800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7060411" y="-3257551"/>
              <a:ext cx="3038475" cy="3046413"/>
            </a:xfrm>
            <a:prstGeom prst="ellipse">
              <a:avLst/>
            </a:prstGeom>
            <a:solidFill>
              <a:srgbClr val="00AA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0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060411" y="-2786063"/>
              <a:ext cx="3038475" cy="1878013"/>
            </a:xfrm>
            <a:custGeom>
              <a:avLst/>
              <a:gdLst>
                <a:gd name="T0" fmla="*/ 353 w 808"/>
                <a:gd name="T1" fmla="*/ 0 h 499"/>
                <a:gd name="T2" fmla="*/ 300 w 808"/>
                <a:gd name="T3" fmla="*/ 107 h 499"/>
                <a:gd name="T4" fmla="*/ 256 w 808"/>
                <a:gd name="T5" fmla="*/ 47 h 499"/>
                <a:gd name="T6" fmla="*/ 200 w 808"/>
                <a:gd name="T7" fmla="*/ 158 h 499"/>
                <a:gd name="T8" fmla="*/ 136 w 808"/>
                <a:gd name="T9" fmla="*/ 71 h 499"/>
                <a:gd name="T10" fmla="*/ 86 w 808"/>
                <a:gd name="T11" fmla="*/ 171 h 499"/>
                <a:gd name="T12" fmla="*/ 49 w 808"/>
                <a:gd name="T13" fmla="*/ 121 h 499"/>
                <a:gd name="T14" fmla="*/ 7 w 808"/>
                <a:gd name="T15" fmla="*/ 205 h 499"/>
                <a:gd name="T16" fmla="*/ 0 w 808"/>
                <a:gd name="T17" fmla="*/ 279 h 499"/>
                <a:gd name="T18" fmla="*/ 65 w 808"/>
                <a:gd name="T19" fmla="*/ 499 h 499"/>
                <a:gd name="T20" fmla="*/ 328 w 808"/>
                <a:gd name="T21" fmla="*/ 497 h 499"/>
                <a:gd name="T22" fmla="*/ 292 w 808"/>
                <a:gd name="T23" fmla="*/ 449 h 499"/>
                <a:gd name="T24" fmla="*/ 415 w 808"/>
                <a:gd name="T25" fmla="*/ 448 h 499"/>
                <a:gd name="T26" fmla="*/ 398 w 808"/>
                <a:gd name="T27" fmla="*/ 425 h 499"/>
                <a:gd name="T28" fmla="*/ 445 w 808"/>
                <a:gd name="T29" fmla="*/ 424 h 499"/>
                <a:gd name="T30" fmla="*/ 437 w 808"/>
                <a:gd name="T31" fmla="*/ 441 h 499"/>
                <a:gd name="T32" fmla="*/ 583 w 808"/>
                <a:gd name="T33" fmla="*/ 440 h 499"/>
                <a:gd name="T34" fmla="*/ 579 w 808"/>
                <a:gd name="T35" fmla="*/ 448 h 499"/>
                <a:gd name="T36" fmla="*/ 772 w 808"/>
                <a:gd name="T37" fmla="*/ 446 h 499"/>
                <a:gd name="T38" fmla="*/ 808 w 808"/>
                <a:gd name="T39" fmla="*/ 279 h 499"/>
                <a:gd name="T40" fmla="*/ 760 w 808"/>
                <a:gd name="T41" fmla="*/ 87 h 499"/>
                <a:gd name="T42" fmla="*/ 714 w 808"/>
                <a:gd name="T43" fmla="*/ 178 h 499"/>
                <a:gd name="T44" fmla="*/ 627 w 808"/>
                <a:gd name="T45" fmla="*/ 61 h 499"/>
                <a:gd name="T46" fmla="*/ 604 w 808"/>
                <a:gd name="T47" fmla="*/ 107 h 499"/>
                <a:gd name="T48" fmla="*/ 536 w 808"/>
                <a:gd name="T49" fmla="*/ 15 h 499"/>
                <a:gd name="T50" fmla="*/ 467 w 808"/>
                <a:gd name="T51" fmla="*/ 153 h 499"/>
                <a:gd name="T52" fmla="*/ 353 w 808"/>
                <a:gd name="T53" fmla="*/ 0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808" h="499">
                  <a:moveTo>
                    <a:pt x="353" y="0"/>
                  </a:moveTo>
                  <a:cubicBezTo>
                    <a:pt x="300" y="107"/>
                    <a:pt x="300" y="107"/>
                    <a:pt x="300" y="107"/>
                  </a:cubicBezTo>
                  <a:cubicBezTo>
                    <a:pt x="256" y="47"/>
                    <a:pt x="256" y="47"/>
                    <a:pt x="256" y="47"/>
                  </a:cubicBezTo>
                  <a:cubicBezTo>
                    <a:pt x="200" y="158"/>
                    <a:pt x="200" y="158"/>
                    <a:pt x="200" y="158"/>
                  </a:cubicBezTo>
                  <a:cubicBezTo>
                    <a:pt x="136" y="71"/>
                    <a:pt x="136" y="71"/>
                    <a:pt x="136" y="71"/>
                  </a:cubicBezTo>
                  <a:cubicBezTo>
                    <a:pt x="86" y="171"/>
                    <a:pt x="86" y="171"/>
                    <a:pt x="86" y="171"/>
                  </a:cubicBezTo>
                  <a:cubicBezTo>
                    <a:pt x="49" y="121"/>
                    <a:pt x="49" y="121"/>
                    <a:pt x="49" y="121"/>
                  </a:cubicBezTo>
                  <a:cubicBezTo>
                    <a:pt x="7" y="205"/>
                    <a:pt x="7" y="205"/>
                    <a:pt x="7" y="205"/>
                  </a:cubicBezTo>
                  <a:cubicBezTo>
                    <a:pt x="3" y="229"/>
                    <a:pt x="0" y="254"/>
                    <a:pt x="0" y="279"/>
                  </a:cubicBezTo>
                  <a:cubicBezTo>
                    <a:pt x="0" y="360"/>
                    <a:pt x="24" y="436"/>
                    <a:pt x="65" y="499"/>
                  </a:cubicBezTo>
                  <a:cubicBezTo>
                    <a:pt x="328" y="497"/>
                    <a:pt x="328" y="497"/>
                    <a:pt x="328" y="497"/>
                  </a:cubicBezTo>
                  <a:cubicBezTo>
                    <a:pt x="292" y="449"/>
                    <a:pt x="292" y="449"/>
                    <a:pt x="292" y="449"/>
                  </a:cubicBezTo>
                  <a:cubicBezTo>
                    <a:pt x="415" y="448"/>
                    <a:pt x="415" y="448"/>
                    <a:pt x="415" y="448"/>
                  </a:cubicBezTo>
                  <a:cubicBezTo>
                    <a:pt x="398" y="425"/>
                    <a:pt x="398" y="425"/>
                    <a:pt x="398" y="425"/>
                  </a:cubicBezTo>
                  <a:cubicBezTo>
                    <a:pt x="445" y="424"/>
                    <a:pt x="445" y="424"/>
                    <a:pt x="445" y="424"/>
                  </a:cubicBezTo>
                  <a:cubicBezTo>
                    <a:pt x="437" y="441"/>
                    <a:pt x="437" y="441"/>
                    <a:pt x="437" y="441"/>
                  </a:cubicBezTo>
                  <a:cubicBezTo>
                    <a:pt x="583" y="440"/>
                    <a:pt x="583" y="440"/>
                    <a:pt x="583" y="440"/>
                  </a:cubicBezTo>
                  <a:cubicBezTo>
                    <a:pt x="579" y="448"/>
                    <a:pt x="579" y="448"/>
                    <a:pt x="579" y="448"/>
                  </a:cubicBezTo>
                  <a:cubicBezTo>
                    <a:pt x="772" y="446"/>
                    <a:pt x="772" y="446"/>
                    <a:pt x="772" y="446"/>
                  </a:cubicBezTo>
                  <a:cubicBezTo>
                    <a:pt x="795" y="395"/>
                    <a:pt x="808" y="339"/>
                    <a:pt x="808" y="279"/>
                  </a:cubicBezTo>
                  <a:cubicBezTo>
                    <a:pt x="808" y="210"/>
                    <a:pt x="791" y="144"/>
                    <a:pt x="760" y="87"/>
                  </a:cubicBezTo>
                  <a:cubicBezTo>
                    <a:pt x="714" y="178"/>
                    <a:pt x="714" y="178"/>
                    <a:pt x="714" y="178"/>
                  </a:cubicBezTo>
                  <a:cubicBezTo>
                    <a:pt x="627" y="61"/>
                    <a:pt x="627" y="61"/>
                    <a:pt x="627" y="61"/>
                  </a:cubicBezTo>
                  <a:cubicBezTo>
                    <a:pt x="604" y="107"/>
                    <a:pt x="604" y="107"/>
                    <a:pt x="604" y="107"/>
                  </a:cubicBezTo>
                  <a:cubicBezTo>
                    <a:pt x="536" y="15"/>
                    <a:pt x="536" y="15"/>
                    <a:pt x="536" y="15"/>
                  </a:cubicBezTo>
                  <a:cubicBezTo>
                    <a:pt x="467" y="153"/>
                    <a:pt x="467" y="153"/>
                    <a:pt x="467" y="153"/>
                  </a:cubicBezTo>
                  <a:cubicBezTo>
                    <a:pt x="353" y="0"/>
                    <a:pt x="353" y="0"/>
                    <a:pt x="353" y="0"/>
                  </a:cubicBezTo>
                </a:path>
              </a:pathLst>
            </a:custGeom>
            <a:solidFill>
              <a:srgbClr val="0049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0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741448" y="-2925763"/>
              <a:ext cx="2003425" cy="1882775"/>
            </a:xfrm>
            <a:custGeom>
              <a:avLst/>
              <a:gdLst>
                <a:gd name="T0" fmla="*/ 0 w 1262"/>
                <a:gd name="T1" fmla="*/ 1186 h 1186"/>
                <a:gd name="T2" fmla="*/ 644 w 1262"/>
                <a:gd name="T3" fmla="*/ 0 h 1186"/>
                <a:gd name="T4" fmla="*/ 1262 w 1262"/>
                <a:gd name="T5" fmla="*/ 1162 h 1186"/>
                <a:gd name="T6" fmla="*/ 0 w 1262"/>
                <a:gd name="T7" fmla="*/ 1186 h 1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62" h="1186">
                  <a:moveTo>
                    <a:pt x="0" y="1186"/>
                  </a:moveTo>
                  <a:lnTo>
                    <a:pt x="644" y="0"/>
                  </a:lnTo>
                  <a:lnTo>
                    <a:pt x="1262" y="1162"/>
                  </a:lnTo>
                  <a:lnTo>
                    <a:pt x="0" y="1186"/>
                  </a:lnTo>
                  <a:close/>
                </a:path>
              </a:pathLst>
            </a:custGeom>
            <a:solidFill>
              <a:srgbClr val="595A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0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354223" y="-2986088"/>
              <a:ext cx="774700" cy="806450"/>
            </a:xfrm>
            <a:custGeom>
              <a:avLst/>
              <a:gdLst>
                <a:gd name="T0" fmla="*/ 174 w 206"/>
                <a:gd name="T1" fmla="*/ 125 h 214"/>
                <a:gd name="T2" fmla="*/ 104 w 206"/>
                <a:gd name="T3" fmla="*/ 0 h 214"/>
                <a:gd name="T4" fmla="*/ 44 w 206"/>
                <a:gd name="T5" fmla="*/ 120 h 214"/>
                <a:gd name="T6" fmla="*/ 33 w 206"/>
                <a:gd name="T7" fmla="*/ 118 h 214"/>
                <a:gd name="T8" fmla="*/ 0 w 206"/>
                <a:gd name="T9" fmla="*/ 151 h 214"/>
                <a:gd name="T10" fmla="*/ 33 w 206"/>
                <a:gd name="T11" fmla="*/ 184 h 214"/>
                <a:gd name="T12" fmla="*/ 41 w 206"/>
                <a:gd name="T13" fmla="*/ 183 h 214"/>
                <a:gd name="T14" fmla="*/ 74 w 206"/>
                <a:gd name="T15" fmla="*/ 214 h 214"/>
                <a:gd name="T16" fmla="*/ 100 w 206"/>
                <a:gd name="T17" fmla="*/ 201 h 214"/>
                <a:gd name="T18" fmla="*/ 125 w 206"/>
                <a:gd name="T19" fmla="*/ 212 h 214"/>
                <a:gd name="T20" fmla="*/ 157 w 206"/>
                <a:gd name="T21" fmla="*/ 188 h 214"/>
                <a:gd name="T22" fmla="*/ 173 w 206"/>
                <a:gd name="T23" fmla="*/ 191 h 214"/>
                <a:gd name="T24" fmla="*/ 206 w 206"/>
                <a:gd name="T25" fmla="*/ 158 h 214"/>
                <a:gd name="T26" fmla="*/ 174 w 206"/>
                <a:gd name="T27" fmla="*/ 125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6" h="214">
                  <a:moveTo>
                    <a:pt x="174" y="125"/>
                  </a:moveTo>
                  <a:cubicBezTo>
                    <a:pt x="104" y="0"/>
                    <a:pt x="104" y="0"/>
                    <a:pt x="104" y="0"/>
                  </a:cubicBezTo>
                  <a:cubicBezTo>
                    <a:pt x="44" y="120"/>
                    <a:pt x="44" y="120"/>
                    <a:pt x="44" y="120"/>
                  </a:cubicBezTo>
                  <a:cubicBezTo>
                    <a:pt x="41" y="118"/>
                    <a:pt x="37" y="118"/>
                    <a:pt x="33" y="118"/>
                  </a:cubicBezTo>
                  <a:cubicBezTo>
                    <a:pt x="15" y="118"/>
                    <a:pt x="0" y="132"/>
                    <a:pt x="0" y="151"/>
                  </a:cubicBezTo>
                  <a:cubicBezTo>
                    <a:pt x="0" y="169"/>
                    <a:pt x="15" y="184"/>
                    <a:pt x="33" y="184"/>
                  </a:cubicBezTo>
                  <a:cubicBezTo>
                    <a:pt x="36" y="184"/>
                    <a:pt x="38" y="183"/>
                    <a:pt x="41" y="183"/>
                  </a:cubicBezTo>
                  <a:cubicBezTo>
                    <a:pt x="41" y="200"/>
                    <a:pt x="56" y="214"/>
                    <a:pt x="74" y="214"/>
                  </a:cubicBezTo>
                  <a:cubicBezTo>
                    <a:pt x="85" y="214"/>
                    <a:pt x="94" y="209"/>
                    <a:pt x="100" y="201"/>
                  </a:cubicBezTo>
                  <a:cubicBezTo>
                    <a:pt x="106" y="208"/>
                    <a:pt x="115" y="212"/>
                    <a:pt x="125" y="212"/>
                  </a:cubicBezTo>
                  <a:cubicBezTo>
                    <a:pt x="141" y="212"/>
                    <a:pt x="154" y="202"/>
                    <a:pt x="157" y="188"/>
                  </a:cubicBezTo>
                  <a:cubicBezTo>
                    <a:pt x="162" y="190"/>
                    <a:pt x="167" y="191"/>
                    <a:pt x="173" y="191"/>
                  </a:cubicBezTo>
                  <a:cubicBezTo>
                    <a:pt x="191" y="191"/>
                    <a:pt x="206" y="177"/>
                    <a:pt x="206" y="158"/>
                  </a:cubicBezTo>
                  <a:cubicBezTo>
                    <a:pt x="206" y="141"/>
                    <a:pt x="192" y="126"/>
                    <a:pt x="174" y="125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12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9151148" y="-927101"/>
              <a:ext cx="266700" cy="60325"/>
            </a:xfrm>
            <a:prstGeom prst="rect">
              <a:avLst/>
            </a:prstGeom>
            <a:solidFill>
              <a:srgbClr val="3530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13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7801773" y="-998538"/>
              <a:ext cx="101600" cy="106363"/>
            </a:xfrm>
            <a:prstGeom prst="ellipse">
              <a:avLst/>
            </a:prstGeom>
            <a:solidFill>
              <a:srgbClr val="ED2A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1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846223" y="-1682751"/>
              <a:ext cx="1349375" cy="887413"/>
            </a:xfrm>
            <a:custGeom>
              <a:avLst/>
              <a:gdLst>
                <a:gd name="T0" fmla="*/ 359 w 359"/>
                <a:gd name="T1" fmla="*/ 215 h 236"/>
                <a:gd name="T2" fmla="*/ 338 w 359"/>
                <a:gd name="T3" fmla="*/ 236 h 236"/>
                <a:gd name="T4" fmla="*/ 20 w 359"/>
                <a:gd name="T5" fmla="*/ 236 h 236"/>
                <a:gd name="T6" fmla="*/ 0 w 359"/>
                <a:gd name="T7" fmla="*/ 215 h 236"/>
                <a:gd name="T8" fmla="*/ 0 w 359"/>
                <a:gd name="T9" fmla="*/ 20 h 236"/>
                <a:gd name="T10" fmla="*/ 20 w 359"/>
                <a:gd name="T11" fmla="*/ 0 h 236"/>
                <a:gd name="T12" fmla="*/ 338 w 359"/>
                <a:gd name="T13" fmla="*/ 0 h 236"/>
                <a:gd name="T14" fmla="*/ 359 w 359"/>
                <a:gd name="T15" fmla="*/ 20 h 236"/>
                <a:gd name="T16" fmla="*/ 359 w 359"/>
                <a:gd name="T17" fmla="*/ 215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9" h="236">
                  <a:moveTo>
                    <a:pt x="359" y="215"/>
                  </a:moveTo>
                  <a:cubicBezTo>
                    <a:pt x="359" y="227"/>
                    <a:pt x="350" y="236"/>
                    <a:pt x="338" y="236"/>
                  </a:cubicBezTo>
                  <a:cubicBezTo>
                    <a:pt x="20" y="236"/>
                    <a:pt x="20" y="236"/>
                    <a:pt x="20" y="236"/>
                  </a:cubicBezTo>
                  <a:cubicBezTo>
                    <a:pt x="9" y="236"/>
                    <a:pt x="0" y="227"/>
                    <a:pt x="0" y="215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8" y="0"/>
                    <a:pt x="338" y="0"/>
                    <a:pt x="338" y="0"/>
                  </a:cubicBezTo>
                  <a:cubicBezTo>
                    <a:pt x="350" y="0"/>
                    <a:pt x="359" y="9"/>
                    <a:pt x="359" y="20"/>
                  </a:cubicBezTo>
                  <a:lnTo>
                    <a:pt x="359" y="215"/>
                  </a:lnTo>
                  <a:close/>
                </a:path>
              </a:pathLst>
            </a:custGeom>
            <a:solidFill>
              <a:srgbClr val="F8BB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15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7963698" y="-976313"/>
              <a:ext cx="387350" cy="388938"/>
            </a:xfrm>
            <a:custGeom>
              <a:avLst/>
              <a:gdLst>
                <a:gd name="T0" fmla="*/ 0 w 103"/>
                <a:gd name="T1" fmla="*/ 51 h 103"/>
                <a:gd name="T2" fmla="*/ 52 w 103"/>
                <a:gd name="T3" fmla="*/ 103 h 103"/>
                <a:gd name="T4" fmla="*/ 103 w 103"/>
                <a:gd name="T5" fmla="*/ 51 h 103"/>
                <a:gd name="T6" fmla="*/ 52 w 103"/>
                <a:gd name="T7" fmla="*/ 0 h 103"/>
                <a:gd name="T8" fmla="*/ 0 w 103"/>
                <a:gd name="T9" fmla="*/ 51 h 103"/>
                <a:gd name="T10" fmla="*/ 31 w 103"/>
                <a:gd name="T11" fmla="*/ 51 h 103"/>
                <a:gd name="T12" fmla="*/ 52 w 103"/>
                <a:gd name="T13" fmla="*/ 30 h 103"/>
                <a:gd name="T14" fmla="*/ 73 w 103"/>
                <a:gd name="T15" fmla="*/ 51 h 103"/>
                <a:gd name="T16" fmla="*/ 52 w 103"/>
                <a:gd name="T17" fmla="*/ 72 h 103"/>
                <a:gd name="T18" fmla="*/ 31 w 103"/>
                <a:gd name="T19" fmla="*/ 51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3" h="103">
                  <a:moveTo>
                    <a:pt x="0" y="51"/>
                  </a:moveTo>
                  <a:cubicBezTo>
                    <a:pt x="0" y="80"/>
                    <a:pt x="23" y="103"/>
                    <a:pt x="52" y="103"/>
                  </a:cubicBezTo>
                  <a:cubicBezTo>
                    <a:pt x="80" y="103"/>
                    <a:pt x="103" y="80"/>
                    <a:pt x="103" y="51"/>
                  </a:cubicBezTo>
                  <a:cubicBezTo>
                    <a:pt x="103" y="23"/>
                    <a:pt x="80" y="0"/>
                    <a:pt x="52" y="0"/>
                  </a:cubicBezTo>
                  <a:cubicBezTo>
                    <a:pt x="23" y="0"/>
                    <a:pt x="0" y="23"/>
                    <a:pt x="0" y="51"/>
                  </a:cubicBezTo>
                  <a:close/>
                  <a:moveTo>
                    <a:pt x="31" y="51"/>
                  </a:moveTo>
                  <a:cubicBezTo>
                    <a:pt x="31" y="40"/>
                    <a:pt x="40" y="30"/>
                    <a:pt x="52" y="30"/>
                  </a:cubicBezTo>
                  <a:cubicBezTo>
                    <a:pt x="63" y="30"/>
                    <a:pt x="73" y="40"/>
                    <a:pt x="73" y="51"/>
                  </a:cubicBezTo>
                  <a:cubicBezTo>
                    <a:pt x="73" y="63"/>
                    <a:pt x="63" y="72"/>
                    <a:pt x="52" y="72"/>
                  </a:cubicBezTo>
                  <a:cubicBezTo>
                    <a:pt x="40" y="72"/>
                    <a:pt x="31" y="63"/>
                    <a:pt x="31" y="51"/>
                  </a:cubicBezTo>
                  <a:close/>
                </a:path>
              </a:pathLst>
            </a:custGeom>
            <a:solidFill>
              <a:srgbClr val="3530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16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8079586" y="-862013"/>
              <a:ext cx="158750" cy="15716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17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8689186" y="-979488"/>
              <a:ext cx="387350" cy="387350"/>
            </a:xfrm>
            <a:custGeom>
              <a:avLst/>
              <a:gdLst>
                <a:gd name="T0" fmla="*/ 0 w 103"/>
                <a:gd name="T1" fmla="*/ 52 h 103"/>
                <a:gd name="T2" fmla="*/ 51 w 103"/>
                <a:gd name="T3" fmla="*/ 103 h 103"/>
                <a:gd name="T4" fmla="*/ 103 w 103"/>
                <a:gd name="T5" fmla="*/ 52 h 103"/>
                <a:gd name="T6" fmla="*/ 51 w 103"/>
                <a:gd name="T7" fmla="*/ 0 h 103"/>
                <a:gd name="T8" fmla="*/ 0 w 103"/>
                <a:gd name="T9" fmla="*/ 52 h 103"/>
                <a:gd name="T10" fmla="*/ 30 w 103"/>
                <a:gd name="T11" fmla="*/ 52 h 103"/>
                <a:gd name="T12" fmla="*/ 51 w 103"/>
                <a:gd name="T13" fmla="*/ 31 h 103"/>
                <a:gd name="T14" fmla="*/ 72 w 103"/>
                <a:gd name="T15" fmla="*/ 52 h 103"/>
                <a:gd name="T16" fmla="*/ 51 w 103"/>
                <a:gd name="T17" fmla="*/ 72 h 103"/>
                <a:gd name="T18" fmla="*/ 30 w 103"/>
                <a:gd name="T19" fmla="*/ 52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3" h="103">
                  <a:moveTo>
                    <a:pt x="0" y="52"/>
                  </a:moveTo>
                  <a:cubicBezTo>
                    <a:pt x="0" y="80"/>
                    <a:pt x="23" y="103"/>
                    <a:pt x="51" y="103"/>
                  </a:cubicBezTo>
                  <a:cubicBezTo>
                    <a:pt x="80" y="103"/>
                    <a:pt x="103" y="80"/>
                    <a:pt x="103" y="52"/>
                  </a:cubicBezTo>
                  <a:cubicBezTo>
                    <a:pt x="103" y="23"/>
                    <a:pt x="80" y="0"/>
                    <a:pt x="51" y="0"/>
                  </a:cubicBezTo>
                  <a:cubicBezTo>
                    <a:pt x="23" y="0"/>
                    <a:pt x="0" y="23"/>
                    <a:pt x="0" y="52"/>
                  </a:cubicBezTo>
                  <a:close/>
                  <a:moveTo>
                    <a:pt x="30" y="52"/>
                  </a:moveTo>
                  <a:cubicBezTo>
                    <a:pt x="30" y="40"/>
                    <a:pt x="40" y="31"/>
                    <a:pt x="51" y="31"/>
                  </a:cubicBezTo>
                  <a:cubicBezTo>
                    <a:pt x="63" y="31"/>
                    <a:pt x="72" y="40"/>
                    <a:pt x="72" y="52"/>
                  </a:cubicBezTo>
                  <a:cubicBezTo>
                    <a:pt x="72" y="63"/>
                    <a:pt x="63" y="72"/>
                    <a:pt x="51" y="72"/>
                  </a:cubicBezTo>
                  <a:cubicBezTo>
                    <a:pt x="40" y="72"/>
                    <a:pt x="30" y="63"/>
                    <a:pt x="30" y="52"/>
                  </a:cubicBezTo>
                  <a:close/>
                </a:path>
              </a:pathLst>
            </a:custGeom>
            <a:solidFill>
              <a:srgbClr val="3530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18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8801898" y="-866776"/>
              <a:ext cx="157163" cy="15875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1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966873" y="-1514476"/>
              <a:ext cx="508000" cy="373063"/>
            </a:xfrm>
            <a:custGeom>
              <a:avLst/>
              <a:gdLst>
                <a:gd name="T0" fmla="*/ 135 w 135"/>
                <a:gd name="T1" fmla="*/ 85 h 99"/>
                <a:gd name="T2" fmla="*/ 121 w 135"/>
                <a:gd name="T3" fmla="*/ 99 h 99"/>
                <a:gd name="T4" fmla="*/ 14 w 135"/>
                <a:gd name="T5" fmla="*/ 99 h 99"/>
                <a:gd name="T6" fmla="*/ 0 w 135"/>
                <a:gd name="T7" fmla="*/ 85 h 99"/>
                <a:gd name="T8" fmla="*/ 0 w 135"/>
                <a:gd name="T9" fmla="*/ 14 h 99"/>
                <a:gd name="T10" fmla="*/ 14 w 135"/>
                <a:gd name="T11" fmla="*/ 0 h 99"/>
                <a:gd name="T12" fmla="*/ 121 w 135"/>
                <a:gd name="T13" fmla="*/ 0 h 99"/>
                <a:gd name="T14" fmla="*/ 135 w 135"/>
                <a:gd name="T15" fmla="*/ 14 h 99"/>
                <a:gd name="T16" fmla="*/ 135 w 135"/>
                <a:gd name="T17" fmla="*/ 85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5" h="99">
                  <a:moveTo>
                    <a:pt x="135" y="85"/>
                  </a:moveTo>
                  <a:cubicBezTo>
                    <a:pt x="135" y="93"/>
                    <a:pt x="129" y="99"/>
                    <a:pt x="121" y="99"/>
                  </a:cubicBezTo>
                  <a:cubicBezTo>
                    <a:pt x="14" y="99"/>
                    <a:pt x="14" y="99"/>
                    <a:pt x="14" y="99"/>
                  </a:cubicBezTo>
                  <a:cubicBezTo>
                    <a:pt x="6" y="99"/>
                    <a:pt x="0" y="93"/>
                    <a:pt x="0" y="8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121" y="0"/>
                    <a:pt x="121" y="0"/>
                    <a:pt x="121" y="0"/>
                  </a:cubicBezTo>
                  <a:cubicBezTo>
                    <a:pt x="129" y="0"/>
                    <a:pt x="135" y="6"/>
                    <a:pt x="135" y="14"/>
                  </a:cubicBezTo>
                  <a:lnTo>
                    <a:pt x="135" y="8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2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590761" y="-1514476"/>
              <a:ext cx="508000" cy="373063"/>
            </a:xfrm>
            <a:custGeom>
              <a:avLst/>
              <a:gdLst>
                <a:gd name="T0" fmla="*/ 135 w 135"/>
                <a:gd name="T1" fmla="*/ 85 h 99"/>
                <a:gd name="T2" fmla="*/ 121 w 135"/>
                <a:gd name="T3" fmla="*/ 99 h 99"/>
                <a:gd name="T4" fmla="*/ 14 w 135"/>
                <a:gd name="T5" fmla="*/ 99 h 99"/>
                <a:gd name="T6" fmla="*/ 0 w 135"/>
                <a:gd name="T7" fmla="*/ 85 h 99"/>
                <a:gd name="T8" fmla="*/ 0 w 135"/>
                <a:gd name="T9" fmla="*/ 14 h 99"/>
                <a:gd name="T10" fmla="*/ 14 w 135"/>
                <a:gd name="T11" fmla="*/ 0 h 99"/>
                <a:gd name="T12" fmla="*/ 121 w 135"/>
                <a:gd name="T13" fmla="*/ 0 h 99"/>
                <a:gd name="T14" fmla="*/ 135 w 135"/>
                <a:gd name="T15" fmla="*/ 14 h 99"/>
                <a:gd name="T16" fmla="*/ 135 w 135"/>
                <a:gd name="T17" fmla="*/ 85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5" h="99">
                  <a:moveTo>
                    <a:pt x="135" y="85"/>
                  </a:moveTo>
                  <a:cubicBezTo>
                    <a:pt x="135" y="93"/>
                    <a:pt x="129" y="99"/>
                    <a:pt x="121" y="99"/>
                  </a:cubicBezTo>
                  <a:cubicBezTo>
                    <a:pt x="14" y="99"/>
                    <a:pt x="14" y="99"/>
                    <a:pt x="14" y="99"/>
                  </a:cubicBezTo>
                  <a:cubicBezTo>
                    <a:pt x="6" y="99"/>
                    <a:pt x="0" y="93"/>
                    <a:pt x="0" y="8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121" y="0"/>
                    <a:pt x="121" y="0"/>
                    <a:pt x="121" y="0"/>
                  </a:cubicBezTo>
                  <a:cubicBezTo>
                    <a:pt x="129" y="0"/>
                    <a:pt x="135" y="6"/>
                    <a:pt x="135" y="14"/>
                  </a:cubicBezTo>
                  <a:lnTo>
                    <a:pt x="135" y="8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2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790661" y="-1736726"/>
              <a:ext cx="1446213" cy="158750"/>
            </a:xfrm>
            <a:custGeom>
              <a:avLst/>
              <a:gdLst>
                <a:gd name="T0" fmla="*/ 385 w 385"/>
                <a:gd name="T1" fmla="*/ 22 h 42"/>
                <a:gd name="T2" fmla="*/ 364 w 385"/>
                <a:gd name="T3" fmla="*/ 42 h 42"/>
                <a:gd name="T4" fmla="*/ 21 w 385"/>
                <a:gd name="T5" fmla="*/ 42 h 42"/>
                <a:gd name="T6" fmla="*/ 0 w 385"/>
                <a:gd name="T7" fmla="*/ 22 h 42"/>
                <a:gd name="T8" fmla="*/ 0 w 385"/>
                <a:gd name="T9" fmla="*/ 21 h 42"/>
                <a:gd name="T10" fmla="*/ 21 w 385"/>
                <a:gd name="T11" fmla="*/ 0 h 42"/>
                <a:gd name="T12" fmla="*/ 364 w 385"/>
                <a:gd name="T13" fmla="*/ 0 h 42"/>
                <a:gd name="T14" fmla="*/ 385 w 385"/>
                <a:gd name="T15" fmla="*/ 21 h 42"/>
                <a:gd name="T16" fmla="*/ 385 w 385"/>
                <a:gd name="T17" fmla="*/ 2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5" h="42">
                  <a:moveTo>
                    <a:pt x="385" y="22"/>
                  </a:moveTo>
                  <a:cubicBezTo>
                    <a:pt x="385" y="33"/>
                    <a:pt x="376" y="42"/>
                    <a:pt x="364" y="42"/>
                  </a:cubicBezTo>
                  <a:cubicBezTo>
                    <a:pt x="21" y="42"/>
                    <a:pt x="21" y="42"/>
                    <a:pt x="21" y="42"/>
                  </a:cubicBezTo>
                  <a:cubicBezTo>
                    <a:pt x="9" y="42"/>
                    <a:pt x="0" y="33"/>
                    <a:pt x="0" y="22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9"/>
                    <a:pt x="9" y="0"/>
                    <a:pt x="21" y="0"/>
                  </a:cubicBezTo>
                  <a:cubicBezTo>
                    <a:pt x="364" y="0"/>
                    <a:pt x="364" y="0"/>
                    <a:pt x="364" y="0"/>
                  </a:cubicBezTo>
                  <a:cubicBezTo>
                    <a:pt x="376" y="0"/>
                    <a:pt x="385" y="9"/>
                    <a:pt x="385" y="21"/>
                  </a:cubicBezTo>
                  <a:lnTo>
                    <a:pt x="385" y="22"/>
                  </a:lnTo>
                  <a:close/>
                </a:path>
              </a:pathLst>
            </a:custGeom>
            <a:solidFill>
              <a:srgbClr val="3530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22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7846223" y="-1095376"/>
              <a:ext cx="1346200" cy="63500"/>
            </a:xfrm>
            <a:prstGeom prst="rect">
              <a:avLst/>
            </a:prstGeom>
            <a:solidFill>
              <a:srgbClr val="3530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030" name="Group 1029出自【趣你的PPT】(微信:qunideppt)：最优质的PPT资源库"/>
          <p:cNvGrpSpPr/>
          <p:nvPr/>
        </p:nvGrpSpPr>
        <p:grpSpPr>
          <a:xfrm>
            <a:off x="10264665" y="2659249"/>
            <a:ext cx="1097629" cy="1100497"/>
            <a:chOff x="2105025" y="3743325"/>
            <a:chExt cx="3038475" cy="3046413"/>
          </a:xfrm>
        </p:grpSpPr>
        <p:sp>
          <p:nvSpPr>
            <p:cNvPr id="871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2105025" y="3743325"/>
              <a:ext cx="3038475" cy="3046413"/>
            </a:xfrm>
            <a:prstGeom prst="ellipse">
              <a:avLst/>
            </a:prstGeom>
            <a:solidFill>
              <a:srgbClr val="00AA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72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2154238" y="4387850"/>
              <a:ext cx="1154113" cy="493713"/>
            </a:xfrm>
            <a:custGeom>
              <a:avLst/>
              <a:gdLst>
                <a:gd name="T0" fmla="*/ 58 w 307"/>
                <a:gd name="T1" fmla="*/ 72 h 131"/>
                <a:gd name="T2" fmla="*/ 58 w 307"/>
                <a:gd name="T3" fmla="*/ 72 h 131"/>
                <a:gd name="T4" fmla="*/ 58 w 307"/>
                <a:gd name="T5" fmla="*/ 72 h 131"/>
                <a:gd name="T6" fmla="*/ 58 w 307"/>
                <a:gd name="T7" fmla="*/ 72 h 131"/>
                <a:gd name="T8" fmla="*/ 58 w 307"/>
                <a:gd name="T9" fmla="*/ 72 h 131"/>
                <a:gd name="T10" fmla="*/ 61 w 307"/>
                <a:gd name="T11" fmla="*/ 0 h 131"/>
                <a:gd name="T12" fmla="*/ 0 w 307"/>
                <a:gd name="T13" fmla="*/ 131 h 131"/>
                <a:gd name="T14" fmla="*/ 307 w 307"/>
                <a:gd name="T15" fmla="*/ 131 h 131"/>
                <a:gd name="T16" fmla="*/ 292 w 307"/>
                <a:gd name="T17" fmla="*/ 120 h 131"/>
                <a:gd name="T18" fmla="*/ 295 w 307"/>
                <a:gd name="T19" fmla="*/ 104 h 131"/>
                <a:gd name="T20" fmla="*/ 259 w 307"/>
                <a:gd name="T21" fmla="*/ 68 h 131"/>
                <a:gd name="T22" fmla="*/ 256 w 307"/>
                <a:gd name="T23" fmla="*/ 68 h 131"/>
                <a:gd name="T24" fmla="*/ 222 w 307"/>
                <a:gd name="T25" fmla="*/ 44 h 131"/>
                <a:gd name="T26" fmla="*/ 190 w 307"/>
                <a:gd name="T27" fmla="*/ 64 h 131"/>
                <a:gd name="T28" fmla="*/ 180 w 307"/>
                <a:gd name="T29" fmla="*/ 62 h 131"/>
                <a:gd name="T30" fmla="*/ 144 w 307"/>
                <a:gd name="T31" fmla="*/ 98 h 131"/>
                <a:gd name="T32" fmla="*/ 145 w 307"/>
                <a:gd name="T33" fmla="*/ 106 h 131"/>
                <a:gd name="T34" fmla="*/ 128 w 307"/>
                <a:gd name="T35" fmla="*/ 101 h 131"/>
                <a:gd name="T36" fmla="*/ 123 w 307"/>
                <a:gd name="T37" fmla="*/ 102 h 131"/>
                <a:gd name="T38" fmla="*/ 129 w 307"/>
                <a:gd name="T39" fmla="*/ 82 h 131"/>
                <a:gd name="T40" fmla="*/ 93 w 307"/>
                <a:gd name="T41" fmla="*/ 46 h 131"/>
                <a:gd name="T42" fmla="*/ 92 w 307"/>
                <a:gd name="T43" fmla="*/ 46 h 131"/>
                <a:gd name="T44" fmla="*/ 94 w 307"/>
                <a:gd name="T45" fmla="*/ 36 h 131"/>
                <a:gd name="T46" fmla="*/ 61 w 307"/>
                <a:gd name="T47" fmla="*/ 0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07" h="131">
                  <a:moveTo>
                    <a:pt x="58" y="72"/>
                  </a:moveTo>
                  <a:cubicBezTo>
                    <a:pt x="58" y="72"/>
                    <a:pt x="58" y="72"/>
                    <a:pt x="58" y="72"/>
                  </a:cubicBezTo>
                  <a:cubicBezTo>
                    <a:pt x="58" y="72"/>
                    <a:pt x="58" y="72"/>
                    <a:pt x="58" y="72"/>
                  </a:cubicBezTo>
                  <a:cubicBezTo>
                    <a:pt x="58" y="72"/>
                    <a:pt x="58" y="72"/>
                    <a:pt x="58" y="72"/>
                  </a:cubicBezTo>
                  <a:cubicBezTo>
                    <a:pt x="58" y="72"/>
                    <a:pt x="58" y="72"/>
                    <a:pt x="58" y="72"/>
                  </a:cubicBezTo>
                  <a:moveTo>
                    <a:pt x="61" y="0"/>
                  </a:moveTo>
                  <a:cubicBezTo>
                    <a:pt x="33" y="39"/>
                    <a:pt x="12" y="84"/>
                    <a:pt x="0" y="131"/>
                  </a:cubicBezTo>
                  <a:cubicBezTo>
                    <a:pt x="307" y="131"/>
                    <a:pt x="307" y="131"/>
                    <a:pt x="307" y="131"/>
                  </a:cubicBezTo>
                  <a:cubicBezTo>
                    <a:pt x="303" y="126"/>
                    <a:pt x="298" y="122"/>
                    <a:pt x="292" y="120"/>
                  </a:cubicBezTo>
                  <a:cubicBezTo>
                    <a:pt x="294" y="115"/>
                    <a:pt x="295" y="110"/>
                    <a:pt x="295" y="104"/>
                  </a:cubicBezTo>
                  <a:cubicBezTo>
                    <a:pt x="295" y="84"/>
                    <a:pt x="279" y="68"/>
                    <a:pt x="259" y="68"/>
                  </a:cubicBezTo>
                  <a:cubicBezTo>
                    <a:pt x="258" y="68"/>
                    <a:pt x="257" y="68"/>
                    <a:pt x="256" y="68"/>
                  </a:cubicBezTo>
                  <a:cubicBezTo>
                    <a:pt x="251" y="54"/>
                    <a:pt x="237" y="44"/>
                    <a:pt x="222" y="44"/>
                  </a:cubicBezTo>
                  <a:cubicBezTo>
                    <a:pt x="208" y="44"/>
                    <a:pt x="196" y="52"/>
                    <a:pt x="190" y="64"/>
                  </a:cubicBezTo>
                  <a:cubicBezTo>
                    <a:pt x="187" y="63"/>
                    <a:pt x="183" y="62"/>
                    <a:pt x="180" y="62"/>
                  </a:cubicBezTo>
                  <a:cubicBezTo>
                    <a:pt x="160" y="62"/>
                    <a:pt x="144" y="79"/>
                    <a:pt x="144" y="98"/>
                  </a:cubicBezTo>
                  <a:cubicBezTo>
                    <a:pt x="144" y="101"/>
                    <a:pt x="145" y="103"/>
                    <a:pt x="145" y="106"/>
                  </a:cubicBezTo>
                  <a:cubicBezTo>
                    <a:pt x="140" y="103"/>
                    <a:pt x="134" y="101"/>
                    <a:pt x="128" y="101"/>
                  </a:cubicBezTo>
                  <a:cubicBezTo>
                    <a:pt x="126" y="101"/>
                    <a:pt x="124" y="101"/>
                    <a:pt x="123" y="102"/>
                  </a:cubicBezTo>
                  <a:cubicBezTo>
                    <a:pt x="126" y="96"/>
                    <a:pt x="129" y="89"/>
                    <a:pt x="129" y="82"/>
                  </a:cubicBezTo>
                  <a:cubicBezTo>
                    <a:pt x="129" y="62"/>
                    <a:pt x="112" y="46"/>
                    <a:pt x="93" y="46"/>
                  </a:cubicBezTo>
                  <a:cubicBezTo>
                    <a:pt x="92" y="46"/>
                    <a:pt x="92" y="46"/>
                    <a:pt x="92" y="46"/>
                  </a:cubicBezTo>
                  <a:cubicBezTo>
                    <a:pt x="93" y="43"/>
                    <a:pt x="94" y="39"/>
                    <a:pt x="94" y="36"/>
                  </a:cubicBezTo>
                  <a:cubicBezTo>
                    <a:pt x="94" y="17"/>
                    <a:pt x="79" y="1"/>
                    <a:pt x="61" y="0"/>
                  </a:cubicBezTo>
                </a:path>
              </a:pathLst>
            </a:custGeom>
            <a:solidFill>
              <a:srgbClr val="006F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7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267200" y="4538663"/>
              <a:ext cx="827088" cy="342900"/>
            </a:xfrm>
            <a:custGeom>
              <a:avLst/>
              <a:gdLst>
                <a:gd name="T0" fmla="*/ 117 w 220"/>
                <a:gd name="T1" fmla="*/ 0 h 91"/>
                <a:gd name="T2" fmla="*/ 114 w 220"/>
                <a:gd name="T3" fmla="*/ 0 h 91"/>
                <a:gd name="T4" fmla="*/ 81 w 220"/>
                <a:gd name="T5" fmla="*/ 33 h 91"/>
                <a:gd name="T6" fmla="*/ 55 w 220"/>
                <a:gd name="T7" fmla="*/ 22 h 91"/>
                <a:gd name="T8" fmla="*/ 52 w 220"/>
                <a:gd name="T9" fmla="*/ 22 h 91"/>
                <a:gd name="T10" fmla="*/ 19 w 220"/>
                <a:gd name="T11" fmla="*/ 60 h 91"/>
                <a:gd name="T12" fmla="*/ 21 w 220"/>
                <a:gd name="T13" fmla="*/ 69 h 91"/>
                <a:gd name="T14" fmla="*/ 0 w 220"/>
                <a:gd name="T15" fmla="*/ 91 h 91"/>
                <a:gd name="T16" fmla="*/ 220 w 220"/>
                <a:gd name="T17" fmla="*/ 91 h 91"/>
                <a:gd name="T18" fmla="*/ 198 w 220"/>
                <a:gd name="T19" fmla="*/ 31 h 91"/>
                <a:gd name="T20" fmla="*/ 196 w 220"/>
                <a:gd name="T21" fmla="*/ 31 h 91"/>
                <a:gd name="T22" fmla="*/ 160 w 220"/>
                <a:gd name="T23" fmla="*/ 3 h 91"/>
                <a:gd name="T24" fmla="*/ 158 w 220"/>
                <a:gd name="T25" fmla="*/ 3 h 91"/>
                <a:gd name="T26" fmla="*/ 140 w 220"/>
                <a:gd name="T27" fmla="*/ 9 h 91"/>
                <a:gd name="T28" fmla="*/ 117 w 220"/>
                <a:gd name="T29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0" h="91">
                  <a:moveTo>
                    <a:pt x="117" y="0"/>
                  </a:moveTo>
                  <a:cubicBezTo>
                    <a:pt x="116" y="0"/>
                    <a:pt x="115" y="0"/>
                    <a:pt x="114" y="0"/>
                  </a:cubicBezTo>
                  <a:cubicBezTo>
                    <a:pt x="96" y="2"/>
                    <a:pt x="82" y="16"/>
                    <a:pt x="81" y="33"/>
                  </a:cubicBezTo>
                  <a:cubicBezTo>
                    <a:pt x="74" y="26"/>
                    <a:pt x="65" y="22"/>
                    <a:pt x="55" y="22"/>
                  </a:cubicBezTo>
                  <a:cubicBezTo>
                    <a:pt x="54" y="22"/>
                    <a:pt x="53" y="22"/>
                    <a:pt x="52" y="22"/>
                  </a:cubicBezTo>
                  <a:cubicBezTo>
                    <a:pt x="32" y="23"/>
                    <a:pt x="18" y="41"/>
                    <a:pt x="19" y="60"/>
                  </a:cubicBezTo>
                  <a:cubicBezTo>
                    <a:pt x="19" y="63"/>
                    <a:pt x="20" y="66"/>
                    <a:pt x="21" y="69"/>
                  </a:cubicBezTo>
                  <a:cubicBezTo>
                    <a:pt x="11" y="73"/>
                    <a:pt x="3" y="81"/>
                    <a:pt x="0" y="91"/>
                  </a:cubicBezTo>
                  <a:cubicBezTo>
                    <a:pt x="220" y="91"/>
                    <a:pt x="220" y="91"/>
                    <a:pt x="220" y="91"/>
                  </a:cubicBezTo>
                  <a:cubicBezTo>
                    <a:pt x="214" y="70"/>
                    <a:pt x="207" y="50"/>
                    <a:pt x="198" y="31"/>
                  </a:cubicBezTo>
                  <a:cubicBezTo>
                    <a:pt x="198" y="31"/>
                    <a:pt x="197" y="31"/>
                    <a:pt x="196" y="31"/>
                  </a:cubicBezTo>
                  <a:cubicBezTo>
                    <a:pt x="192" y="15"/>
                    <a:pt x="178" y="3"/>
                    <a:pt x="160" y="3"/>
                  </a:cubicBezTo>
                  <a:cubicBezTo>
                    <a:pt x="160" y="3"/>
                    <a:pt x="159" y="3"/>
                    <a:pt x="158" y="3"/>
                  </a:cubicBezTo>
                  <a:cubicBezTo>
                    <a:pt x="151" y="3"/>
                    <a:pt x="145" y="6"/>
                    <a:pt x="140" y="9"/>
                  </a:cubicBezTo>
                  <a:cubicBezTo>
                    <a:pt x="134" y="3"/>
                    <a:pt x="126" y="0"/>
                    <a:pt x="117" y="0"/>
                  </a:cubicBezTo>
                </a:path>
              </a:pathLst>
            </a:custGeom>
            <a:solidFill>
              <a:srgbClr val="006F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7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105025" y="5148263"/>
              <a:ext cx="3033713" cy="63500"/>
            </a:xfrm>
            <a:custGeom>
              <a:avLst/>
              <a:gdLst>
                <a:gd name="T0" fmla="*/ 806 w 807"/>
                <a:gd name="T1" fmla="*/ 0 h 17"/>
                <a:gd name="T2" fmla="*/ 676 w 807"/>
                <a:gd name="T3" fmla="*/ 0 h 17"/>
                <a:gd name="T4" fmla="*/ 340 w 807"/>
                <a:gd name="T5" fmla="*/ 0 h 17"/>
                <a:gd name="T6" fmla="*/ 36 w 807"/>
                <a:gd name="T7" fmla="*/ 0 h 17"/>
                <a:gd name="T8" fmla="*/ 1 w 807"/>
                <a:gd name="T9" fmla="*/ 0 h 17"/>
                <a:gd name="T10" fmla="*/ 0 w 807"/>
                <a:gd name="T11" fmla="*/ 17 h 17"/>
                <a:gd name="T12" fmla="*/ 112 w 807"/>
                <a:gd name="T13" fmla="*/ 17 h 17"/>
                <a:gd name="T14" fmla="*/ 447 w 807"/>
                <a:gd name="T15" fmla="*/ 17 h 17"/>
                <a:gd name="T16" fmla="*/ 752 w 807"/>
                <a:gd name="T17" fmla="*/ 17 h 17"/>
                <a:gd name="T18" fmla="*/ 807 w 807"/>
                <a:gd name="T19" fmla="*/ 17 h 17"/>
                <a:gd name="T20" fmla="*/ 806 w 807"/>
                <a:gd name="T21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7" h="17">
                  <a:moveTo>
                    <a:pt x="806" y="0"/>
                  </a:moveTo>
                  <a:cubicBezTo>
                    <a:pt x="763" y="0"/>
                    <a:pt x="719" y="0"/>
                    <a:pt x="676" y="0"/>
                  </a:cubicBezTo>
                  <a:cubicBezTo>
                    <a:pt x="564" y="0"/>
                    <a:pt x="452" y="0"/>
                    <a:pt x="340" y="0"/>
                  </a:cubicBezTo>
                  <a:cubicBezTo>
                    <a:pt x="239" y="0"/>
                    <a:pt x="138" y="0"/>
                    <a:pt x="36" y="0"/>
                  </a:cubicBezTo>
                  <a:cubicBezTo>
                    <a:pt x="24" y="0"/>
                    <a:pt x="13" y="0"/>
                    <a:pt x="1" y="0"/>
                  </a:cubicBezTo>
                  <a:cubicBezTo>
                    <a:pt x="0" y="5"/>
                    <a:pt x="0" y="11"/>
                    <a:pt x="0" y="17"/>
                  </a:cubicBezTo>
                  <a:cubicBezTo>
                    <a:pt x="37" y="17"/>
                    <a:pt x="74" y="17"/>
                    <a:pt x="112" y="17"/>
                  </a:cubicBezTo>
                  <a:cubicBezTo>
                    <a:pt x="224" y="17"/>
                    <a:pt x="335" y="17"/>
                    <a:pt x="447" y="17"/>
                  </a:cubicBezTo>
                  <a:cubicBezTo>
                    <a:pt x="549" y="17"/>
                    <a:pt x="650" y="17"/>
                    <a:pt x="752" y="17"/>
                  </a:cubicBezTo>
                  <a:cubicBezTo>
                    <a:pt x="770" y="17"/>
                    <a:pt x="789" y="17"/>
                    <a:pt x="807" y="17"/>
                  </a:cubicBezTo>
                  <a:cubicBezTo>
                    <a:pt x="807" y="11"/>
                    <a:pt x="807" y="5"/>
                    <a:pt x="806" y="0"/>
                  </a:cubicBezTo>
                </a:path>
              </a:pathLst>
            </a:custGeom>
            <a:solidFill>
              <a:srgbClr val="8763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7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108200" y="5411788"/>
              <a:ext cx="3027363" cy="98425"/>
            </a:xfrm>
            <a:custGeom>
              <a:avLst/>
              <a:gdLst>
                <a:gd name="T0" fmla="*/ 805 w 805"/>
                <a:gd name="T1" fmla="*/ 0 h 26"/>
                <a:gd name="T2" fmla="*/ 666 w 805"/>
                <a:gd name="T3" fmla="*/ 0 h 26"/>
                <a:gd name="T4" fmla="*/ 334 w 805"/>
                <a:gd name="T5" fmla="*/ 0 h 26"/>
                <a:gd name="T6" fmla="*/ 34 w 805"/>
                <a:gd name="T7" fmla="*/ 0 h 26"/>
                <a:gd name="T8" fmla="*/ 0 w 805"/>
                <a:gd name="T9" fmla="*/ 0 h 26"/>
                <a:gd name="T10" fmla="*/ 4 w 805"/>
                <a:gd name="T11" fmla="*/ 26 h 26"/>
                <a:gd name="T12" fmla="*/ 109 w 805"/>
                <a:gd name="T13" fmla="*/ 26 h 26"/>
                <a:gd name="T14" fmla="*/ 440 w 805"/>
                <a:gd name="T15" fmla="*/ 26 h 26"/>
                <a:gd name="T16" fmla="*/ 740 w 805"/>
                <a:gd name="T17" fmla="*/ 26 h 26"/>
                <a:gd name="T18" fmla="*/ 802 w 805"/>
                <a:gd name="T19" fmla="*/ 26 h 26"/>
                <a:gd name="T20" fmla="*/ 805 w 805"/>
                <a:gd name="T21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5" h="26">
                  <a:moveTo>
                    <a:pt x="805" y="0"/>
                  </a:moveTo>
                  <a:cubicBezTo>
                    <a:pt x="758" y="0"/>
                    <a:pt x="712" y="0"/>
                    <a:pt x="666" y="0"/>
                  </a:cubicBezTo>
                  <a:cubicBezTo>
                    <a:pt x="555" y="0"/>
                    <a:pt x="445" y="0"/>
                    <a:pt x="334" y="0"/>
                  </a:cubicBezTo>
                  <a:cubicBezTo>
                    <a:pt x="234" y="0"/>
                    <a:pt x="134" y="0"/>
                    <a:pt x="34" y="0"/>
                  </a:cubicBezTo>
                  <a:cubicBezTo>
                    <a:pt x="23" y="0"/>
                    <a:pt x="12" y="0"/>
                    <a:pt x="0" y="0"/>
                  </a:cubicBezTo>
                  <a:cubicBezTo>
                    <a:pt x="1" y="9"/>
                    <a:pt x="2" y="17"/>
                    <a:pt x="4" y="26"/>
                  </a:cubicBezTo>
                  <a:cubicBezTo>
                    <a:pt x="39" y="26"/>
                    <a:pt x="74" y="26"/>
                    <a:pt x="109" y="26"/>
                  </a:cubicBezTo>
                  <a:cubicBezTo>
                    <a:pt x="219" y="26"/>
                    <a:pt x="329" y="26"/>
                    <a:pt x="440" y="26"/>
                  </a:cubicBezTo>
                  <a:cubicBezTo>
                    <a:pt x="540" y="26"/>
                    <a:pt x="640" y="26"/>
                    <a:pt x="740" y="26"/>
                  </a:cubicBezTo>
                  <a:cubicBezTo>
                    <a:pt x="761" y="26"/>
                    <a:pt x="781" y="26"/>
                    <a:pt x="802" y="26"/>
                  </a:cubicBezTo>
                  <a:cubicBezTo>
                    <a:pt x="803" y="17"/>
                    <a:pt x="804" y="9"/>
                    <a:pt x="805" y="0"/>
                  </a:cubicBezTo>
                </a:path>
              </a:pathLst>
            </a:custGeom>
            <a:solidFill>
              <a:srgbClr val="8763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7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165350" y="5689600"/>
              <a:ext cx="2917825" cy="98425"/>
            </a:xfrm>
            <a:custGeom>
              <a:avLst/>
              <a:gdLst>
                <a:gd name="T0" fmla="*/ 776 w 776"/>
                <a:gd name="T1" fmla="*/ 0 h 26"/>
                <a:gd name="T2" fmla="*/ 629 w 776"/>
                <a:gd name="T3" fmla="*/ 0 h 26"/>
                <a:gd name="T4" fmla="*/ 308 w 776"/>
                <a:gd name="T5" fmla="*/ 0 h 26"/>
                <a:gd name="T6" fmla="*/ 17 w 776"/>
                <a:gd name="T7" fmla="*/ 0 h 26"/>
                <a:gd name="T8" fmla="*/ 0 w 776"/>
                <a:gd name="T9" fmla="*/ 0 h 26"/>
                <a:gd name="T10" fmla="*/ 8 w 776"/>
                <a:gd name="T11" fmla="*/ 26 h 26"/>
                <a:gd name="T12" fmla="*/ 89 w 776"/>
                <a:gd name="T13" fmla="*/ 26 h 26"/>
                <a:gd name="T14" fmla="*/ 410 w 776"/>
                <a:gd name="T15" fmla="*/ 26 h 26"/>
                <a:gd name="T16" fmla="*/ 702 w 776"/>
                <a:gd name="T17" fmla="*/ 26 h 26"/>
                <a:gd name="T18" fmla="*/ 767 w 776"/>
                <a:gd name="T19" fmla="*/ 26 h 26"/>
                <a:gd name="T20" fmla="*/ 776 w 776"/>
                <a:gd name="T21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76" h="26">
                  <a:moveTo>
                    <a:pt x="776" y="0"/>
                  </a:moveTo>
                  <a:cubicBezTo>
                    <a:pt x="727" y="0"/>
                    <a:pt x="678" y="0"/>
                    <a:pt x="629" y="0"/>
                  </a:cubicBezTo>
                  <a:cubicBezTo>
                    <a:pt x="522" y="0"/>
                    <a:pt x="415" y="0"/>
                    <a:pt x="308" y="0"/>
                  </a:cubicBezTo>
                  <a:cubicBezTo>
                    <a:pt x="211" y="0"/>
                    <a:pt x="114" y="0"/>
                    <a:pt x="17" y="0"/>
                  </a:cubicBezTo>
                  <a:cubicBezTo>
                    <a:pt x="11" y="0"/>
                    <a:pt x="5" y="0"/>
                    <a:pt x="0" y="0"/>
                  </a:cubicBezTo>
                  <a:cubicBezTo>
                    <a:pt x="2" y="9"/>
                    <a:pt x="5" y="18"/>
                    <a:pt x="8" y="26"/>
                  </a:cubicBezTo>
                  <a:cubicBezTo>
                    <a:pt x="35" y="26"/>
                    <a:pt x="62" y="26"/>
                    <a:pt x="89" y="26"/>
                  </a:cubicBezTo>
                  <a:cubicBezTo>
                    <a:pt x="196" y="26"/>
                    <a:pt x="303" y="26"/>
                    <a:pt x="410" y="26"/>
                  </a:cubicBezTo>
                  <a:cubicBezTo>
                    <a:pt x="507" y="26"/>
                    <a:pt x="604" y="26"/>
                    <a:pt x="702" y="26"/>
                  </a:cubicBezTo>
                  <a:cubicBezTo>
                    <a:pt x="723" y="26"/>
                    <a:pt x="745" y="26"/>
                    <a:pt x="767" y="26"/>
                  </a:cubicBezTo>
                  <a:cubicBezTo>
                    <a:pt x="770" y="18"/>
                    <a:pt x="773" y="9"/>
                    <a:pt x="776" y="0"/>
                  </a:cubicBezTo>
                </a:path>
              </a:pathLst>
            </a:custGeom>
            <a:solidFill>
              <a:srgbClr val="8763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7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266950" y="5957888"/>
              <a:ext cx="2709863" cy="127000"/>
            </a:xfrm>
            <a:custGeom>
              <a:avLst/>
              <a:gdLst>
                <a:gd name="T0" fmla="*/ 721 w 721"/>
                <a:gd name="T1" fmla="*/ 0 h 34"/>
                <a:gd name="T2" fmla="*/ 602 w 721"/>
                <a:gd name="T3" fmla="*/ 0 h 34"/>
                <a:gd name="T4" fmla="*/ 281 w 721"/>
                <a:gd name="T5" fmla="*/ 0 h 34"/>
                <a:gd name="T6" fmla="*/ 0 w 721"/>
                <a:gd name="T7" fmla="*/ 0 h 34"/>
                <a:gd name="T8" fmla="*/ 20 w 721"/>
                <a:gd name="T9" fmla="*/ 34 h 34"/>
                <a:gd name="T10" fmla="*/ 62 w 721"/>
                <a:gd name="T11" fmla="*/ 34 h 34"/>
                <a:gd name="T12" fmla="*/ 383 w 721"/>
                <a:gd name="T13" fmla="*/ 34 h 34"/>
                <a:gd name="T14" fmla="*/ 675 w 721"/>
                <a:gd name="T15" fmla="*/ 34 h 34"/>
                <a:gd name="T16" fmla="*/ 701 w 721"/>
                <a:gd name="T17" fmla="*/ 34 h 34"/>
                <a:gd name="T18" fmla="*/ 721 w 721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21" h="34">
                  <a:moveTo>
                    <a:pt x="721" y="0"/>
                  </a:moveTo>
                  <a:cubicBezTo>
                    <a:pt x="681" y="0"/>
                    <a:pt x="642" y="0"/>
                    <a:pt x="602" y="0"/>
                  </a:cubicBezTo>
                  <a:cubicBezTo>
                    <a:pt x="495" y="0"/>
                    <a:pt x="388" y="0"/>
                    <a:pt x="281" y="0"/>
                  </a:cubicBezTo>
                  <a:cubicBezTo>
                    <a:pt x="187" y="0"/>
                    <a:pt x="94" y="0"/>
                    <a:pt x="0" y="0"/>
                  </a:cubicBezTo>
                  <a:cubicBezTo>
                    <a:pt x="6" y="12"/>
                    <a:pt x="13" y="23"/>
                    <a:pt x="20" y="34"/>
                  </a:cubicBezTo>
                  <a:cubicBezTo>
                    <a:pt x="34" y="34"/>
                    <a:pt x="48" y="34"/>
                    <a:pt x="62" y="34"/>
                  </a:cubicBezTo>
                  <a:cubicBezTo>
                    <a:pt x="169" y="34"/>
                    <a:pt x="276" y="34"/>
                    <a:pt x="383" y="34"/>
                  </a:cubicBezTo>
                  <a:cubicBezTo>
                    <a:pt x="480" y="34"/>
                    <a:pt x="577" y="34"/>
                    <a:pt x="675" y="34"/>
                  </a:cubicBezTo>
                  <a:cubicBezTo>
                    <a:pt x="683" y="34"/>
                    <a:pt x="692" y="34"/>
                    <a:pt x="701" y="34"/>
                  </a:cubicBezTo>
                  <a:cubicBezTo>
                    <a:pt x="708" y="23"/>
                    <a:pt x="715" y="12"/>
                    <a:pt x="721" y="0"/>
                  </a:cubicBezTo>
                </a:path>
              </a:pathLst>
            </a:custGeom>
            <a:solidFill>
              <a:srgbClr val="8763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8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454275" y="6235700"/>
              <a:ext cx="2338388" cy="131763"/>
            </a:xfrm>
            <a:custGeom>
              <a:avLst/>
              <a:gdLst>
                <a:gd name="T0" fmla="*/ 622 w 622"/>
                <a:gd name="T1" fmla="*/ 0 h 35"/>
                <a:gd name="T2" fmla="*/ 552 w 622"/>
                <a:gd name="T3" fmla="*/ 0 h 35"/>
                <a:gd name="T4" fmla="*/ 231 w 622"/>
                <a:gd name="T5" fmla="*/ 0 h 35"/>
                <a:gd name="T6" fmla="*/ 0 w 622"/>
                <a:gd name="T7" fmla="*/ 0 h 35"/>
                <a:gd name="T8" fmla="*/ 31 w 622"/>
                <a:gd name="T9" fmla="*/ 35 h 35"/>
                <a:gd name="T10" fmla="*/ 333 w 622"/>
                <a:gd name="T11" fmla="*/ 35 h 35"/>
                <a:gd name="T12" fmla="*/ 590 w 622"/>
                <a:gd name="T13" fmla="*/ 35 h 35"/>
                <a:gd name="T14" fmla="*/ 622 w 622"/>
                <a:gd name="T1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22" h="35">
                  <a:moveTo>
                    <a:pt x="622" y="0"/>
                  </a:moveTo>
                  <a:cubicBezTo>
                    <a:pt x="599" y="0"/>
                    <a:pt x="575" y="0"/>
                    <a:pt x="552" y="0"/>
                  </a:cubicBezTo>
                  <a:cubicBezTo>
                    <a:pt x="445" y="0"/>
                    <a:pt x="338" y="0"/>
                    <a:pt x="231" y="0"/>
                  </a:cubicBezTo>
                  <a:cubicBezTo>
                    <a:pt x="154" y="0"/>
                    <a:pt x="77" y="0"/>
                    <a:pt x="0" y="0"/>
                  </a:cubicBezTo>
                  <a:cubicBezTo>
                    <a:pt x="9" y="12"/>
                    <a:pt x="20" y="24"/>
                    <a:pt x="31" y="35"/>
                  </a:cubicBezTo>
                  <a:cubicBezTo>
                    <a:pt x="132" y="35"/>
                    <a:pt x="233" y="35"/>
                    <a:pt x="333" y="35"/>
                  </a:cubicBezTo>
                  <a:cubicBezTo>
                    <a:pt x="419" y="35"/>
                    <a:pt x="504" y="35"/>
                    <a:pt x="590" y="35"/>
                  </a:cubicBezTo>
                  <a:cubicBezTo>
                    <a:pt x="601" y="24"/>
                    <a:pt x="612" y="12"/>
                    <a:pt x="622" y="0"/>
                  </a:cubicBezTo>
                </a:path>
              </a:pathLst>
            </a:custGeom>
            <a:solidFill>
              <a:srgbClr val="8763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8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759075" y="6518275"/>
              <a:ext cx="1725613" cy="128588"/>
            </a:xfrm>
            <a:custGeom>
              <a:avLst/>
              <a:gdLst>
                <a:gd name="T0" fmla="*/ 459 w 459"/>
                <a:gd name="T1" fmla="*/ 0 h 34"/>
                <a:gd name="T2" fmla="*/ 150 w 459"/>
                <a:gd name="T3" fmla="*/ 0 h 34"/>
                <a:gd name="T4" fmla="*/ 0 w 459"/>
                <a:gd name="T5" fmla="*/ 0 h 34"/>
                <a:gd name="T6" fmla="*/ 60 w 459"/>
                <a:gd name="T7" fmla="*/ 34 h 34"/>
                <a:gd name="T8" fmla="*/ 252 w 459"/>
                <a:gd name="T9" fmla="*/ 34 h 34"/>
                <a:gd name="T10" fmla="*/ 400 w 459"/>
                <a:gd name="T11" fmla="*/ 34 h 34"/>
                <a:gd name="T12" fmla="*/ 459 w 459"/>
                <a:gd name="T1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59" h="34">
                  <a:moveTo>
                    <a:pt x="459" y="0"/>
                  </a:moveTo>
                  <a:cubicBezTo>
                    <a:pt x="356" y="0"/>
                    <a:pt x="253" y="0"/>
                    <a:pt x="150" y="0"/>
                  </a:cubicBezTo>
                  <a:cubicBezTo>
                    <a:pt x="100" y="0"/>
                    <a:pt x="50" y="0"/>
                    <a:pt x="0" y="0"/>
                  </a:cubicBezTo>
                  <a:cubicBezTo>
                    <a:pt x="19" y="13"/>
                    <a:pt x="39" y="24"/>
                    <a:pt x="60" y="34"/>
                  </a:cubicBezTo>
                  <a:cubicBezTo>
                    <a:pt x="124" y="34"/>
                    <a:pt x="188" y="34"/>
                    <a:pt x="252" y="34"/>
                  </a:cubicBezTo>
                  <a:cubicBezTo>
                    <a:pt x="301" y="34"/>
                    <a:pt x="351" y="34"/>
                    <a:pt x="400" y="34"/>
                  </a:cubicBezTo>
                  <a:cubicBezTo>
                    <a:pt x="421" y="24"/>
                    <a:pt x="441" y="13"/>
                    <a:pt x="459" y="0"/>
                  </a:cubicBezTo>
                </a:path>
              </a:pathLst>
            </a:custGeom>
            <a:solidFill>
              <a:srgbClr val="8763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8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721225" y="5592763"/>
              <a:ext cx="109538" cy="79375"/>
            </a:xfrm>
            <a:custGeom>
              <a:avLst/>
              <a:gdLst>
                <a:gd name="T0" fmla="*/ 29 w 29"/>
                <a:gd name="T1" fmla="*/ 9 h 21"/>
                <a:gd name="T2" fmla="*/ 22 w 29"/>
                <a:gd name="T3" fmla="*/ 21 h 21"/>
                <a:gd name="T4" fmla="*/ 5 w 29"/>
                <a:gd name="T5" fmla="*/ 9 h 21"/>
                <a:gd name="T6" fmla="*/ 17 w 29"/>
                <a:gd name="T7" fmla="*/ 0 h 21"/>
                <a:gd name="T8" fmla="*/ 29 w 29"/>
                <a:gd name="T9" fmla="*/ 9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21">
                  <a:moveTo>
                    <a:pt x="29" y="9"/>
                  </a:moveTo>
                  <a:cubicBezTo>
                    <a:pt x="28" y="13"/>
                    <a:pt x="22" y="21"/>
                    <a:pt x="22" y="21"/>
                  </a:cubicBezTo>
                  <a:cubicBezTo>
                    <a:pt x="22" y="21"/>
                    <a:pt x="0" y="15"/>
                    <a:pt x="5" y="9"/>
                  </a:cubicBezTo>
                  <a:cubicBezTo>
                    <a:pt x="10" y="3"/>
                    <a:pt x="17" y="0"/>
                    <a:pt x="17" y="0"/>
                  </a:cubicBezTo>
                  <a:cubicBezTo>
                    <a:pt x="17" y="0"/>
                    <a:pt x="29" y="5"/>
                    <a:pt x="29" y="9"/>
                  </a:cubicBezTo>
                  <a:close/>
                </a:path>
              </a:pathLst>
            </a:custGeom>
            <a:solidFill>
              <a:srgbClr val="5F3F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8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597400" y="5348288"/>
              <a:ext cx="79375" cy="55563"/>
            </a:xfrm>
            <a:custGeom>
              <a:avLst/>
              <a:gdLst>
                <a:gd name="T0" fmla="*/ 21 w 21"/>
                <a:gd name="T1" fmla="*/ 7 h 15"/>
                <a:gd name="T2" fmla="*/ 16 w 21"/>
                <a:gd name="T3" fmla="*/ 15 h 15"/>
                <a:gd name="T4" fmla="*/ 4 w 21"/>
                <a:gd name="T5" fmla="*/ 7 h 15"/>
                <a:gd name="T6" fmla="*/ 12 w 21"/>
                <a:gd name="T7" fmla="*/ 0 h 15"/>
                <a:gd name="T8" fmla="*/ 21 w 21"/>
                <a:gd name="T9" fmla="*/ 7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5">
                  <a:moveTo>
                    <a:pt x="21" y="7"/>
                  </a:moveTo>
                  <a:cubicBezTo>
                    <a:pt x="21" y="10"/>
                    <a:pt x="16" y="15"/>
                    <a:pt x="16" y="15"/>
                  </a:cubicBezTo>
                  <a:cubicBezTo>
                    <a:pt x="16" y="15"/>
                    <a:pt x="0" y="11"/>
                    <a:pt x="4" y="7"/>
                  </a:cubicBezTo>
                  <a:cubicBezTo>
                    <a:pt x="8" y="2"/>
                    <a:pt x="12" y="0"/>
                    <a:pt x="12" y="0"/>
                  </a:cubicBezTo>
                  <a:cubicBezTo>
                    <a:pt x="12" y="0"/>
                    <a:pt x="21" y="4"/>
                    <a:pt x="21" y="7"/>
                  </a:cubicBezTo>
                  <a:close/>
                </a:path>
              </a:pathLst>
            </a:custGeom>
            <a:solidFill>
              <a:srgbClr val="5F3F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8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248150" y="5656263"/>
              <a:ext cx="79375" cy="60325"/>
            </a:xfrm>
            <a:custGeom>
              <a:avLst/>
              <a:gdLst>
                <a:gd name="T0" fmla="*/ 21 w 21"/>
                <a:gd name="T1" fmla="*/ 7 h 16"/>
                <a:gd name="T2" fmla="*/ 16 w 21"/>
                <a:gd name="T3" fmla="*/ 16 h 16"/>
                <a:gd name="T4" fmla="*/ 4 w 21"/>
                <a:gd name="T5" fmla="*/ 7 h 16"/>
                <a:gd name="T6" fmla="*/ 12 w 21"/>
                <a:gd name="T7" fmla="*/ 0 h 16"/>
                <a:gd name="T8" fmla="*/ 21 w 21"/>
                <a:gd name="T9" fmla="*/ 7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6">
                  <a:moveTo>
                    <a:pt x="21" y="7"/>
                  </a:moveTo>
                  <a:cubicBezTo>
                    <a:pt x="21" y="10"/>
                    <a:pt x="16" y="16"/>
                    <a:pt x="16" y="16"/>
                  </a:cubicBezTo>
                  <a:cubicBezTo>
                    <a:pt x="16" y="16"/>
                    <a:pt x="0" y="12"/>
                    <a:pt x="4" y="7"/>
                  </a:cubicBezTo>
                  <a:cubicBezTo>
                    <a:pt x="8" y="2"/>
                    <a:pt x="12" y="0"/>
                    <a:pt x="12" y="0"/>
                  </a:cubicBezTo>
                  <a:cubicBezTo>
                    <a:pt x="12" y="0"/>
                    <a:pt x="21" y="4"/>
                    <a:pt x="21" y="7"/>
                  </a:cubicBezTo>
                  <a:close/>
                </a:path>
              </a:pathLst>
            </a:custGeom>
            <a:solidFill>
              <a:srgbClr val="5F3F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8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717800" y="6092825"/>
              <a:ext cx="79375" cy="60325"/>
            </a:xfrm>
            <a:custGeom>
              <a:avLst/>
              <a:gdLst>
                <a:gd name="T0" fmla="*/ 21 w 21"/>
                <a:gd name="T1" fmla="*/ 7 h 16"/>
                <a:gd name="T2" fmla="*/ 16 w 21"/>
                <a:gd name="T3" fmla="*/ 16 h 16"/>
                <a:gd name="T4" fmla="*/ 4 w 21"/>
                <a:gd name="T5" fmla="*/ 7 h 16"/>
                <a:gd name="T6" fmla="*/ 12 w 21"/>
                <a:gd name="T7" fmla="*/ 0 h 16"/>
                <a:gd name="T8" fmla="*/ 21 w 21"/>
                <a:gd name="T9" fmla="*/ 7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6">
                  <a:moveTo>
                    <a:pt x="21" y="7"/>
                  </a:moveTo>
                  <a:cubicBezTo>
                    <a:pt x="20" y="10"/>
                    <a:pt x="16" y="16"/>
                    <a:pt x="16" y="16"/>
                  </a:cubicBezTo>
                  <a:cubicBezTo>
                    <a:pt x="16" y="16"/>
                    <a:pt x="0" y="12"/>
                    <a:pt x="4" y="7"/>
                  </a:cubicBezTo>
                  <a:cubicBezTo>
                    <a:pt x="8" y="3"/>
                    <a:pt x="12" y="0"/>
                    <a:pt x="12" y="0"/>
                  </a:cubicBezTo>
                  <a:cubicBezTo>
                    <a:pt x="12" y="0"/>
                    <a:pt x="21" y="4"/>
                    <a:pt x="21" y="7"/>
                  </a:cubicBezTo>
                  <a:close/>
                </a:path>
              </a:pathLst>
            </a:custGeom>
            <a:solidFill>
              <a:srgbClr val="5F3F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8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297238" y="5641975"/>
              <a:ext cx="77788" cy="60325"/>
            </a:xfrm>
            <a:custGeom>
              <a:avLst/>
              <a:gdLst>
                <a:gd name="T0" fmla="*/ 20 w 21"/>
                <a:gd name="T1" fmla="*/ 7 h 16"/>
                <a:gd name="T2" fmla="*/ 15 w 21"/>
                <a:gd name="T3" fmla="*/ 16 h 16"/>
                <a:gd name="T4" fmla="*/ 3 w 21"/>
                <a:gd name="T5" fmla="*/ 7 h 16"/>
                <a:gd name="T6" fmla="*/ 12 w 21"/>
                <a:gd name="T7" fmla="*/ 0 h 16"/>
                <a:gd name="T8" fmla="*/ 20 w 21"/>
                <a:gd name="T9" fmla="*/ 7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6">
                  <a:moveTo>
                    <a:pt x="20" y="7"/>
                  </a:moveTo>
                  <a:cubicBezTo>
                    <a:pt x="20" y="10"/>
                    <a:pt x="15" y="16"/>
                    <a:pt x="15" y="16"/>
                  </a:cubicBezTo>
                  <a:cubicBezTo>
                    <a:pt x="15" y="16"/>
                    <a:pt x="0" y="12"/>
                    <a:pt x="3" y="7"/>
                  </a:cubicBezTo>
                  <a:cubicBezTo>
                    <a:pt x="7" y="2"/>
                    <a:pt x="12" y="0"/>
                    <a:pt x="12" y="0"/>
                  </a:cubicBezTo>
                  <a:cubicBezTo>
                    <a:pt x="12" y="0"/>
                    <a:pt x="21" y="4"/>
                    <a:pt x="20" y="7"/>
                  </a:cubicBezTo>
                  <a:close/>
                </a:path>
              </a:pathLst>
            </a:custGeom>
            <a:solidFill>
              <a:srgbClr val="5F3F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8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608263" y="5068888"/>
              <a:ext cx="79375" cy="57150"/>
            </a:xfrm>
            <a:custGeom>
              <a:avLst/>
              <a:gdLst>
                <a:gd name="T0" fmla="*/ 21 w 21"/>
                <a:gd name="T1" fmla="*/ 6 h 15"/>
                <a:gd name="T2" fmla="*/ 16 w 21"/>
                <a:gd name="T3" fmla="*/ 15 h 15"/>
                <a:gd name="T4" fmla="*/ 4 w 21"/>
                <a:gd name="T5" fmla="*/ 6 h 15"/>
                <a:gd name="T6" fmla="*/ 13 w 21"/>
                <a:gd name="T7" fmla="*/ 0 h 15"/>
                <a:gd name="T8" fmla="*/ 21 w 21"/>
                <a:gd name="T9" fmla="*/ 6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5">
                  <a:moveTo>
                    <a:pt x="21" y="6"/>
                  </a:moveTo>
                  <a:cubicBezTo>
                    <a:pt x="21" y="10"/>
                    <a:pt x="16" y="15"/>
                    <a:pt x="16" y="15"/>
                  </a:cubicBezTo>
                  <a:cubicBezTo>
                    <a:pt x="16" y="15"/>
                    <a:pt x="0" y="11"/>
                    <a:pt x="4" y="6"/>
                  </a:cubicBezTo>
                  <a:cubicBezTo>
                    <a:pt x="8" y="2"/>
                    <a:pt x="13" y="0"/>
                    <a:pt x="13" y="0"/>
                  </a:cubicBezTo>
                  <a:cubicBezTo>
                    <a:pt x="13" y="0"/>
                    <a:pt x="21" y="3"/>
                    <a:pt x="21" y="6"/>
                  </a:cubicBezTo>
                  <a:close/>
                </a:path>
              </a:pathLst>
            </a:custGeom>
            <a:solidFill>
              <a:srgbClr val="5F3F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8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228850" y="5253038"/>
              <a:ext cx="79375" cy="60325"/>
            </a:xfrm>
            <a:custGeom>
              <a:avLst/>
              <a:gdLst>
                <a:gd name="T0" fmla="*/ 20 w 21"/>
                <a:gd name="T1" fmla="*/ 7 h 16"/>
                <a:gd name="T2" fmla="*/ 15 w 21"/>
                <a:gd name="T3" fmla="*/ 16 h 16"/>
                <a:gd name="T4" fmla="*/ 3 w 21"/>
                <a:gd name="T5" fmla="*/ 7 h 16"/>
                <a:gd name="T6" fmla="*/ 12 w 21"/>
                <a:gd name="T7" fmla="*/ 0 h 16"/>
                <a:gd name="T8" fmla="*/ 20 w 21"/>
                <a:gd name="T9" fmla="*/ 7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6">
                  <a:moveTo>
                    <a:pt x="20" y="7"/>
                  </a:moveTo>
                  <a:cubicBezTo>
                    <a:pt x="20" y="10"/>
                    <a:pt x="15" y="16"/>
                    <a:pt x="15" y="16"/>
                  </a:cubicBezTo>
                  <a:cubicBezTo>
                    <a:pt x="15" y="16"/>
                    <a:pt x="0" y="12"/>
                    <a:pt x="3" y="7"/>
                  </a:cubicBezTo>
                  <a:cubicBezTo>
                    <a:pt x="7" y="2"/>
                    <a:pt x="12" y="0"/>
                    <a:pt x="12" y="0"/>
                  </a:cubicBezTo>
                  <a:cubicBezTo>
                    <a:pt x="12" y="0"/>
                    <a:pt x="21" y="4"/>
                    <a:pt x="20" y="7"/>
                  </a:cubicBezTo>
                  <a:close/>
                </a:path>
              </a:pathLst>
            </a:custGeom>
            <a:solidFill>
              <a:srgbClr val="5F3F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8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319338" y="5875338"/>
              <a:ext cx="79375" cy="60325"/>
            </a:xfrm>
            <a:custGeom>
              <a:avLst/>
              <a:gdLst>
                <a:gd name="T0" fmla="*/ 20 w 21"/>
                <a:gd name="T1" fmla="*/ 7 h 16"/>
                <a:gd name="T2" fmla="*/ 15 w 21"/>
                <a:gd name="T3" fmla="*/ 16 h 16"/>
                <a:gd name="T4" fmla="*/ 3 w 21"/>
                <a:gd name="T5" fmla="*/ 7 h 16"/>
                <a:gd name="T6" fmla="*/ 12 w 21"/>
                <a:gd name="T7" fmla="*/ 0 h 16"/>
                <a:gd name="T8" fmla="*/ 20 w 21"/>
                <a:gd name="T9" fmla="*/ 7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6">
                  <a:moveTo>
                    <a:pt x="20" y="7"/>
                  </a:moveTo>
                  <a:cubicBezTo>
                    <a:pt x="20" y="10"/>
                    <a:pt x="15" y="16"/>
                    <a:pt x="15" y="16"/>
                  </a:cubicBezTo>
                  <a:cubicBezTo>
                    <a:pt x="15" y="16"/>
                    <a:pt x="0" y="12"/>
                    <a:pt x="3" y="7"/>
                  </a:cubicBezTo>
                  <a:cubicBezTo>
                    <a:pt x="7" y="2"/>
                    <a:pt x="12" y="0"/>
                    <a:pt x="12" y="0"/>
                  </a:cubicBezTo>
                  <a:cubicBezTo>
                    <a:pt x="12" y="0"/>
                    <a:pt x="21" y="4"/>
                    <a:pt x="20" y="7"/>
                  </a:cubicBezTo>
                  <a:close/>
                </a:path>
              </a:pathLst>
            </a:custGeom>
            <a:solidFill>
              <a:srgbClr val="5F3F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9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368800" y="5084763"/>
              <a:ext cx="77788" cy="55563"/>
            </a:xfrm>
            <a:custGeom>
              <a:avLst/>
              <a:gdLst>
                <a:gd name="T0" fmla="*/ 20 w 21"/>
                <a:gd name="T1" fmla="*/ 7 h 15"/>
                <a:gd name="T2" fmla="*/ 16 w 21"/>
                <a:gd name="T3" fmla="*/ 15 h 15"/>
                <a:gd name="T4" fmla="*/ 4 w 21"/>
                <a:gd name="T5" fmla="*/ 7 h 15"/>
                <a:gd name="T6" fmla="*/ 12 w 21"/>
                <a:gd name="T7" fmla="*/ 0 h 15"/>
                <a:gd name="T8" fmla="*/ 20 w 21"/>
                <a:gd name="T9" fmla="*/ 7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5">
                  <a:moveTo>
                    <a:pt x="20" y="7"/>
                  </a:moveTo>
                  <a:cubicBezTo>
                    <a:pt x="20" y="10"/>
                    <a:pt x="16" y="15"/>
                    <a:pt x="16" y="15"/>
                  </a:cubicBezTo>
                  <a:cubicBezTo>
                    <a:pt x="16" y="15"/>
                    <a:pt x="0" y="11"/>
                    <a:pt x="4" y="7"/>
                  </a:cubicBezTo>
                  <a:cubicBezTo>
                    <a:pt x="7" y="2"/>
                    <a:pt x="12" y="0"/>
                    <a:pt x="12" y="0"/>
                  </a:cubicBezTo>
                  <a:cubicBezTo>
                    <a:pt x="12" y="0"/>
                    <a:pt x="21" y="4"/>
                    <a:pt x="20" y="7"/>
                  </a:cubicBezTo>
                  <a:close/>
                </a:path>
              </a:pathLst>
            </a:custGeom>
            <a:solidFill>
              <a:srgbClr val="5F3F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9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517900" y="5230813"/>
              <a:ext cx="79375" cy="57150"/>
            </a:xfrm>
            <a:custGeom>
              <a:avLst/>
              <a:gdLst>
                <a:gd name="T0" fmla="*/ 20 w 21"/>
                <a:gd name="T1" fmla="*/ 7 h 15"/>
                <a:gd name="T2" fmla="*/ 15 w 21"/>
                <a:gd name="T3" fmla="*/ 15 h 15"/>
                <a:gd name="T4" fmla="*/ 3 w 21"/>
                <a:gd name="T5" fmla="*/ 7 h 15"/>
                <a:gd name="T6" fmla="*/ 12 w 21"/>
                <a:gd name="T7" fmla="*/ 0 h 15"/>
                <a:gd name="T8" fmla="*/ 20 w 21"/>
                <a:gd name="T9" fmla="*/ 7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5">
                  <a:moveTo>
                    <a:pt x="20" y="7"/>
                  </a:moveTo>
                  <a:cubicBezTo>
                    <a:pt x="20" y="10"/>
                    <a:pt x="15" y="15"/>
                    <a:pt x="15" y="15"/>
                  </a:cubicBezTo>
                  <a:cubicBezTo>
                    <a:pt x="15" y="15"/>
                    <a:pt x="0" y="11"/>
                    <a:pt x="3" y="7"/>
                  </a:cubicBezTo>
                  <a:cubicBezTo>
                    <a:pt x="7" y="2"/>
                    <a:pt x="12" y="0"/>
                    <a:pt x="12" y="0"/>
                  </a:cubicBezTo>
                  <a:cubicBezTo>
                    <a:pt x="12" y="0"/>
                    <a:pt x="21" y="4"/>
                    <a:pt x="20" y="7"/>
                  </a:cubicBezTo>
                  <a:close/>
                </a:path>
              </a:pathLst>
            </a:custGeom>
            <a:solidFill>
              <a:srgbClr val="5F3F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9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375150" y="6183313"/>
              <a:ext cx="76200" cy="57150"/>
            </a:xfrm>
            <a:custGeom>
              <a:avLst/>
              <a:gdLst>
                <a:gd name="T0" fmla="*/ 20 w 20"/>
                <a:gd name="T1" fmla="*/ 7 h 15"/>
                <a:gd name="T2" fmla="*/ 15 w 20"/>
                <a:gd name="T3" fmla="*/ 15 h 15"/>
                <a:gd name="T4" fmla="*/ 3 w 20"/>
                <a:gd name="T5" fmla="*/ 7 h 15"/>
                <a:gd name="T6" fmla="*/ 12 w 20"/>
                <a:gd name="T7" fmla="*/ 0 h 15"/>
                <a:gd name="T8" fmla="*/ 20 w 20"/>
                <a:gd name="T9" fmla="*/ 7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15">
                  <a:moveTo>
                    <a:pt x="20" y="7"/>
                  </a:moveTo>
                  <a:cubicBezTo>
                    <a:pt x="20" y="10"/>
                    <a:pt x="15" y="15"/>
                    <a:pt x="15" y="15"/>
                  </a:cubicBezTo>
                  <a:cubicBezTo>
                    <a:pt x="15" y="15"/>
                    <a:pt x="0" y="11"/>
                    <a:pt x="3" y="7"/>
                  </a:cubicBezTo>
                  <a:cubicBezTo>
                    <a:pt x="7" y="2"/>
                    <a:pt x="12" y="0"/>
                    <a:pt x="12" y="0"/>
                  </a:cubicBezTo>
                  <a:cubicBezTo>
                    <a:pt x="12" y="0"/>
                    <a:pt x="20" y="4"/>
                    <a:pt x="20" y="7"/>
                  </a:cubicBezTo>
                  <a:close/>
                </a:path>
              </a:pathLst>
            </a:custGeom>
            <a:solidFill>
              <a:srgbClr val="5F3F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9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036888" y="6183313"/>
              <a:ext cx="79375" cy="57150"/>
            </a:xfrm>
            <a:custGeom>
              <a:avLst/>
              <a:gdLst>
                <a:gd name="T0" fmla="*/ 21 w 21"/>
                <a:gd name="T1" fmla="*/ 7 h 15"/>
                <a:gd name="T2" fmla="*/ 16 w 21"/>
                <a:gd name="T3" fmla="*/ 15 h 15"/>
                <a:gd name="T4" fmla="*/ 4 w 21"/>
                <a:gd name="T5" fmla="*/ 7 h 15"/>
                <a:gd name="T6" fmla="*/ 12 w 21"/>
                <a:gd name="T7" fmla="*/ 0 h 15"/>
                <a:gd name="T8" fmla="*/ 21 w 21"/>
                <a:gd name="T9" fmla="*/ 7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5">
                  <a:moveTo>
                    <a:pt x="21" y="7"/>
                  </a:moveTo>
                  <a:cubicBezTo>
                    <a:pt x="21" y="10"/>
                    <a:pt x="16" y="15"/>
                    <a:pt x="16" y="15"/>
                  </a:cubicBezTo>
                  <a:cubicBezTo>
                    <a:pt x="16" y="15"/>
                    <a:pt x="0" y="11"/>
                    <a:pt x="4" y="7"/>
                  </a:cubicBezTo>
                  <a:cubicBezTo>
                    <a:pt x="8" y="2"/>
                    <a:pt x="12" y="0"/>
                    <a:pt x="12" y="0"/>
                  </a:cubicBezTo>
                  <a:cubicBezTo>
                    <a:pt x="12" y="0"/>
                    <a:pt x="21" y="4"/>
                    <a:pt x="21" y="7"/>
                  </a:cubicBezTo>
                  <a:close/>
                </a:path>
              </a:pathLst>
            </a:custGeom>
            <a:solidFill>
              <a:srgbClr val="5F3F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9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965575" y="6462713"/>
              <a:ext cx="76200" cy="55563"/>
            </a:xfrm>
            <a:custGeom>
              <a:avLst/>
              <a:gdLst>
                <a:gd name="T0" fmla="*/ 20 w 20"/>
                <a:gd name="T1" fmla="*/ 6 h 15"/>
                <a:gd name="T2" fmla="*/ 15 w 20"/>
                <a:gd name="T3" fmla="*/ 15 h 15"/>
                <a:gd name="T4" fmla="*/ 3 w 20"/>
                <a:gd name="T5" fmla="*/ 6 h 15"/>
                <a:gd name="T6" fmla="*/ 12 w 20"/>
                <a:gd name="T7" fmla="*/ 0 h 15"/>
                <a:gd name="T8" fmla="*/ 20 w 20"/>
                <a:gd name="T9" fmla="*/ 6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15">
                  <a:moveTo>
                    <a:pt x="20" y="6"/>
                  </a:moveTo>
                  <a:cubicBezTo>
                    <a:pt x="20" y="9"/>
                    <a:pt x="15" y="15"/>
                    <a:pt x="15" y="15"/>
                  </a:cubicBezTo>
                  <a:cubicBezTo>
                    <a:pt x="15" y="15"/>
                    <a:pt x="0" y="11"/>
                    <a:pt x="3" y="6"/>
                  </a:cubicBezTo>
                  <a:cubicBezTo>
                    <a:pt x="7" y="2"/>
                    <a:pt x="12" y="0"/>
                    <a:pt x="12" y="0"/>
                  </a:cubicBezTo>
                  <a:cubicBezTo>
                    <a:pt x="12" y="0"/>
                    <a:pt x="20" y="3"/>
                    <a:pt x="20" y="6"/>
                  </a:cubicBezTo>
                  <a:close/>
                </a:path>
              </a:pathLst>
            </a:custGeom>
            <a:solidFill>
              <a:srgbClr val="5F3F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9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552825" y="6650038"/>
              <a:ext cx="77788" cy="57150"/>
            </a:xfrm>
            <a:custGeom>
              <a:avLst/>
              <a:gdLst>
                <a:gd name="T0" fmla="*/ 21 w 21"/>
                <a:gd name="T1" fmla="*/ 7 h 15"/>
                <a:gd name="T2" fmla="*/ 16 w 21"/>
                <a:gd name="T3" fmla="*/ 15 h 15"/>
                <a:gd name="T4" fmla="*/ 4 w 21"/>
                <a:gd name="T5" fmla="*/ 7 h 15"/>
                <a:gd name="T6" fmla="*/ 12 w 21"/>
                <a:gd name="T7" fmla="*/ 0 h 15"/>
                <a:gd name="T8" fmla="*/ 21 w 21"/>
                <a:gd name="T9" fmla="*/ 7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5">
                  <a:moveTo>
                    <a:pt x="21" y="7"/>
                  </a:moveTo>
                  <a:cubicBezTo>
                    <a:pt x="21" y="10"/>
                    <a:pt x="16" y="15"/>
                    <a:pt x="16" y="15"/>
                  </a:cubicBezTo>
                  <a:cubicBezTo>
                    <a:pt x="16" y="15"/>
                    <a:pt x="0" y="11"/>
                    <a:pt x="4" y="7"/>
                  </a:cubicBezTo>
                  <a:cubicBezTo>
                    <a:pt x="8" y="2"/>
                    <a:pt x="12" y="0"/>
                    <a:pt x="12" y="0"/>
                  </a:cubicBezTo>
                  <a:cubicBezTo>
                    <a:pt x="12" y="0"/>
                    <a:pt x="21" y="4"/>
                    <a:pt x="21" y="7"/>
                  </a:cubicBezTo>
                  <a:close/>
                </a:path>
              </a:pathLst>
            </a:custGeom>
            <a:solidFill>
              <a:srgbClr val="5F3F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9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251200" y="6473825"/>
              <a:ext cx="79375" cy="60325"/>
            </a:xfrm>
            <a:custGeom>
              <a:avLst/>
              <a:gdLst>
                <a:gd name="T0" fmla="*/ 20 w 21"/>
                <a:gd name="T1" fmla="*/ 7 h 16"/>
                <a:gd name="T2" fmla="*/ 15 w 21"/>
                <a:gd name="T3" fmla="*/ 16 h 16"/>
                <a:gd name="T4" fmla="*/ 3 w 21"/>
                <a:gd name="T5" fmla="*/ 7 h 16"/>
                <a:gd name="T6" fmla="*/ 12 w 21"/>
                <a:gd name="T7" fmla="*/ 0 h 16"/>
                <a:gd name="T8" fmla="*/ 20 w 21"/>
                <a:gd name="T9" fmla="*/ 7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6">
                  <a:moveTo>
                    <a:pt x="20" y="7"/>
                  </a:moveTo>
                  <a:cubicBezTo>
                    <a:pt x="20" y="10"/>
                    <a:pt x="15" y="16"/>
                    <a:pt x="15" y="16"/>
                  </a:cubicBezTo>
                  <a:cubicBezTo>
                    <a:pt x="15" y="16"/>
                    <a:pt x="0" y="12"/>
                    <a:pt x="3" y="7"/>
                  </a:cubicBezTo>
                  <a:cubicBezTo>
                    <a:pt x="7" y="3"/>
                    <a:pt x="12" y="0"/>
                    <a:pt x="12" y="0"/>
                  </a:cubicBezTo>
                  <a:cubicBezTo>
                    <a:pt x="12" y="0"/>
                    <a:pt x="21" y="4"/>
                    <a:pt x="20" y="7"/>
                  </a:cubicBezTo>
                  <a:close/>
                </a:path>
              </a:pathLst>
            </a:custGeom>
            <a:solidFill>
              <a:srgbClr val="5F3F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9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643313" y="6364288"/>
              <a:ext cx="77788" cy="55563"/>
            </a:xfrm>
            <a:custGeom>
              <a:avLst/>
              <a:gdLst>
                <a:gd name="T0" fmla="*/ 21 w 21"/>
                <a:gd name="T1" fmla="*/ 7 h 15"/>
                <a:gd name="T2" fmla="*/ 16 w 21"/>
                <a:gd name="T3" fmla="*/ 15 h 15"/>
                <a:gd name="T4" fmla="*/ 4 w 21"/>
                <a:gd name="T5" fmla="*/ 7 h 15"/>
                <a:gd name="T6" fmla="*/ 12 w 21"/>
                <a:gd name="T7" fmla="*/ 0 h 15"/>
                <a:gd name="T8" fmla="*/ 21 w 21"/>
                <a:gd name="T9" fmla="*/ 7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5">
                  <a:moveTo>
                    <a:pt x="21" y="7"/>
                  </a:moveTo>
                  <a:cubicBezTo>
                    <a:pt x="21" y="10"/>
                    <a:pt x="16" y="15"/>
                    <a:pt x="16" y="15"/>
                  </a:cubicBezTo>
                  <a:cubicBezTo>
                    <a:pt x="16" y="15"/>
                    <a:pt x="0" y="11"/>
                    <a:pt x="4" y="7"/>
                  </a:cubicBezTo>
                  <a:cubicBezTo>
                    <a:pt x="8" y="2"/>
                    <a:pt x="12" y="0"/>
                    <a:pt x="12" y="0"/>
                  </a:cubicBezTo>
                  <a:cubicBezTo>
                    <a:pt x="12" y="0"/>
                    <a:pt x="21" y="4"/>
                    <a:pt x="21" y="7"/>
                  </a:cubicBezTo>
                  <a:close/>
                </a:path>
              </a:pathLst>
            </a:custGeom>
            <a:solidFill>
              <a:srgbClr val="5F3F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9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910013" y="6059488"/>
              <a:ext cx="77788" cy="55563"/>
            </a:xfrm>
            <a:custGeom>
              <a:avLst/>
              <a:gdLst>
                <a:gd name="T0" fmla="*/ 21 w 21"/>
                <a:gd name="T1" fmla="*/ 7 h 15"/>
                <a:gd name="T2" fmla="*/ 16 w 21"/>
                <a:gd name="T3" fmla="*/ 15 h 15"/>
                <a:gd name="T4" fmla="*/ 4 w 21"/>
                <a:gd name="T5" fmla="*/ 7 h 15"/>
                <a:gd name="T6" fmla="*/ 12 w 21"/>
                <a:gd name="T7" fmla="*/ 0 h 15"/>
                <a:gd name="T8" fmla="*/ 21 w 21"/>
                <a:gd name="T9" fmla="*/ 7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5">
                  <a:moveTo>
                    <a:pt x="21" y="7"/>
                  </a:moveTo>
                  <a:cubicBezTo>
                    <a:pt x="21" y="10"/>
                    <a:pt x="16" y="15"/>
                    <a:pt x="16" y="15"/>
                  </a:cubicBezTo>
                  <a:cubicBezTo>
                    <a:pt x="16" y="15"/>
                    <a:pt x="0" y="11"/>
                    <a:pt x="4" y="7"/>
                  </a:cubicBezTo>
                  <a:cubicBezTo>
                    <a:pt x="8" y="2"/>
                    <a:pt x="12" y="0"/>
                    <a:pt x="12" y="0"/>
                  </a:cubicBezTo>
                  <a:cubicBezTo>
                    <a:pt x="12" y="0"/>
                    <a:pt x="21" y="4"/>
                    <a:pt x="21" y="7"/>
                  </a:cubicBezTo>
                  <a:close/>
                </a:path>
              </a:pathLst>
            </a:custGeom>
            <a:solidFill>
              <a:srgbClr val="5F3F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9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333875" y="5618163"/>
              <a:ext cx="52388" cy="41275"/>
            </a:xfrm>
            <a:custGeom>
              <a:avLst/>
              <a:gdLst>
                <a:gd name="T0" fmla="*/ 14 w 14"/>
                <a:gd name="T1" fmla="*/ 5 h 11"/>
                <a:gd name="T2" fmla="*/ 11 w 14"/>
                <a:gd name="T3" fmla="*/ 11 h 11"/>
                <a:gd name="T4" fmla="*/ 3 w 14"/>
                <a:gd name="T5" fmla="*/ 5 h 11"/>
                <a:gd name="T6" fmla="*/ 8 w 14"/>
                <a:gd name="T7" fmla="*/ 0 h 11"/>
                <a:gd name="T8" fmla="*/ 14 w 14"/>
                <a:gd name="T9" fmla="*/ 5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1">
                  <a:moveTo>
                    <a:pt x="14" y="5"/>
                  </a:moveTo>
                  <a:cubicBezTo>
                    <a:pt x="14" y="7"/>
                    <a:pt x="11" y="11"/>
                    <a:pt x="11" y="11"/>
                  </a:cubicBezTo>
                  <a:cubicBezTo>
                    <a:pt x="11" y="11"/>
                    <a:pt x="0" y="8"/>
                    <a:pt x="3" y="5"/>
                  </a:cubicBezTo>
                  <a:cubicBezTo>
                    <a:pt x="5" y="2"/>
                    <a:pt x="8" y="0"/>
                    <a:pt x="8" y="0"/>
                  </a:cubicBezTo>
                  <a:cubicBezTo>
                    <a:pt x="8" y="0"/>
                    <a:pt x="14" y="3"/>
                    <a:pt x="14" y="5"/>
                  </a:cubicBezTo>
                  <a:close/>
                </a:path>
              </a:pathLst>
            </a:custGeom>
            <a:solidFill>
              <a:srgbClr val="5F3F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0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314825" y="5900738"/>
              <a:ext cx="46038" cy="41275"/>
            </a:xfrm>
            <a:custGeom>
              <a:avLst/>
              <a:gdLst>
                <a:gd name="T0" fmla="*/ 10 w 12"/>
                <a:gd name="T1" fmla="*/ 10 h 11"/>
                <a:gd name="T2" fmla="*/ 4 w 12"/>
                <a:gd name="T3" fmla="*/ 10 h 11"/>
                <a:gd name="T4" fmla="*/ 4 w 12"/>
                <a:gd name="T5" fmla="*/ 0 h 11"/>
                <a:gd name="T6" fmla="*/ 11 w 12"/>
                <a:gd name="T7" fmla="*/ 3 h 11"/>
                <a:gd name="T8" fmla="*/ 10 w 12"/>
                <a:gd name="T9" fmla="*/ 1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1">
                  <a:moveTo>
                    <a:pt x="10" y="10"/>
                  </a:moveTo>
                  <a:cubicBezTo>
                    <a:pt x="8" y="11"/>
                    <a:pt x="4" y="10"/>
                    <a:pt x="4" y="10"/>
                  </a:cubicBezTo>
                  <a:cubicBezTo>
                    <a:pt x="4" y="10"/>
                    <a:pt x="0" y="0"/>
                    <a:pt x="4" y="0"/>
                  </a:cubicBezTo>
                  <a:cubicBezTo>
                    <a:pt x="8" y="1"/>
                    <a:pt x="11" y="3"/>
                    <a:pt x="11" y="3"/>
                  </a:cubicBezTo>
                  <a:cubicBezTo>
                    <a:pt x="11" y="3"/>
                    <a:pt x="12" y="9"/>
                    <a:pt x="10" y="10"/>
                  </a:cubicBezTo>
                  <a:close/>
                </a:path>
              </a:pathLst>
            </a:custGeom>
            <a:solidFill>
              <a:srgbClr val="5F3F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0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402013" y="5826125"/>
              <a:ext cx="44450" cy="41275"/>
            </a:xfrm>
            <a:custGeom>
              <a:avLst/>
              <a:gdLst>
                <a:gd name="T0" fmla="*/ 10 w 12"/>
                <a:gd name="T1" fmla="*/ 10 h 11"/>
                <a:gd name="T2" fmla="*/ 3 w 12"/>
                <a:gd name="T3" fmla="*/ 10 h 11"/>
                <a:gd name="T4" fmla="*/ 4 w 12"/>
                <a:gd name="T5" fmla="*/ 1 h 11"/>
                <a:gd name="T6" fmla="*/ 11 w 12"/>
                <a:gd name="T7" fmla="*/ 3 h 11"/>
                <a:gd name="T8" fmla="*/ 10 w 12"/>
                <a:gd name="T9" fmla="*/ 1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1">
                  <a:moveTo>
                    <a:pt x="10" y="10"/>
                  </a:moveTo>
                  <a:cubicBezTo>
                    <a:pt x="8" y="11"/>
                    <a:pt x="3" y="10"/>
                    <a:pt x="3" y="10"/>
                  </a:cubicBezTo>
                  <a:cubicBezTo>
                    <a:pt x="3" y="10"/>
                    <a:pt x="0" y="0"/>
                    <a:pt x="4" y="1"/>
                  </a:cubicBezTo>
                  <a:cubicBezTo>
                    <a:pt x="8" y="1"/>
                    <a:pt x="11" y="3"/>
                    <a:pt x="11" y="3"/>
                  </a:cubicBezTo>
                  <a:cubicBezTo>
                    <a:pt x="11" y="3"/>
                    <a:pt x="12" y="9"/>
                    <a:pt x="10" y="10"/>
                  </a:cubicBezTo>
                  <a:close/>
                </a:path>
              </a:pathLst>
            </a:custGeom>
            <a:solidFill>
              <a:srgbClr val="5F3F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0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503613" y="5332413"/>
              <a:ext cx="41275" cy="41275"/>
            </a:xfrm>
            <a:custGeom>
              <a:avLst/>
              <a:gdLst>
                <a:gd name="T0" fmla="*/ 9 w 11"/>
                <a:gd name="T1" fmla="*/ 10 h 11"/>
                <a:gd name="T2" fmla="*/ 3 w 11"/>
                <a:gd name="T3" fmla="*/ 10 h 11"/>
                <a:gd name="T4" fmla="*/ 3 w 11"/>
                <a:gd name="T5" fmla="*/ 0 h 11"/>
                <a:gd name="T6" fmla="*/ 10 w 11"/>
                <a:gd name="T7" fmla="*/ 3 h 11"/>
                <a:gd name="T8" fmla="*/ 9 w 11"/>
                <a:gd name="T9" fmla="*/ 1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11">
                  <a:moveTo>
                    <a:pt x="9" y="10"/>
                  </a:moveTo>
                  <a:cubicBezTo>
                    <a:pt x="7" y="11"/>
                    <a:pt x="3" y="10"/>
                    <a:pt x="3" y="10"/>
                  </a:cubicBezTo>
                  <a:cubicBezTo>
                    <a:pt x="3" y="10"/>
                    <a:pt x="0" y="0"/>
                    <a:pt x="3" y="0"/>
                  </a:cubicBezTo>
                  <a:cubicBezTo>
                    <a:pt x="7" y="1"/>
                    <a:pt x="10" y="3"/>
                    <a:pt x="10" y="3"/>
                  </a:cubicBezTo>
                  <a:cubicBezTo>
                    <a:pt x="10" y="3"/>
                    <a:pt x="11" y="9"/>
                    <a:pt x="9" y="10"/>
                  </a:cubicBezTo>
                  <a:close/>
                </a:path>
              </a:pathLst>
            </a:custGeom>
            <a:solidFill>
              <a:srgbClr val="5F3F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0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201988" y="5565775"/>
              <a:ext cx="46038" cy="41275"/>
            </a:xfrm>
            <a:custGeom>
              <a:avLst/>
              <a:gdLst>
                <a:gd name="T0" fmla="*/ 10 w 12"/>
                <a:gd name="T1" fmla="*/ 10 h 11"/>
                <a:gd name="T2" fmla="*/ 4 w 12"/>
                <a:gd name="T3" fmla="*/ 10 h 11"/>
                <a:gd name="T4" fmla="*/ 4 w 12"/>
                <a:gd name="T5" fmla="*/ 0 h 11"/>
                <a:gd name="T6" fmla="*/ 11 w 12"/>
                <a:gd name="T7" fmla="*/ 3 h 11"/>
                <a:gd name="T8" fmla="*/ 10 w 12"/>
                <a:gd name="T9" fmla="*/ 1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1">
                  <a:moveTo>
                    <a:pt x="10" y="10"/>
                  </a:moveTo>
                  <a:cubicBezTo>
                    <a:pt x="8" y="11"/>
                    <a:pt x="4" y="10"/>
                    <a:pt x="4" y="10"/>
                  </a:cubicBezTo>
                  <a:cubicBezTo>
                    <a:pt x="4" y="10"/>
                    <a:pt x="0" y="0"/>
                    <a:pt x="4" y="0"/>
                  </a:cubicBezTo>
                  <a:cubicBezTo>
                    <a:pt x="8" y="1"/>
                    <a:pt x="11" y="3"/>
                    <a:pt x="11" y="3"/>
                  </a:cubicBezTo>
                  <a:cubicBezTo>
                    <a:pt x="11" y="3"/>
                    <a:pt x="12" y="9"/>
                    <a:pt x="10" y="10"/>
                  </a:cubicBezTo>
                  <a:close/>
                </a:path>
              </a:pathLst>
            </a:custGeom>
            <a:solidFill>
              <a:srgbClr val="5F3F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0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957638" y="5659438"/>
              <a:ext cx="46038" cy="42863"/>
            </a:xfrm>
            <a:custGeom>
              <a:avLst/>
              <a:gdLst>
                <a:gd name="T0" fmla="*/ 10 w 12"/>
                <a:gd name="T1" fmla="*/ 10 h 11"/>
                <a:gd name="T2" fmla="*/ 4 w 12"/>
                <a:gd name="T3" fmla="*/ 10 h 11"/>
                <a:gd name="T4" fmla="*/ 4 w 12"/>
                <a:gd name="T5" fmla="*/ 0 h 11"/>
                <a:gd name="T6" fmla="*/ 11 w 12"/>
                <a:gd name="T7" fmla="*/ 3 h 11"/>
                <a:gd name="T8" fmla="*/ 10 w 12"/>
                <a:gd name="T9" fmla="*/ 1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1">
                  <a:moveTo>
                    <a:pt x="10" y="10"/>
                  </a:moveTo>
                  <a:cubicBezTo>
                    <a:pt x="8" y="11"/>
                    <a:pt x="4" y="10"/>
                    <a:pt x="4" y="10"/>
                  </a:cubicBezTo>
                  <a:cubicBezTo>
                    <a:pt x="4" y="10"/>
                    <a:pt x="0" y="0"/>
                    <a:pt x="4" y="0"/>
                  </a:cubicBezTo>
                  <a:cubicBezTo>
                    <a:pt x="8" y="1"/>
                    <a:pt x="11" y="3"/>
                    <a:pt x="11" y="3"/>
                  </a:cubicBezTo>
                  <a:cubicBezTo>
                    <a:pt x="11" y="3"/>
                    <a:pt x="12" y="9"/>
                    <a:pt x="10" y="10"/>
                  </a:cubicBezTo>
                  <a:close/>
                </a:path>
              </a:pathLst>
            </a:custGeom>
            <a:solidFill>
              <a:srgbClr val="5F3F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0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827463" y="6081713"/>
              <a:ext cx="44450" cy="41275"/>
            </a:xfrm>
            <a:custGeom>
              <a:avLst/>
              <a:gdLst>
                <a:gd name="T0" fmla="*/ 10 w 12"/>
                <a:gd name="T1" fmla="*/ 10 h 11"/>
                <a:gd name="T2" fmla="*/ 4 w 12"/>
                <a:gd name="T3" fmla="*/ 10 h 11"/>
                <a:gd name="T4" fmla="*/ 4 w 12"/>
                <a:gd name="T5" fmla="*/ 1 h 11"/>
                <a:gd name="T6" fmla="*/ 11 w 12"/>
                <a:gd name="T7" fmla="*/ 3 h 11"/>
                <a:gd name="T8" fmla="*/ 10 w 12"/>
                <a:gd name="T9" fmla="*/ 1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1">
                  <a:moveTo>
                    <a:pt x="10" y="10"/>
                  </a:moveTo>
                  <a:cubicBezTo>
                    <a:pt x="8" y="11"/>
                    <a:pt x="4" y="10"/>
                    <a:pt x="4" y="10"/>
                  </a:cubicBezTo>
                  <a:cubicBezTo>
                    <a:pt x="4" y="10"/>
                    <a:pt x="0" y="0"/>
                    <a:pt x="4" y="1"/>
                  </a:cubicBezTo>
                  <a:cubicBezTo>
                    <a:pt x="8" y="1"/>
                    <a:pt x="11" y="3"/>
                    <a:pt x="11" y="3"/>
                  </a:cubicBezTo>
                  <a:cubicBezTo>
                    <a:pt x="11" y="3"/>
                    <a:pt x="12" y="9"/>
                    <a:pt x="10" y="10"/>
                  </a:cubicBezTo>
                  <a:close/>
                </a:path>
              </a:pathLst>
            </a:custGeom>
            <a:solidFill>
              <a:srgbClr val="5F3F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0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814763" y="6405563"/>
              <a:ext cx="60325" cy="41275"/>
            </a:xfrm>
            <a:custGeom>
              <a:avLst/>
              <a:gdLst>
                <a:gd name="T0" fmla="*/ 9 w 16"/>
                <a:gd name="T1" fmla="*/ 10 h 11"/>
                <a:gd name="T2" fmla="*/ 3 w 16"/>
                <a:gd name="T3" fmla="*/ 10 h 11"/>
                <a:gd name="T4" fmla="*/ 3 w 16"/>
                <a:gd name="T5" fmla="*/ 0 h 11"/>
                <a:gd name="T6" fmla="*/ 16 w 16"/>
                <a:gd name="T7" fmla="*/ 3 h 11"/>
                <a:gd name="T8" fmla="*/ 9 w 16"/>
                <a:gd name="T9" fmla="*/ 1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1">
                  <a:moveTo>
                    <a:pt x="9" y="10"/>
                  </a:moveTo>
                  <a:cubicBezTo>
                    <a:pt x="7" y="11"/>
                    <a:pt x="3" y="10"/>
                    <a:pt x="3" y="10"/>
                  </a:cubicBezTo>
                  <a:cubicBezTo>
                    <a:pt x="3" y="10"/>
                    <a:pt x="0" y="0"/>
                    <a:pt x="3" y="0"/>
                  </a:cubicBezTo>
                  <a:cubicBezTo>
                    <a:pt x="7" y="1"/>
                    <a:pt x="16" y="3"/>
                    <a:pt x="16" y="3"/>
                  </a:cubicBezTo>
                  <a:cubicBezTo>
                    <a:pt x="16" y="3"/>
                    <a:pt x="11" y="9"/>
                    <a:pt x="9" y="10"/>
                  </a:cubicBezTo>
                  <a:close/>
                </a:path>
              </a:pathLst>
            </a:custGeom>
            <a:solidFill>
              <a:srgbClr val="5F3F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0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243263" y="6680200"/>
              <a:ext cx="65088" cy="41275"/>
            </a:xfrm>
            <a:custGeom>
              <a:avLst/>
              <a:gdLst>
                <a:gd name="T0" fmla="*/ 10 w 17"/>
                <a:gd name="T1" fmla="*/ 10 h 11"/>
                <a:gd name="T2" fmla="*/ 3 w 17"/>
                <a:gd name="T3" fmla="*/ 10 h 11"/>
                <a:gd name="T4" fmla="*/ 4 w 17"/>
                <a:gd name="T5" fmla="*/ 1 h 11"/>
                <a:gd name="T6" fmla="*/ 17 w 17"/>
                <a:gd name="T7" fmla="*/ 4 h 11"/>
                <a:gd name="T8" fmla="*/ 10 w 17"/>
                <a:gd name="T9" fmla="*/ 1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1">
                  <a:moveTo>
                    <a:pt x="10" y="10"/>
                  </a:moveTo>
                  <a:cubicBezTo>
                    <a:pt x="8" y="11"/>
                    <a:pt x="3" y="10"/>
                    <a:pt x="3" y="10"/>
                  </a:cubicBezTo>
                  <a:cubicBezTo>
                    <a:pt x="3" y="10"/>
                    <a:pt x="0" y="0"/>
                    <a:pt x="4" y="1"/>
                  </a:cubicBezTo>
                  <a:cubicBezTo>
                    <a:pt x="8" y="1"/>
                    <a:pt x="17" y="4"/>
                    <a:pt x="17" y="4"/>
                  </a:cubicBezTo>
                  <a:cubicBezTo>
                    <a:pt x="17" y="4"/>
                    <a:pt x="12" y="9"/>
                    <a:pt x="10" y="10"/>
                  </a:cubicBezTo>
                  <a:close/>
                </a:path>
              </a:pathLst>
            </a:custGeom>
            <a:solidFill>
              <a:srgbClr val="5F3F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0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921000" y="5881688"/>
              <a:ext cx="60325" cy="41275"/>
            </a:xfrm>
            <a:custGeom>
              <a:avLst/>
              <a:gdLst>
                <a:gd name="T0" fmla="*/ 10 w 16"/>
                <a:gd name="T1" fmla="*/ 10 h 11"/>
                <a:gd name="T2" fmla="*/ 3 w 16"/>
                <a:gd name="T3" fmla="*/ 10 h 11"/>
                <a:gd name="T4" fmla="*/ 4 w 16"/>
                <a:gd name="T5" fmla="*/ 1 h 11"/>
                <a:gd name="T6" fmla="*/ 16 w 16"/>
                <a:gd name="T7" fmla="*/ 4 h 11"/>
                <a:gd name="T8" fmla="*/ 10 w 16"/>
                <a:gd name="T9" fmla="*/ 1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1">
                  <a:moveTo>
                    <a:pt x="10" y="10"/>
                  </a:moveTo>
                  <a:cubicBezTo>
                    <a:pt x="8" y="11"/>
                    <a:pt x="3" y="10"/>
                    <a:pt x="3" y="10"/>
                  </a:cubicBezTo>
                  <a:cubicBezTo>
                    <a:pt x="3" y="10"/>
                    <a:pt x="0" y="0"/>
                    <a:pt x="4" y="1"/>
                  </a:cubicBezTo>
                  <a:cubicBezTo>
                    <a:pt x="8" y="1"/>
                    <a:pt x="16" y="4"/>
                    <a:pt x="16" y="4"/>
                  </a:cubicBezTo>
                  <a:cubicBezTo>
                    <a:pt x="16" y="4"/>
                    <a:pt x="11" y="9"/>
                    <a:pt x="10" y="10"/>
                  </a:cubicBezTo>
                  <a:close/>
                </a:path>
              </a:pathLst>
            </a:custGeom>
            <a:solidFill>
              <a:srgbClr val="5F3F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0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751263" y="5637213"/>
              <a:ext cx="60325" cy="41275"/>
            </a:xfrm>
            <a:custGeom>
              <a:avLst/>
              <a:gdLst>
                <a:gd name="T0" fmla="*/ 10 w 16"/>
                <a:gd name="T1" fmla="*/ 10 h 11"/>
                <a:gd name="T2" fmla="*/ 3 w 16"/>
                <a:gd name="T3" fmla="*/ 10 h 11"/>
                <a:gd name="T4" fmla="*/ 4 w 16"/>
                <a:gd name="T5" fmla="*/ 0 h 11"/>
                <a:gd name="T6" fmla="*/ 16 w 16"/>
                <a:gd name="T7" fmla="*/ 3 h 11"/>
                <a:gd name="T8" fmla="*/ 10 w 16"/>
                <a:gd name="T9" fmla="*/ 1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1">
                  <a:moveTo>
                    <a:pt x="10" y="10"/>
                  </a:moveTo>
                  <a:cubicBezTo>
                    <a:pt x="8" y="11"/>
                    <a:pt x="3" y="10"/>
                    <a:pt x="3" y="10"/>
                  </a:cubicBezTo>
                  <a:cubicBezTo>
                    <a:pt x="3" y="10"/>
                    <a:pt x="0" y="0"/>
                    <a:pt x="4" y="0"/>
                  </a:cubicBezTo>
                  <a:cubicBezTo>
                    <a:pt x="8" y="1"/>
                    <a:pt x="16" y="3"/>
                    <a:pt x="16" y="3"/>
                  </a:cubicBezTo>
                  <a:cubicBezTo>
                    <a:pt x="16" y="3"/>
                    <a:pt x="12" y="9"/>
                    <a:pt x="10" y="10"/>
                  </a:cubicBezTo>
                  <a:close/>
                </a:path>
              </a:pathLst>
            </a:custGeom>
            <a:solidFill>
              <a:srgbClr val="5F3F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1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860675" y="5370513"/>
              <a:ext cx="63500" cy="41275"/>
            </a:xfrm>
            <a:custGeom>
              <a:avLst/>
              <a:gdLst>
                <a:gd name="T0" fmla="*/ 10 w 17"/>
                <a:gd name="T1" fmla="*/ 10 h 11"/>
                <a:gd name="T2" fmla="*/ 3 w 17"/>
                <a:gd name="T3" fmla="*/ 10 h 11"/>
                <a:gd name="T4" fmla="*/ 4 w 17"/>
                <a:gd name="T5" fmla="*/ 0 h 11"/>
                <a:gd name="T6" fmla="*/ 17 w 17"/>
                <a:gd name="T7" fmla="*/ 3 h 11"/>
                <a:gd name="T8" fmla="*/ 10 w 17"/>
                <a:gd name="T9" fmla="*/ 1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1">
                  <a:moveTo>
                    <a:pt x="10" y="10"/>
                  </a:moveTo>
                  <a:cubicBezTo>
                    <a:pt x="8" y="11"/>
                    <a:pt x="3" y="10"/>
                    <a:pt x="3" y="10"/>
                  </a:cubicBezTo>
                  <a:cubicBezTo>
                    <a:pt x="3" y="10"/>
                    <a:pt x="0" y="0"/>
                    <a:pt x="4" y="0"/>
                  </a:cubicBezTo>
                  <a:cubicBezTo>
                    <a:pt x="8" y="1"/>
                    <a:pt x="17" y="3"/>
                    <a:pt x="17" y="3"/>
                  </a:cubicBezTo>
                  <a:cubicBezTo>
                    <a:pt x="17" y="3"/>
                    <a:pt x="12" y="9"/>
                    <a:pt x="10" y="10"/>
                  </a:cubicBezTo>
                  <a:close/>
                </a:path>
              </a:pathLst>
            </a:custGeom>
            <a:solidFill>
              <a:srgbClr val="5F3F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1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684463" y="5626100"/>
              <a:ext cx="58738" cy="41275"/>
            </a:xfrm>
            <a:custGeom>
              <a:avLst/>
              <a:gdLst>
                <a:gd name="T0" fmla="*/ 9 w 16"/>
                <a:gd name="T1" fmla="*/ 10 h 11"/>
                <a:gd name="T2" fmla="*/ 3 w 16"/>
                <a:gd name="T3" fmla="*/ 10 h 11"/>
                <a:gd name="T4" fmla="*/ 3 w 16"/>
                <a:gd name="T5" fmla="*/ 1 h 11"/>
                <a:gd name="T6" fmla="*/ 16 w 16"/>
                <a:gd name="T7" fmla="*/ 4 h 11"/>
                <a:gd name="T8" fmla="*/ 9 w 16"/>
                <a:gd name="T9" fmla="*/ 1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1">
                  <a:moveTo>
                    <a:pt x="9" y="10"/>
                  </a:moveTo>
                  <a:cubicBezTo>
                    <a:pt x="7" y="11"/>
                    <a:pt x="3" y="10"/>
                    <a:pt x="3" y="10"/>
                  </a:cubicBezTo>
                  <a:cubicBezTo>
                    <a:pt x="3" y="10"/>
                    <a:pt x="0" y="0"/>
                    <a:pt x="3" y="1"/>
                  </a:cubicBezTo>
                  <a:cubicBezTo>
                    <a:pt x="7" y="1"/>
                    <a:pt x="16" y="4"/>
                    <a:pt x="16" y="4"/>
                  </a:cubicBezTo>
                  <a:cubicBezTo>
                    <a:pt x="16" y="4"/>
                    <a:pt x="11" y="9"/>
                    <a:pt x="9" y="10"/>
                  </a:cubicBezTo>
                  <a:close/>
                </a:path>
              </a:pathLst>
            </a:custGeom>
            <a:solidFill>
              <a:srgbClr val="5F3F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1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127500" y="5378450"/>
              <a:ext cx="60325" cy="41275"/>
            </a:xfrm>
            <a:custGeom>
              <a:avLst/>
              <a:gdLst>
                <a:gd name="T0" fmla="*/ 10 w 16"/>
                <a:gd name="T1" fmla="*/ 10 h 11"/>
                <a:gd name="T2" fmla="*/ 3 w 16"/>
                <a:gd name="T3" fmla="*/ 10 h 11"/>
                <a:gd name="T4" fmla="*/ 4 w 16"/>
                <a:gd name="T5" fmla="*/ 0 h 11"/>
                <a:gd name="T6" fmla="*/ 16 w 16"/>
                <a:gd name="T7" fmla="*/ 4 h 11"/>
                <a:gd name="T8" fmla="*/ 10 w 16"/>
                <a:gd name="T9" fmla="*/ 1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1">
                  <a:moveTo>
                    <a:pt x="10" y="10"/>
                  </a:moveTo>
                  <a:cubicBezTo>
                    <a:pt x="8" y="11"/>
                    <a:pt x="3" y="10"/>
                    <a:pt x="3" y="10"/>
                  </a:cubicBezTo>
                  <a:cubicBezTo>
                    <a:pt x="3" y="10"/>
                    <a:pt x="0" y="0"/>
                    <a:pt x="4" y="0"/>
                  </a:cubicBezTo>
                  <a:cubicBezTo>
                    <a:pt x="8" y="1"/>
                    <a:pt x="16" y="4"/>
                    <a:pt x="16" y="4"/>
                  </a:cubicBezTo>
                  <a:cubicBezTo>
                    <a:pt x="16" y="4"/>
                    <a:pt x="12" y="9"/>
                    <a:pt x="10" y="10"/>
                  </a:cubicBezTo>
                  <a:close/>
                </a:path>
              </a:pathLst>
            </a:custGeom>
            <a:solidFill>
              <a:srgbClr val="5F3F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1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781425" y="5268913"/>
              <a:ext cx="63500" cy="41275"/>
            </a:xfrm>
            <a:custGeom>
              <a:avLst/>
              <a:gdLst>
                <a:gd name="T0" fmla="*/ 10 w 17"/>
                <a:gd name="T1" fmla="*/ 10 h 11"/>
                <a:gd name="T2" fmla="*/ 4 w 17"/>
                <a:gd name="T3" fmla="*/ 10 h 11"/>
                <a:gd name="T4" fmla="*/ 4 w 17"/>
                <a:gd name="T5" fmla="*/ 0 h 11"/>
                <a:gd name="T6" fmla="*/ 17 w 17"/>
                <a:gd name="T7" fmla="*/ 3 h 11"/>
                <a:gd name="T8" fmla="*/ 10 w 17"/>
                <a:gd name="T9" fmla="*/ 1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1">
                  <a:moveTo>
                    <a:pt x="10" y="10"/>
                  </a:moveTo>
                  <a:cubicBezTo>
                    <a:pt x="8" y="11"/>
                    <a:pt x="4" y="10"/>
                    <a:pt x="4" y="10"/>
                  </a:cubicBezTo>
                  <a:cubicBezTo>
                    <a:pt x="4" y="10"/>
                    <a:pt x="0" y="0"/>
                    <a:pt x="4" y="0"/>
                  </a:cubicBezTo>
                  <a:cubicBezTo>
                    <a:pt x="8" y="1"/>
                    <a:pt x="17" y="3"/>
                    <a:pt x="17" y="3"/>
                  </a:cubicBezTo>
                  <a:cubicBezTo>
                    <a:pt x="17" y="3"/>
                    <a:pt x="12" y="9"/>
                    <a:pt x="10" y="10"/>
                  </a:cubicBezTo>
                  <a:close/>
                </a:path>
              </a:pathLst>
            </a:custGeom>
            <a:solidFill>
              <a:srgbClr val="5F3F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1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394200" y="5359400"/>
              <a:ext cx="60325" cy="41275"/>
            </a:xfrm>
            <a:custGeom>
              <a:avLst/>
              <a:gdLst>
                <a:gd name="T0" fmla="*/ 10 w 16"/>
                <a:gd name="T1" fmla="*/ 10 h 11"/>
                <a:gd name="T2" fmla="*/ 3 w 16"/>
                <a:gd name="T3" fmla="*/ 10 h 11"/>
                <a:gd name="T4" fmla="*/ 4 w 16"/>
                <a:gd name="T5" fmla="*/ 0 h 11"/>
                <a:gd name="T6" fmla="*/ 16 w 16"/>
                <a:gd name="T7" fmla="*/ 3 h 11"/>
                <a:gd name="T8" fmla="*/ 10 w 16"/>
                <a:gd name="T9" fmla="*/ 1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1">
                  <a:moveTo>
                    <a:pt x="10" y="10"/>
                  </a:moveTo>
                  <a:cubicBezTo>
                    <a:pt x="8" y="11"/>
                    <a:pt x="3" y="10"/>
                    <a:pt x="3" y="10"/>
                  </a:cubicBezTo>
                  <a:cubicBezTo>
                    <a:pt x="3" y="10"/>
                    <a:pt x="0" y="0"/>
                    <a:pt x="4" y="0"/>
                  </a:cubicBezTo>
                  <a:cubicBezTo>
                    <a:pt x="8" y="1"/>
                    <a:pt x="16" y="3"/>
                    <a:pt x="16" y="3"/>
                  </a:cubicBezTo>
                  <a:cubicBezTo>
                    <a:pt x="16" y="3"/>
                    <a:pt x="12" y="9"/>
                    <a:pt x="10" y="10"/>
                  </a:cubicBezTo>
                  <a:close/>
                </a:path>
              </a:pathLst>
            </a:custGeom>
            <a:solidFill>
              <a:srgbClr val="5F3F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1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454400" y="6183313"/>
              <a:ext cx="63500" cy="41275"/>
            </a:xfrm>
            <a:custGeom>
              <a:avLst/>
              <a:gdLst>
                <a:gd name="T0" fmla="*/ 10 w 17"/>
                <a:gd name="T1" fmla="*/ 10 h 11"/>
                <a:gd name="T2" fmla="*/ 3 w 17"/>
                <a:gd name="T3" fmla="*/ 10 h 11"/>
                <a:gd name="T4" fmla="*/ 4 w 17"/>
                <a:gd name="T5" fmla="*/ 0 h 11"/>
                <a:gd name="T6" fmla="*/ 17 w 17"/>
                <a:gd name="T7" fmla="*/ 3 h 11"/>
                <a:gd name="T8" fmla="*/ 10 w 17"/>
                <a:gd name="T9" fmla="*/ 1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1">
                  <a:moveTo>
                    <a:pt x="10" y="10"/>
                  </a:moveTo>
                  <a:cubicBezTo>
                    <a:pt x="8" y="11"/>
                    <a:pt x="3" y="10"/>
                    <a:pt x="3" y="10"/>
                  </a:cubicBezTo>
                  <a:cubicBezTo>
                    <a:pt x="3" y="10"/>
                    <a:pt x="0" y="0"/>
                    <a:pt x="4" y="0"/>
                  </a:cubicBezTo>
                  <a:cubicBezTo>
                    <a:pt x="8" y="1"/>
                    <a:pt x="17" y="3"/>
                    <a:pt x="17" y="3"/>
                  </a:cubicBezTo>
                  <a:cubicBezTo>
                    <a:pt x="17" y="3"/>
                    <a:pt x="12" y="9"/>
                    <a:pt x="10" y="10"/>
                  </a:cubicBezTo>
                  <a:close/>
                </a:path>
              </a:pathLst>
            </a:custGeom>
            <a:solidFill>
              <a:srgbClr val="5F3F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1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973388" y="6450013"/>
              <a:ext cx="60325" cy="42863"/>
            </a:xfrm>
            <a:custGeom>
              <a:avLst/>
              <a:gdLst>
                <a:gd name="T0" fmla="*/ 10 w 16"/>
                <a:gd name="T1" fmla="*/ 11 h 11"/>
                <a:gd name="T2" fmla="*/ 3 w 16"/>
                <a:gd name="T3" fmla="*/ 11 h 11"/>
                <a:gd name="T4" fmla="*/ 4 w 16"/>
                <a:gd name="T5" fmla="*/ 1 h 11"/>
                <a:gd name="T6" fmla="*/ 16 w 16"/>
                <a:gd name="T7" fmla="*/ 4 h 11"/>
                <a:gd name="T8" fmla="*/ 10 w 16"/>
                <a:gd name="T9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1">
                  <a:moveTo>
                    <a:pt x="10" y="11"/>
                  </a:moveTo>
                  <a:cubicBezTo>
                    <a:pt x="8" y="11"/>
                    <a:pt x="3" y="11"/>
                    <a:pt x="3" y="11"/>
                  </a:cubicBezTo>
                  <a:cubicBezTo>
                    <a:pt x="3" y="11"/>
                    <a:pt x="0" y="0"/>
                    <a:pt x="4" y="1"/>
                  </a:cubicBezTo>
                  <a:cubicBezTo>
                    <a:pt x="8" y="1"/>
                    <a:pt x="16" y="4"/>
                    <a:pt x="16" y="4"/>
                  </a:cubicBezTo>
                  <a:cubicBezTo>
                    <a:pt x="16" y="4"/>
                    <a:pt x="12" y="10"/>
                    <a:pt x="10" y="11"/>
                  </a:cubicBezTo>
                  <a:close/>
                </a:path>
              </a:pathLst>
            </a:custGeom>
            <a:solidFill>
              <a:srgbClr val="5F3F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1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740025" y="5953125"/>
              <a:ext cx="38100" cy="53975"/>
            </a:xfrm>
            <a:custGeom>
              <a:avLst/>
              <a:gdLst>
                <a:gd name="T0" fmla="*/ 3 w 10"/>
                <a:gd name="T1" fmla="*/ 13 h 14"/>
                <a:gd name="T2" fmla="*/ 0 w 10"/>
                <a:gd name="T3" fmla="*/ 6 h 14"/>
                <a:gd name="T4" fmla="*/ 9 w 10"/>
                <a:gd name="T5" fmla="*/ 4 h 14"/>
                <a:gd name="T6" fmla="*/ 10 w 10"/>
                <a:gd name="T7" fmla="*/ 11 h 14"/>
                <a:gd name="T8" fmla="*/ 3 w 10"/>
                <a:gd name="T9" fmla="*/ 1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4">
                  <a:moveTo>
                    <a:pt x="3" y="13"/>
                  </a:moveTo>
                  <a:cubicBezTo>
                    <a:pt x="1" y="11"/>
                    <a:pt x="0" y="6"/>
                    <a:pt x="0" y="6"/>
                  </a:cubicBezTo>
                  <a:cubicBezTo>
                    <a:pt x="0" y="6"/>
                    <a:pt x="9" y="0"/>
                    <a:pt x="9" y="4"/>
                  </a:cubicBezTo>
                  <a:cubicBezTo>
                    <a:pt x="10" y="7"/>
                    <a:pt x="10" y="11"/>
                    <a:pt x="10" y="11"/>
                  </a:cubicBezTo>
                  <a:cubicBezTo>
                    <a:pt x="10" y="11"/>
                    <a:pt x="4" y="14"/>
                    <a:pt x="3" y="13"/>
                  </a:cubicBezTo>
                  <a:close/>
                </a:path>
              </a:pathLst>
            </a:custGeom>
            <a:solidFill>
              <a:srgbClr val="5F3F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1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559050" y="5359400"/>
              <a:ext cx="38100" cy="52388"/>
            </a:xfrm>
            <a:custGeom>
              <a:avLst/>
              <a:gdLst>
                <a:gd name="T0" fmla="*/ 2 w 10"/>
                <a:gd name="T1" fmla="*/ 12 h 14"/>
                <a:gd name="T2" fmla="*/ 0 w 10"/>
                <a:gd name="T3" fmla="*/ 6 h 14"/>
                <a:gd name="T4" fmla="*/ 9 w 10"/>
                <a:gd name="T5" fmla="*/ 3 h 14"/>
                <a:gd name="T6" fmla="*/ 9 w 10"/>
                <a:gd name="T7" fmla="*/ 11 h 14"/>
                <a:gd name="T8" fmla="*/ 2 w 10"/>
                <a:gd name="T9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4">
                  <a:moveTo>
                    <a:pt x="2" y="12"/>
                  </a:moveTo>
                  <a:cubicBezTo>
                    <a:pt x="1" y="11"/>
                    <a:pt x="0" y="6"/>
                    <a:pt x="0" y="6"/>
                  </a:cubicBezTo>
                  <a:cubicBezTo>
                    <a:pt x="0" y="6"/>
                    <a:pt x="8" y="0"/>
                    <a:pt x="9" y="3"/>
                  </a:cubicBezTo>
                  <a:cubicBezTo>
                    <a:pt x="10" y="7"/>
                    <a:pt x="9" y="11"/>
                    <a:pt x="9" y="11"/>
                  </a:cubicBezTo>
                  <a:cubicBezTo>
                    <a:pt x="9" y="11"/>
                    <a:pt x="4" y="14"/>
                    <a:pt x="2" y="12"/>
                  </a:cubicBezTo>
                  <a:close/>
                </a:path>
              </a:pathLst>
            </a:custGeom>
            <a:solidFill>
              <a:srgbClr val="5F3F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1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932113" y="5065713"/>
              <a:ext cx="41275" cy="52388"/>
            </a:xfrm>
            <a:custGeom>
              <a:avLst/>
              <a:gdLst>
                <a:gd name="T0" fmla="*/ 3 w 11"/>
                <a:gd name="T1" fmla="*/ 12 h 14"/>
                <a:gd name="T2" fmla="*/ 0 w 11"/>
                <a:gd name="T3" fmla="*/ 6 h 14"/>
                <a:gd name="T4" fmla="*/ 10 w 11"/>
                <a:gd name="T5" fmla="*/ 3 h 14"/>
                <a:gd name="T6" fmla="*/ 10 w 11"/>
                <a:gd name="T7" fmla="*/ 11 h 14"/>
                <a:gd name="T8" fmla="*/ 3 w 11"/>
                <a:gd name="T9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14">
                  <a:moveTo>
                    <a:pt x="3" y="12"/>
                  </a:moveTo>
                  <a:cubicBezTo>
                    <a:pt x="1" y="11"/>
                    <a:pt x="0" y="6"/>
                    <a:pt x="0" y="6"/>
                  </a:cubicBezTo>
                  <a:cubicBezTo>
                    <a:pt x="0" y="6"/>
                    <a:pt x="9" y="0"/>
                    <a:pt x="10" y="3"/>
                  </a:cubicBezTo>
                  <a:cubicBezTo>
                    <a:pt x="11" y="7"/>
                    <a:pt x="10" y="11"/>
                    <a:pt x="10" y="11"/>
                  </a:cubicBezTo>
                  <a:cubicBezTo>
                    <a:pt x="10" y="11"/>
                    <a:pt x="4" y="14"/>
                    <a:pt x="3" y="12"/>
                  </a:cubicBezTo>
                  <a:close/>
                </a:path>
              </a:pathLst>
            </a:custGeom>
            <a:solidFill>
              <a:srgbClr val="5F3F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2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503488" y="5664200"/>
              <a:ext cx="38100" cy="52388"/>
            </a:xfrm>
            <a:custGeom>
              <a:avLst/>
              <a:gdLst>
                <a:gd name="T0" fmla="*/ 2 w 10"/>
                <a:gd name="T1" fmla="*/ 12 h 14"/>
                <a:gd name="T2" fmla="*/ 0 w 10"/>
                <a:gd name="T3" fmla="*/ 6 h 14"/>
                <a:gd name="T4" fmla="*/ 9 w 10"/>
                <a:gd name="T5" fmla="*/ 4 h 14"/>
                <a:gd name="T6" fmla="*/ 9 w 10"/>
                <a:gd name="T7" fmla="*/ 11 h 14"/>
                <a:gd name="T8" fmla="*/ 2 w 10"/>
                <a:gd name="T9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4">
                  <a:moveTo>
                    <a:pt x="2" y="12"/>
                  </a:moveTo>
                  <a:cubicBezTo>
                    <a:pt x="1" y="11"/>
                    <a:pt x="0" y="6"/>
                    <a:pt x="0" y="6"/>
                  </a:cubicBezTo>
                  <a:cubicBezTo>
                    <a:pt x="0" y="6"/>
                    <a:pt x="8" y="0"/>
                    <a:pt x="9" y="4"/>
                  </a:cubicBezTo>
                  <a:cubicBezTo>
                    <a:pt x="10" y="7"/>
                    <a:pt x="9" y="11"/>
                    <a:pt x="9" y="11"/>
                  </a:cubicBezTo>
                  <a:cubicBezTo>
                    <a:pt x="9" y="11"/>
                    <a:pt x="4" y="14"/>
                    <a:pt x="2" y="12"/>
                  </a:cubicBezTo>
                  <a:close/>
                </a:path>
              </a:pathLst>
            </a:custGeom>
            <a:solidFill>
              <a:srgbClr val="5F3F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2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300288" y="4945063"/>
              <a:ext cx="41275" cy="52388"/>
            </a:xfrm>
            <a:custGeom>
              <a:avLst/>
              <a:gdLst>
                <a:gd name="T0" fmla="*/ 3 w 11"/>
                <a:gd name="T1" fmla="*/ 12 h 14"/>
                <a:gd name="T2" fmla="*/ 0 w 11"/>
                <a:gd name="T3" fmla="*/ 6 h 14"/>
                <a:gd name="T4" fmla="*/ 10 w 11"/>
                <a:gd name="T5" fmla="*/ 3 h 14"/>
                <a:gd name="T6" fmla="*/ 10 w 11"/>
                <a:gd name="T7" fmla="*/ 11 h 14"/>
                <a:gd name="T8" fmla="*/ 3 w 11"/>
                <a:gd name="T9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14">
                  <a:moveTo>
                    <a:pt x="3" y="12"/>
                  </a:moveTo>
                  <a:cubicBezTo>
                    <a:pt x="1" y="11"/>
                    <a:pt x="0" y="6"/>
                    <a:pt x="0" y="6"/>
                  </a:cubicBezTo>
                  <a:cubicBezTo>
                    <a:pt x="0" y="6"/>
                    <a:pt x="9" y="0"/>
                    <a:pt x="10" y="3"/>
                  </a:cubicBezTo>
                  <a:cubicBezTo>
                    <a:pt x="11" y="7"/>
                    <a:pt x="10" y="11"/>
                    <a:pt x="10" y="11"/>
                  </a:cubicBezTo>
                  <a:cubicBezTo>
                    <a:pt x="10" y="11"/>
                    <a:pt x="4" y="14"/>
                    <a:pt x="3" y="12"/>
                  </a:cubicBezTo>
                  <a:close/>
                </a:path>
              </a:pathLst>
            </a:custGeom>
            <a:solidFill>
              <a:srgbClr val="5F3F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2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360613" y="5095875"/>
              <a:ext cx="41275" cy="52388"/>
            </a:xfrm>
            <a:custGeom>
              <a:avLst/>
              <a:gdLst>
                <a:gd name="T0" fmla="*/ 3 w 11"/>
                <a:gd name="T1" fmla="*/ 13 h 14"/>
                <a:gd name="T2" fmla="*/ 0 w 11"/>
                <a:gd name="T3" fmla="*/ 6 h 14"/>
                <a:gd name="T4" fmla="*/ 10 w 11"/>
                <a:gd name="T5" fmla="*/ 4 h 14"/>
                <a:gd name="T6" fmla="*/ 10 w 11"/>
                <a:gd name="T7" fmla="*/ 11 h 14"/>
                <a:gd name="T8" fmla="*/ 3 w 11"/>
                <a:gd name="T9" fmla="*/ 1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14">
                  <a:moveTo>
                    <a:pt x="3" y="13"/>
                  </a:moveTo>
                  <a:cubicBezTo>
                    <a:pt x="2" y="11"/>
                    <a:pt x="0" y="6"/>
                    <a:pt x="0" y="6"/>
                  </a:cubicBezTo>
                  <a:cubicBezTo>
                    <a:pt x="0" y="6"/>
                    <a:pt x="9" y="0"/>
                    <a:pt x="10" y="4"/>
                  </a:cubicBezTo>
                  <a:cubicBezTo>
                    <a:pt x="11" y="7"/>
                    <a:pt x="10" y="11"/>
                    <a:pt x="10" y="11"/>
                  </a:cubicBezTo>
                  <a:cubicBezTo>
                    <a:pt x="10" y="11"/>
                    <a:pt x="5" y="14"/>
                    <a:pt x="3" y="13"/>
                  </a:cubicBezTo>
                  <a:close/>
                </a:path>
              </a:pathLst>
            </a:custGeom>
            <a:solidFill>
              <a:srgbClr val="5F3F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2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398713" y="5546725"/>
              <a:ext cx="36513" cy="57150"/>
            </a:xfrm>
            <a:custGeom>
              <a:avLst/>
              <a:gdLst>
                <a:gd name="T0" fmla="*/ 2 w 10"/>
                <a:gd name="T1" fmla="*/ 13 h 15"/>
                <a:gd name="T2" fmla="*/ 0 w 10"/>
                <a:gd name="T3" fmla="*/ 7 h 15"/>
                <a:gd name="T4" fmla="*/ 9 w 10"/>
                <a:gd name="T5" fmla="*/ 4 h 15"/>
                <a:gd name="T6" fmla="*/ 10 w 10"/>
                <a:gd name="T7" fmla="*/ 11 h 15"/>
                <a:gd name="T8" fmla="*/ 2 w 10"/>
                <a:gd name="T9" fmla="*/ 13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5">
                  <a:moveTo>
                    <a:pt x="2" y="13"/>
                  </a:moveTo>
                  <a:cubicBezTo>
                    <a:pt x="1" y="12"/>
                    <a:pt x="0" y="7"/>
                    <a:pt x="0" y="7"/>
                  </a:cubicBezTo>
                  <a:cubicBezTo>
                    <a:pt x="0" y="7"/>
                    <a:pt x="8" y="0"/>
                    <a:pt x="9" y="4"/>
                  </a:cubicBezTo>
                  <a:cubicBezTo>
                    <a:pt x="10" y="8"/>
                    <a:pt x="10" y="11"/>
                    <a:pt x="10" y="11"/>
                  </a:cubicBezTo>
                  <a:cubicBezTo>
                    <a:pt x="10" y="11"/>
                    <a:pt x="4" y="15"/>
                    <a:pt x="2" y="13"/>
                  </a:cubicBezTo>
                  <a:close/>
                </a:path>
              </a:pathLst>
            </a:custGeom>
            <a:solidFill>
              <a:srgbClr val="5F3F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2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803525" y="6303963"/>
              <a:ext cx="38100" cy="52388"/>
            </a:xfrm>
            <a:custGeom>
              <a:avLst/>
              <a:gdLst>
                <a:gd name="T0" fmla="*/ 2 w 10"/>
                <a:gd name="T1" fmla="*/ 13 h 14"/>
                <a:gd name="T2" fmla="*/ 0 w 10"/>
                <a:gd name="T3" fmla="*/ 7 h 14"/>
                <a:gd name="T4" fmla="*/ 9 w 10"/>
                <a:gd name="T5" fmla="*/ 4 h 14"/>
                <a:gd name="T6" fmla="*/ 9 w 10"/>
                <a:gd name="T7" fmla="*/ 11 h 14"/>
                <a:gd name="T8" fmla="*/ 2 w 10"/>
                <a:gd name="T9" fmla="*/ 1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4">
                  <a:moveTo>
                    <a:pt x="2" y="13"/>
                  </a:moveTo>
                  <a:cubicBezTo>
                    <a:pt x="1" y="12"/>
                    <a:pt x="0" y="7"/>
                    <a:pt x="0" y="7"/>
                  </a:cubicBezTo>
                  <a:cubicBezTo>
                    <a:pt x="0" y="7"/>
                    <a:pt x="8" y="0"/>
                    <a:pt x="9" y="4"/>
                  </a:cubicBezTo>
                  <a:cubicBezTo>
                    <a:pt x="10" y="8"/>
                    <a:pt x="9" y="11"/>
                    <a:pt x="9" y="11"/>
                  </a:cubicBezTo>
                  <a:cubicBezTo>
                    <a:pt x="9" y="11"/>
                    <a:pt x="4" y="14"/>
                    <a:pt x="2" y="13"/>
                  </a:cubicBezTo>
                  <a:close/>
                </a:path>
              </a:pathLst>
            </a:custGeom>
            <a:solidFill>
              <a:srgbClr val="5F3F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2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879975" y="5969000"/>
              <a:ext cx="36513" cy="55563"/>
            </a:xfrm>
            <a:custGeom>
              <a:avLst/>
              <a:gdLst>
                <a:gd name="T0" fmla="*/ 3 w 10"/>
                <a:gd name="T1" fmla="*/ 13 h 15"/>
                <a:gd name="T2" fmla="*/ 0 w 10"/>
                <a:gd name="T3" fmla="*/ 7 h 15"/>
                <a:gd name="T4" fmla="*/ 10 w 10"/>
                <a:gd name="T5" fmla="*/ 4 h 15"/>
                <a:gd name="T6" fmla="*/ 10 w 10"/>
                <a:gd name="T7" fmla="*/ 11 h 15"/>
                <a:gd name="T8" fmla="*/ 3 w 10"/>
                <a:gd name="T9" fmla="*/ 13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5">
                  <a:moveTo>
                    <a:pt x="3" y="13"/>
                  </a:moveTo>
                  <a:cubicBezTo>
                    <a:pt x="1" y="12"/>
                    <a:pt x="0" y="7"/>
                    <a:pt x="0" y="7"/>
                  </a:cubicBezTo>
                  <a:cubicBezTo>
                    <a:pt x="0" y="7"/>
                    <a:pt x="9" y="0"/>
                    <a:pt x="10" y="4"/>
                  </a:cubicBezTo>
                  <a:cubicBezTo>
                    <a:pt x="10" y="8"/>
                    <a:pt x="10" y="11"/>
                    <a:pt x="10" y="11"/>
                  </a:cubicBezTo>
                  <a:cubicBezTo>
                    <a:pt x="10" y="11"/>
                    <a:pt x="4" y="15"/>
                    <a:pt x="3" y="13"/>
                  </a:cubicBezTo>
                  <a:close/>
                </a:path>
              </a:pathLst>
            </a:custGeom>
            <a:solidFill>
              <a:srgbClr val="5F3F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2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529138" y="6265863"/>
              <a:ext cx="38100" cy="52388"/>
            </a:xfrm>
            <a:custGeom>
              <a:avLst/>
              <a:gdLst>
                <a:gd name="T0" fmla="*/ 2 w 10"/>
                <a:gd name="T1" fmla="*/ 13 h 14"/>
                <a:gd name="T2" fmla="*/ 0 w 10"/>
                <a:gd name="T3" fmla="*/ 7 h 14"/>
                <a:gd name="T4" fmla="*/ 9 w 10"/>
                <a:gd name="T5" fmla="*/ 4 h 14"/>
                <a:gd name="T6" fmla="*/ 9 w 10"/>
                <a:gd name="T7" fmla="*/ 11 h 14"/>
                <a:gd name="T8" fmla="*/ 2 w 10"/>
                <a:gd name="T9" fmla="*/ 1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4">
                  <a:moveTo>
                    <a:pt x="2" y="13"/>
                  </a:moveTo>
                  <a:cubicBezTo>
                    <a:pt x="1" y="11"/>
                    <a:pt x="0" y="7"/>
                    <a:pt x="0" y="7"/>
                  </a:cubicBezTo>
                  <a:cubicBezTo>
                    <a:pt x="0" y="7"/>
                    <a:pt x="8" y="0"/>
                    <a:pt x="9" y="4"/>
                  </a:cubicBezTo>
                  <a:cubicBezTo>
                    <a:pt x="10" y="8"/>
                    <a:pt x="9" y="11"/>
                    <a:pt x="9" y="11"/>
                  </a:cubicBezTo>
                  <a:cubicBezTo>
                    <a:pt x="9" y="11"/>
                    <a:pt x="4" y="14"/>
                    <a:pt x="2" y="13"/>
                  </a:cubicBezTo>
                  <a:close/>
                </a:path>
              </a:pathLst>
            </a:custGeom>
            <a:solidFill>
              <a:srgbClr val="5F3F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2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600575" y="6062663"/>
              <a:ext cx="38100" cy="52388"/>
            </a:xfrm>
            <a:custGeom>
              <a:avLst/>
              <a:gdLst>
                <a:gd name="T0" fmla="*/ 2 w 10"/>
                <a:gd name="T1" fmla="*/ 13 h 14"/>
                <a:gd name="T2" fmla="*/ 0 w 10"/>
                <a:gd name="T3" fmla="*/ 7 h 14"/>
                <a:gd name="T4" fmla="*/ 9 w 10"/>
                <a:gd name="T5" fmla="*/ 4 h 14"/>
                <a:gd name="T6" fmla="*/ 9 w 10"/>
                <a:gd name="T7" fmla="*/ 11 h 14"/>
                <a:gd name="T8" fmla="*/ 2 w 10"/>
                <a:gd name="T9" fmla="*/ 1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4">
                  <a:moveTo>
                    <a:pt x="2" y="13"/>
                  </a:moveTo>
                  <a:cubicBezTo>
                    <a:pt x="1" y="12"/>
                    <a:pt x="0" y="7"/>
                    <a:pt x="0" y="7"/>
                  </a:cubicBezTo>
                  <a:cubicBezTo>
                    <a:pt x="0" y="7"/>
                    <a:pt x="8" y="0"/>
                    <a:pt x="9" y="4"/>
                  </a:cubicBezTo>
                  <a:cubicBezTo>
                    <a:pt x="10" y="8"/>
                    <a:pt x="9" y="11"/>
                    <a:pt x="9" y="11"/>
                  </a:cubicBezTo>
                  <a:cubicBezTo>
                    <a:pt x="9" y="11"/>
                    <a:pt x="4" y="14"/>
                    <a:pt x="2" y="13"/>
                  </a:cubicBezTo>
                  <a:close/>
                </a:path>
              </a:pathLst>
            </a:custGeom>
            <a:solidFill>
              <a:srgbClr val="5F3F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2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800600" y="5713413"/>
              <a:ext cx="38100" cy="52388"/>
            </a:xfrm>
            <a:custGeom>
              <a:avLst/>
              <a:gdLst>
                <a:gd name="T0" fmla="*/ 2 w 10"/>
                <a:gd name="T1" fmla="*/ 13 h 14"/>
                <a:gd name="T2" fmla="*/ 0 w 10"/>
                <a:gd name="T3" fmla="*/ 7 h 14"/>
                <a:gd name="T4" fmla="*/ 9 w 10"/>
                <a:gd name="T5" fmla="*/ 4 h 14"/>
                <a:gd name="T6" fmla="*/ 9 w 10"/>
                <a:gd name="T7" fmla="*/ 11 h 14"/>
                <a:gd name="T8" fmla="*/ 2 w 10"/>
                <a:gd name="T9" fmla="*/ 1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4">
                  <a:moveTo>
                    <a:pt x="2" y="13"/>
                  </a:moveTo>
                  <a:cubicBezTo>
                    <a:pt x="1" y="11"/>
                    <a:pt x="0" y="7"/>
                    <a:pt x="0" y="7"/>
                  </a:cubicBezTo>
                  <a:cubicBezTo>
                    <a:pt x="0" y="7"/>
                    <a:pt x="8" y="0"/>
                    <a:pt x="9" y="4"/>
                  </a:cubicBezTo>
                  <a:cubicBezTo>
                    <a:pt x="10" y="8"/>
                    <a:pt x="9" y="11"/>
                    <a:pt x="9" y="11"/>
                  </a:cubicBezTo>
                  <a:cubicBezTo>
                    <a:pt x="9" y="11"/>
                    <a:pt x="4" y="14"/>
                    <a:pt x="2" y="13"/>
                  </a:cubicBezTo>
                  <a:close/>
                </a:path>
              </a:pathLst>
            </a:custGeom>
            <a:solidFill>
              <a:srgbClr val="5F3F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2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932363" y="5430838"/>
              <a:ext cx="38100" cy="52388"/>
            </a:xfrm>
            <a:custGeom>
              <a:avLst/>
              <a:gdLst>
                <a:gd name="T0" fmla="*/ 2 w 10"/>
                <a:gd name="T1" fmla="*/ 12 h 14"/>
                <a:gd name="T2" fmla="*/ 0 w 10"/>
                <a:gd name="T3" fmla="*/ 6 h 14"/>
                <a:gd name="T4" fmla="*/ 9 w 10"/>
                <a:gd name="T5" fmla="*/ 4 h 14"/>
                <a:gd name="T6" fmla="*/ 9 w 10"/>
                <a:gd name="T7" fmla="*/ 11 h 14"/>
                <a:gd name="T8" fmla="*/ 2 w 10"/>
                <a:gd name="T9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4">
                  <a:moveTo>
                    <a:pt x="2" y="12"/>
                  </a:moveTo>
                  <a:cubicBezTo>
                    <a:pt x="1" y="11"/>
                    <a:pt x="0" y="6"/>
                    <a:pt x="0" y="6"/>
                  </a:cubicBezTo>
                  <a:cubicBezTo>
                    <a:pt x="0" y="6"/>
                    <a:pt x="8" y="0"/>
                    <a:pt x="9" y="4"/>
                  </a:cubicBezTo>
                  <a:cubicBezTo>
                    <a:pt x="10" y="7"/>
                    <a:pt x="9" y="11"/>
                    <a:pt x="9" y="11"/>
                  </a:cubicBezTo>
                  <a:cubicBezTo>
                    <a:pt x="9" y="11"/>
                    <a:pt x="4" y="14"/>
                    <a:pt x="2" y="12"/>
                  </a:cubicBezTo>
                  <a:close/>
                </a:path>
              </a:pathLst>
            </a:custGeom>
            <a:solidFill>
              <a:srgbClr val="5F3F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3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627563" y="5159375"/>
              <a:ext cx="38100" cy="52388"/>
            </a:xfrm>
            <a:custGeom>
              <a:avLst/>
              <a:gdLst>
                <a:gd name="T0" fmla="*/ 2 w 10"/>
                <a:gd name="T1" fmla="*/ 13 h 14"/>
                <a:gd name="T2" fmla="*/ 0 w 10"/>
                <a:gd name="T3" fmla="*/ 7 h 14"/>
                <a:gd name="T4" fmla="*/ 9 w 10"/>
                <a:gd name="T5" fmla="*/ 4 h 14"/>
                <a:gd name="T6" fmla="*/ 9 w 10"/>
                <a:gd name="T7" fmla="*/ 11 h 14"/>
                <a:gd name="T8" fmla="*/ 2 w 10"/>
                <a:gd name="T9" fmla="*/ 1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4">
                  <a:moveTo>
                    <a:pt x="2" y="13"/>
                  </a:moveTo>
                  <a:cubicBezTo>
                    <a:pt x="1" y="11"/>
                    <a:pt x="0" y="7"/>
                    <a:pt x="0" y="7"/>
                  </a:cubicBezTo>
                  <a:cubicBezTo>
                    <a:pt x="0" y="7"/>
                    <a:pt x="8" y="0"/>
                    <a:pt x="9" y="4"/>
                  </a:cubicBezTo>
                  <a:cubicBezTo>
                    <a:pt x="10" y="8"/>
                    <a:pt x="9" y="11"/>
                    <a:pt x="9" y="11"/>
                  </a:cubicBezTo>
                  <a:cubicBezTo>
                    <a:pt x="9" y="11"/>
                    <a:pt x="4" y="14"/>
                    <a:pt x="2" y="13"/>
                  </a:cubicBezTo>
                  <a:close/>
                </a:path>
              </a:pathLst>
            </a:custGeom>
            <a:solidFill>
              <a:srgbClr val="5F3F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3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916488" y="4994275"/>
              <a:ext cx="41275" cy="52388"/>
            </a:xfrm>
            <a:custGeom>
              <a:avLst/>
              <a:gdLst>
                <a:gd name="T0" fmla="*/ 3 w 11"/>
                <a:gd name="T1" fmla="*/ 13 h 14"/>
                <a:gd name="T2" fmla="*/ 0 w 11"/>
                <a:gd name="T3" fmla="*/ 7 h 14"/>
                <a:gd name="T4" fmla="*/ 10 w 11"/>
                <a:gd name="T5" fmla="*/ 4 h 14"/>
                <a:gd name="T6" fmla="*/ 10 w 11"/>
                <a:gd name="T7" fmla="*/ 11 h 14"/>
                <a:gd name="T8" fmla="*/ 3 w 11"/>
                <a:gd name="T9" fmla="*/ 1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14">
                  <a:moveTo>
                    <a:pt x="3" y="13"/>
                  </a:moveTo>
                  <a:cubicBezTo>
                    <a:pt x="1" y="12"/>
                    <a:pt x="0" y="7"/>
                    <a:pt x="0" y="7"/>
                  </a:cubicBezTo>
                  <a:cubicBezTo>
                    <a:pt x="0" y="7"/>
                    <a:pt x="9" y="0"/>
                    <a:pt x="10" y="4"/>
                  </a:cubicBezTo>
                  <a:cubicBezTo>
                    <a:pt x="11" y="8"/>
                    <a:pt x="10" y="11"/>
                    <a:pt x="10" y="11"/>
                  </a:cubicBezTo>
                  <a:cubicBezTo>
                    <a:pt x="10" y="11"/>
                    <a:pt x="4" y="14"/>
                    <a:pt x="3" y="13"/>
                  </a:cubicBezTo>
                  <a:close/>
                </a:path>
              </a:pathLst>
            </a:custGeom>
            <a:solidFill>
              <a:srgbClr val="5F3F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3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857750" y="5230813"/>
              <a:ext cx="36513" cy="52388"/>
            </a:xfrm>
            <a:custGeom>
              <a:avLst/>
              <a:gdLst>
                <a:gd name="T0" fmla="*/ 3 w 10"/>
                <a:gd name="T1" fmla="*/ 12 h 14"/>
                <a:gd name="T2" fmla="*/ 0 w 10"/>
                <a:gd name="T3" fmla="*/ 6 h 14"/>
                <a:gd name="T4" fmla="*/ 10 w 10"/>
                <a:gd name="T5" fmla="*/ 3 h 14"/>
                <a:gd name="T6" fmla="*/ 10 w 10"/>
                <a:gd name="T7" fmla="*/ 11 h 14"/>
                <a:gd name="T8" fmla="*/ 3 w 10"/>
                <a:gd name="T9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4">
                  <a:moveTo>
                    <a:pt x="3" y="12"/>
                  </a:moveTo>
                  <a:cubicBezTo>
                    <a:pt x="1" y="11"/>
                    <a:pt x="0" y="6"/>
                    <a:pt x="0" y="6"/>
                  </a:cubicBezTo>
                  <a:cubicBezTo>
                    <a:pt x="0" y="6"/>
                    <a:pt x="9" y="0"/>
                    <a:pt x="10" y="3"/>
                  </a:cubicBezTo>
                  <a:cubicBezTo>
                    <a:pt x="10" y="7"/>
                    <a:pt x="10" y="11"/>
                    <a:pt x="10" y="11"/>
                  </a:cubicBezTo>
                  <a:cubicBezTo>
                    <a:pt x="10" y="11"/>
                    <a:pt x="4" y="14"/>
                    <a:pt x="3" y="12"/>
                  </a:cubicBezTo>
                  <a:close/>
                </a:path>
              </a:pathLst>
            </a:custGeom>
            <a:solidFill>
              <a:srgbClr val="5F3F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3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852863" y="5024438"/>
              <a:ext cx="41275" cy="52388"/>
            </a:xfrm>
            <a:custGeom>
              <a:avLst/>
              <a:gdLst>
                <a:gd name="T0" fmla="*/ 3 w 11"/>
                <a:gd name="T1" fmla="*/ 13 h 14"/>
                <a:gd name="T2" fmla="*/ 0 w 11"/>
                <a:gd name="T3" fmla="*/ 7 h 14"/>
                <a:gd name="T4" fmla="*/ 10 w 11"/>
                <a:gd name="T5" fmla="*/ 4 h 14"/>
                <a:gd name="T6" fmla="*/ 10 w 11"/>
                <a:gd name="T7" fmla="*/ 11 h 14"/>
                <a:gd name="T8" fmla="*/ 3 w 11"/>
                <a:gd name="T9" fmla="*/ 1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14">
                  <a:moveTo>
                    <a:pt x="3" y="13"/>
                  </a:moveTo>
                  <a:cubicBezTo>
                    <a:pt x="1" y="11"/>
                    <a:pt x="0" y="7"/>
                    <a:pt x="0" y="7"/>
                  </a:cubicBezTo>
                  <a:cubicBezTo>
                    <a:pt x="0" y="7"/>
                    <a:pt x="9" y="0"/>
                    <a:pt x="10" y="4"/>
                  </a:cubicBezTo>
                  <a:cubicBezTo>
                    <a:pt x="11" y="8"/>
                    <a:pt x="10" y="11"/>
                    <a:pt x="10" y="11"/>
                  </a:cubicBezTo>
                  <a:cubicBezTo>
                    <a:pt x="10" y="11"/>
                    <a:pt x="4" y="14"/>
                    <a:pt x="3" y="13"/>
                  </a:cubicBezTo>
                  <a:close/>
                </a:path>
              </a:pathLst>
            </a:custGeom>
            <a:solidFill>
              <a:srgbClr val="5F3F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3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171950" y="6251575"/>
              <a:ext cx="38100" cy="52388"/>
            </a:xfrm>
            <a:custGeom>
              <a:avLst/>
              <a:gdLst>
                <a:gd name="T0" fmla="*/ 2 w 10"/>
                <a:gd name="T1" fmla="*/ 13 h 14"/>
                <a:gd name="T2" fmla="*/ 0 w 10"/>
                <a:gd name="T3" fmla="*/ 6 h 14"/>
                <a:gd name="T4" fmla="*/ 9 w 10"/>
                <a:gd name="T5" fmla="*/ 4 h 14"/>
                <a:gd name="T6" fmla="*/ 10 w 10"/>
                <a:gd name="T7" fmla="*/ 11 h 14"/>
                <a:gd name="T8" fmla="*/ 2 w 10"/>
                <a:gd name="T9" fmla="*/ 1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4">
                  <a:moveTo>
                    <a:pt x="2" y="13"/>
                  </a:moveTo>
                  <a:cubicBezTo>
                    <a:pt x="1" y="11"/>
                    <a:pt x="0" y="6"/>
                    <a:pt x="0" y="6"/>
                  </a:cubicBezTo>
                  <a:cubicBezTo>
                    <a:pt x="0" y="6"/>
                    <a:pt x="8" y="0"/>
                    <a:pt x="9" y="4"/>
                  </a:cubicBezTo>
                  <a:cubicBezTo>
                    <a:pt x="10" y="7"/>
                    <a:pt x="10" y="11"/>
                    <a:pt x="10" y="11"/>
                  </a:cubicBezTo>
                  <a:cubicBezTo>
                    <a:pt x="10" y="11"/>
                    <a:pt x="4" y="14"/>
                    <a:pt x="2" y="13"/>
                  </a:cubicBezTo>
                  <a:close/>
                </a:path>
              </a:pathLst>
            </a:custGeom>
            <a:solidFill>
              <a:srgbClr val="5F3F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3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160838" y="6499225"/>
              <a:ext cx="41275" cy="52388"/>
            </a:xfrm>
            <a:custGeom>
              <a:avLst/>
              <a:gdLst>
                <a:gd name="T0" fmla="*/ 3 w 11"/>
                <a:gd name="T1" fmla="*/ 12 h 14"/>
                <a:gd name="T2" fmla="*/ 0 w 11"/>
                <a:gd name="T3" fmla="*/ 6 h 14"/>
                <a:gd name="T4" fmla="*/ 10 w 11"/>
                <a:gd name="T5" fmla="*/ 3 h 14"/>
                <a:gd name="T6" fmla="*/ 10 w 11"/>
                <a:gd name="T7" fmla="*/ 11 h 14"/>
                <a:gd name="T8" fmla="*/ 3 w 11"/>
                <a:gd name="T9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14">
                  <a:moveTo>
                    <a:pt x="3" y="12"/>
                  </a:moveTo>
                  <a:cubicBezTo>
                    <a:pt x="1" y="11"/>
                    <a:pt x="0" y="6"/>
                    <a:pt x="0" y="6"/>
                  </a:cubicBezTo>
                  <a:cubicBezTo>
                    <a:pt x="0" y="6"/>
                    <a:pt x="9" y="0"/>
                    <a:pt x="10" y="3"/>
                  </a:cubicBezTo>
                  <a:cubicBezTo>
                    <a:pt x="11" y="7"/>
                    <a:pt x="10" y="11"/>
                    <a:pt x="10" y="11"/>
                  </a:cubicBezTo>
                  <a:cubicBezTo>
                    <a:pt x="10" y="11"/>
                    <a:pt x="4" y="14"/>
                    <a:pt x="3" y="12"/>
                  </a:cubicBezTo>
                  <a:close/>
                </a:path>
              </a:pathLst>
            </a:custGeom>
            <a:solidFill>
              <a:srgbClr val="5F3F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3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643313" y="6624638"/>
              <a:ext cx="36513" cy="52388"/>
            </a:xfrm>
            <a:custGeom>
              <a:avLst/>
              <a:gdLst>
                <a:gd name="T0" fmla="*/ 2 w 10"/>
                <a:gd name="T1" fmla="*/ 13 h 14"/>
                <a:gd name="T2" fmla="*/ 0 w 10"/>
                <a:gd name="T3" fmla="*/ 7 h 14"/>
                <a:gd name="T4" fmla="*/ 9 w 10"/>
                <a:gd name="T5" fmla="*/ 4 h 14"/>
                <a:gd name="T6" fmla="*/ 9 w 10"/>
                <a:gd name="T7" fmla="*/ 11 h 14"/>
                <a:gd name="T8" fmla="*/ 2 w 10"/>
                <a:gd name="T9" fmla="*/ 1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4">
                  <a:moveTo>
                    <a:pt x="2" y="13"/>
                  </a:moveTo>
                  <a:cubicBezTo>
                    <a:pt x="1" y="11"/>
                    <a:pt x="0" y="7"/>
                    <a:pt x="0" y="7"/>
                  </a:cubicBezTo>
                  <a:cubicBezTo>
                    <a:pt x="0" y="7"/>
                    <a:pt x="8" y="0"/>
                    <a:pt x="9" y="4"/>
                  </a:cubicBezTo>
                  <a:cubicBezTo>
                    <a:pt x="10" y="8"/>
                    <a:pt x="9" y="11"/>
                    <a:pt x="9" y="11"/>
                  </a:cubicBezTo>
                  <a:cubicBezTo>
                    <a:pt x="9" y="11"/>
                    <a:pt x="4" y="14"/>
                    <a:pt x="2" y="13"/>
                  </a:cubicBezTo>
                  <a:close/>
                </a:path>
              </a:pathLst>
            </a:custGeom>
            <a:solidFill>
              <a:srgbClr val="5F3F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3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465513" y="6419850"/>
              <a:ext cx="38100" cy="53975"/>
            </a:xfrm>
            <a:custGeom>
              <a:avLst/>
              <a:gdLst>
                <a:gd name="T0" fmla="*/ 2 w 10"/>
                <a:gd name="T1" fmla="*/ 13 h 14"/>
                <a:gd name="T2" fmla="*/ 0 w 10"/>
                <a:gd name="T3" fmla="*/ 7 h 14"/>
                <a:gd name="T4" fmla="*/ 9 w 10"/>
                <a:gd name="T5" fmla="*/ 4 h 14"/>
                <a:gd name="T6" fmla="*/ 9 w 10"/>
                <a:gd name="T7" fmla="*/ 11 h 14"/>
                <a:gd name="T8" fmla="*/ 2 w 10"/>
                <a:gd name="T9" fmla="*/ 1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4">
                  <a:moveTo>
                    <a:pt x="2" y="13"/>
                  </a:moveTo>
                  <a:cubicBezTo>
                    <a:pt x="1" y="11"/>
                    <a:pt x="0" y="7"/>
                    <a:pt x="0" y="7"/>
                  </a:cubicBezTo>
                  <a:cubicBezTo>
                    <a:pt x="0" y="7"/>
                    <a:pt x="8" y="0"/>
                    <a:pt x="9" y="4"/>
                  </a:cubicBezTo>
                  <a:cubicBezTo>
                    <a:pt x="10" y="8"/>
                    <a:pt x="9" y="11"/>
                    <a:pt x="9" y="11"/>
                  </a:cubicBezTo>
                  <a:cubicBezTo>
                    <a:pt x="9" y="11"/>
                    <a:pt x="4" y="14"/>
                    <a:pt x="2" y="13"/>
                  </a:cubicBezTo>
                  <a:close/>
                </a:path>
              </a:pathLst>
            </a:custGeom>
            <a:solidFill>
              <a:srgbClr val="5F3F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3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255963" y="6326188"/>
              <a:ext cx="41275" cy="52388"/>
            </a:xfrm>
            <a:custGeom>
              <a:avLst/>
              <a:gdLst>
                <a:gd name="T0" fmla="*/ 3 w 11"/>
                <a:gd name="T1" fmla="*/ 13 h 14"/>
                <a:gd name="T2" fmla="*/ 0 w 11"/>
                <a:gd name="T3" fmla="*/ 7 h 14"/>
                <a:gd name="T4" fmla="*/ 10 w 11"/>
                <a:gd name="T5" fmla="*/ 4 h 14"/>
                <a:gd name="T6" fmla="*/ 10 w 11"/>
                <a:gd name="T7" fmla="*/ 11 h 14"/>
                <a:gd name="T8" fmla="*/ 3 w 11"/>
                <a:gd name="T9" fmla="*/ 1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14">
                  <a:moveTo>
                    <a:pt x="3" y="13"/>
                  </a:moveTo>
                  <a:cubicBezTo>
                    <a:pt x="1" y="12"/>
                    <a:pt x="0" y="7"/>
                    <a:pt x="0" y="7"/>
                  </a:cubicBezTo>
                  <a:cubicBezTo>
                    <a:pt x="0" y="7"/>
                    <a:pt x="9" y="0"/>
                    <a:pt x="10" y="4"/>
                  </a:cubicBezTo>
                  <a:cubicBezTo>
                    <a:pt x="11" y="8"/>
                    <a:pt x="10" y="11"/>
                    <a:pt x="10" y="11"/>
                  </a:cubicBezTo>
                  <a:cubicBezTo>
                    <a:pt x="10" y="11"/>
                    <a:pt x="4" y="14"/>
                    <a:pt x="3" y="13"/>
                  </a:cubicBezTo>
                  <a:close/>
                </a:path>
              </a:pathLst>
            </a:custGeom>
            <a:solidFill>
              <a:srgbClr val="5F3F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3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660775" y="6202363"/>
              <a:ext cx="38100" cy="52388"/>
            </a:xfrm>
            <a:custGeom>
              <a:avLst/>
              <a:gdLst>
                <a:gd name="T0" fmla="*/ 3 w 10"/>
                <a:gd name="T1" fmla="*/ 13 h 14"/>
                <a:gd name="T2" fmla="*/ 0 w 10"/>
                <a:gd name="T3" fmla="*/ 7 h 14"/>
                <a:gd name="T4" fmla="*/ 9 w 10"/>
                <a:gd name="T5" fmla="*/ 4 h 14"/>
                <a:gd name="T6" fmla="*/ 10 w 10"/>
                <a:gd name="T7" fmla="*/ 11 h 14"/>
                <a:gd name="T8" fmla="*/ 3 w 10"/>
                <a:gd name="T9" fmla="*/ 1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4">
                  <a:moveTo>
                    <a:pt x="3" y="13"/>
                  </a:moveTo>
                  <a:cubicBezTo>
                    <a:pt x="1" y="11"/>
                    <a:pt x="0" y="7"/>
                    <a:pt x="0" y="7"/>
                  </a:cubicBezTo>
                  <a:cubicBezTo>
                    <a:pt x="0" y="7"/>
                    <a:pt x="8" y="0"/>
                    <a:pt x="9" y="4"/>
                  </a:cubicBezTo>
                  <a:cubicBezTo>
                    <a:pt x="10" y="8"/>
                    <a:pt x="10" y="11"/>
                    <a:pt x="10" y="11"/>
                  </a:cubicBezTo>
                  <a:cubicBezTo>
                    <a:pt x="10" y="11"/>
                    <a:pt x="4" y="14"/>
                    <a:pt x="3" y="13"/>
                  </a:cubicBezTo>
                  <a:close/>
                </a:path>
              </a:pathLst>
            </a:custGeom>
            <a:solidFill>
              <a:srgbClr val="5F3F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4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721100" y="6021388"/>
              <a:ext cx="41275" cy="52388"/>
            </a:xfrm>
            <a:custGeom>
              <a:avLst/>
              <a:gdLst>
                <a:gd name="T0" fmla="*/ 3 w 11"/>
                <a:gd name="T1" fmla="*/ 13 h 14"/>
                <a:gd name="T2" fmla="*/ 0 w 11"/>
                <a:gd name="T3" fmla="*/ 7 h 14"/>
                <a:gd name="T4" fmla="*/ 10 w 11"/>
                <a:gd name="T5" fmla="*/ 4 h 14"/>
                <a:gd name="T6" fmla="*/ 10 w 11"/>
                <a:gd name="T7" fmla="*/ 11 h 14"/>
                <a:gd name="T8" fmla="*/ 3 w 11"/>
                <a:gd name="T9" fmla="*/ 1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14">
                  <a:moveTo>
                    <a:pt x="3" y="13"/>
                  </a:moveTo>
                  <a:cubicBezTo>
                    <a:pt x="1" y="11"/>
                    <a:pt x="0" y="7"/>
                    <a:pt x="0" y="7"/>
                  </a:cubicBezTo>
                  <a:cubicBezTo>
                    <a:pt x="0" y="7"/>
                    <a:pt x="9" y="0"/>
                    <a:pt x="10" y="4"/>
                  </a:cubicBezTo>
                  <a:cubicBezTo>
                    <a:pt x="11" y="8"/>
                    <a:pt x="10" y="11"/>
                    <a:pt x="10" y="11"/>
                  </a:cubicBezTo>
                  <a:cubicBezTo>
                    <a:pt x="10" y="11"/>
                    <a:pt x="4" y="14"/>
                    <a:pt x="3" y="13"/>
                  </a:cubicBezTo>
                  <a:close/>
                </a:path>
              </a:pathLst>
            </a:custGeom>
            <a:solidFill>
              <a:srgbClr val="5F3F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4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041775" y="4440238"/>
              <a:ext cx="307975" cy="519113"/>
            </a:xfrm>
            <a:custGeom>
              <a:avLst/>
              <a:gdLst>
                <a:gd name="T0" fmla="*/ 79 w 82"/>
                <a:gd name="T1" fmla="*/ 33 h 138"/>
                <a:gd name="T2" fmla="*/ 81 w 82"/>
                <a:gd name="T3" fmla="*/ 24 h 138"/>
                <a:gd name="T4" fmla="*/ 67 w 82"/>
                <a:gd name="T5" fmla="*/ 10 h 138"/>
                <a:gd name="T6" fmla="*/ 63 w 82"/>
                <a:gd name="T7" fmla="*/ 10 h 138"/>
                <a:gd name="T8" fmla="*/ 49 w 82"/>
                <a:gd name="T9" fmla="*/ 0 h 138"/>
                <a:gd name="T10" fmla="*/ 37 w 82"/>
                <a:gd name="T11" fmla="*/ 7 h 138"/>
                <a:gd name="T12" fmla="*/ 27 w 82"/>
                <a:gd name="T13" fmla="*/ 3 h 138"/>
                <a:gd name="T14" fmla="*/ 12 w 82"/>
                <a:gd name="T15" fmla="*/ 18 h 138"/>
                <a:gd name="T16" fmla="*/ 13 w 82"/>
                <a:gd name="T17" fmla="*/ 22 h 138"/>
                <a:gd name="T18" fmla="*/ 0 w 82"/>
                <a:gd name="T19" fmla="*/ 37 h 138"/>
                <a:gd name="T20" fmla="*/ 11 w 82"/>
                <a:gd name="T21" fmla="*/ 51 h 138"/>
                <a:gd name="T22" fmla="*/ 8 w 82"/>
                <a:gd name="T23" fmla="*/ 60 h 138"/>
                <a:gd name="T24" fmla="*/ 22 w 82"/>
                <a:gd name="T25" fmla="*/ 74 h 138"/>
                <a:gd name="T26" fmla="*/ 30 w 82"/>
                <a:gd name="T27" fmla="*/ 134 h 138"/>
                <a:gd name="T28" fmla="*/ 53 w 82"/>
                <a:gd name="T29" fmla="*/ 138 h 138"/>
                <a:gd name="T30" fmla="*/ 59 w 82"/>
                <a:gd name="T31" fmla="*/ 78 h 138"/>
                <a:gd name="T32" fmla="*/ 71 w 82"/>
                <a:gd name="T33" fmla="*/ 63 h 138"/>
                <a:gd name="T34" fmla="*/ 69 w 82"/>
                <a:gd name="T35" fmla="*/ 56 h 138"/>
                <a:gd name="T36" fmla="*/ 81 w 82"/>
                <a:gd name="T37" fmla="*/ 41 h 138"/>
                <a:gd name="T38" fmla="*/ 79 w 82"/>
                <a:gd name="T39" fmla="*/ 33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2" h="138">
                  <a:moveTo>
                    <a:pt x="79" y="33"/>
                  </a:moveTo>
                  <a:cubicBezTo>
                    <a:pt x="80" y="30"/>
                    <a:pt x="81" y="27"/>
                    <a:pt x="81" y="24"/>
                  </a:cubicBezTo>
                  <a:cubicBezTo>
                    <a:pt x="81" y="16"/>
                    <a:pt x="75" y="10"/>
                    <a:pt x="67" y="10"/>
                  </a:cubicBezTo>
                  <a:cubicBezTo>
                    <a:pt x="66" y="10"/>
                    <a:pt x="64" y="10"/>
                    <a:pt x="63" y="10"/>
                  </a:cubicBezTo>
                  <a:cubicBezTo>
                    <a:pt x="61" y="4"/>
                    <a:pt x="56" y="0"/>
                    <a:pt x="49" y="0"/>
                  </a:cubicBezTo>
                  <a:cubicBezTo>
                    <a:pt x="44" y="0"/>
                    <a:pt x="39" y="3"/>
                    <a:pt x="37" y="7"/>
                  </a:cubicBezTo>
                  <a:cubicBezTo>
                    <a:pt x="34" y="5"/>
                    <a:pt x="30" y="3"/>
                    <a:pt x="27" y="3"/>
                  </a:cubicBezTo>
                  <a:cubicBezTo>
                    <a:pt x="19" y="3"/>
                    <a:pt x="12" y="10"/>
                    <a:pt x="12" y="18"/>
                  </a:cubicBezTo>
                  <a:cubicBezTo>
                    <a:pt x="12" y="19"/>
                    <a:pt x="12" y="21"/>
                    <a:pt x="13" y="22"/>
                  </a:cubicBezTo>
                  <a:cubicBezTo>
                    <a:pt x="6" y="23"/>
                    <a:pt x="0" y="29"/>
                    <a:pt x="0" y="37"/>
                  </a:cubicBezTo>
                  <a:cubicBezTo>
                    <a:pt x="0" y="44"/>
                    <a:pt x="5" y="49"/>
                    <a:pt x="11" y="51"/>
                  </a:cubicBezTo>
                  <a:cubicBezTo>
                    <a:pt x="9" y="53"/>
                    <a:pt x="8" y="56"/>
                    <a:pt x="8" y="60"/>
                  </a:cubicBezTo>
                  <a:cubicBezTo>
                    <a:pt x="8" y="67"/>
                    <a:pt x="14" y="74"/>
                    <a:pt x="22" y="74"/>
                  </a:cubicBezTo>
                  <a:cubicBezTo>
                    <a:pt x="30" y="134"/>
                    <a:pt x="30" y="134"/>
                    <a:pt x="30" y="134"/>
                  </a:cubicBezTo>
                  <a:cubicBezTo>
                    <a:pt x="53" y="138"/>
                    <a:pt x="53" y="138"/>
                    <a:pt x="53" y="138"/>
                  </a:cubicBezTo>
                  <a:cubicBezTo>
                    <a:pt x="59" y="78"/>
                    <a:pt x="59" y="78"/>
                    <a:pt x="59" y="78"/>
                  </a:cubicBezTo>
                  <a:cubicBezTo>
                    <a:pt x="66" y="76"/>
                    <a:pt x="71" y="70"/>
                    <a:pt x="71" y="63"/>
                  </a:cubicBezTo>
                  <a:cubicBezTo>
                    <a:pt x="71" y="60"/>
                    <a:pt x="70" y="58"/>
                    <a:pt x="69" y="56"/>
                  </a:cubicBezTo>
                  <a:cubicBezTo>
                    <a:pt x="76" y="55"/>
                    <a:pt x="82" y="48"/>
                    <a:pt x="81" y="41"/>
                  </a:cubicBezTo>
                  <a:cubicBezTo>
                    <a:pt x="81" y="38"/>
                    <a:pt x="80" y="35"/>
                    <a:pt x="79" y="33"/>
                  </a:cubicBezTo>
                  <a:close/>
                </a:path>
              </a:pathLst>
            </a:custGeom>
            <a:solidFill>
              <a:srgbClr val="CED0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4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671763" y="5659438"/>
              <a:ext cx="361950" cy="174625"/>
            </a:xfrm>
            <a:custGeom>
              <a:avLst/>
              <a:gdLst>
                <a:gd name="T0" fmla="*/ 21 w 96"/>
                <a:gd name="T1" fmla="*/ 25 h 46"/>
                <a:gd name="T2" fmla="*/ 21 w 96"/>
                <a:gd name="T3" fmla="*/ 10 h 46"/>
                <a:gd name="T4" fmla="*/ 12 w 96"/>
                <a:gd name="T5" fmla="*/ 0 h 46"/>
                <a:gd name="T6" fmla="*/ 9 w 96"/>
                <a:gd name="T7" fmla="*/ 0 h 46"/>
                <a:gd name="T8" fmla="*/ 0 w 96"/>
                <a:gd name="T9" fmla="*/ 10 h 46"/>
                <a:gd name="T10" fmla="*/ 0 w 96"/>
                <a:gd name="T11" fmla="*/ 25 h 46"/>
                <a:gd name="T12" fmla="*/ 0 w 96"/>
                <a:gd name="T13" fmla="*/ 37 h 46"/>
                <a:gd name="T14" fmla="*/ 0 w 96"/>
                <a:gd name="T15" fmla="*/ 46 h 46"/>
                <a:gd name="T16" fmla="*/ 9 w 96"/>
                <a:gd name="T17" fmla="*/ 46 h 46"/>
                <a:gd name="T18" fmla="*/ 12 w 96"/>
                <a:gd name="T19" fmla="*/ 46 h 46"/>
                <a:gd name="T20" fmla="*/ 96 w 96"/>
                <a:gd name="T21" fmla="*/ 46 h 46"/>
                <a:gd name="T22" fmla="*/ 96 w 96"/>
                <a:gd name="T23" fmla="*/ 25 h 46"/>
                <a:gd name="T24" fmla="*/ 21 w 96"/>
                <a:gd name="T25" fmla="*/ 25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6" h="46">
                  <a:moveTo>
                    <a:pt x="21" y="25"/>
                  </a:moveTo>
                  <a:cubicBezTo>
                    <a:pt x="21" y="10"/>
                    <a:pt x="21" y="10"/>
                    <a:pt x="21" y="10"/>
                  </a:cubicBezTo>
                  <a:cubicBezTo>
                    <a:pt x="21" y="5"/>
                    <a:pt x="17" y="0"/>
                    <a:pt x="1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5"/>
                    <a:pt x="0" y="10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9" y="46"/>
                    <a:pt x="9" y="46"/>
                    <a:pt x="9" y="46"/>
                  </a:cubicBezTo>
                  <a:cubicBezTo>
                    <a:pt x="12" y="46"/>
                    <a:pt x="12" y="46"/>
                    <a:pt x="12" y="46"/>
                  </a:cubicBezTo>
                  <a:cubicBezTo>
                    <a:pt x="96" y="46"/>
                    <a:pt x="96" y="46"/>
                    <a:pt x="96" y="46"/>
                  </a:cubicBezTo>
                  <a:cubicBezTo>
                    <a:pt x="96" y="25"/>
                    <a:pt x="96" y="25"/>
                    <a:pt x="96" y="25"/>
                  </a:cubicBezTo>
                  <a:lnTo>
                    <a:pt x="21" y="25"/>
                  </a:lnTo>
                  <a:close/>
                </a:path>
              </a:pathLst>
            </a:custGeom>
            <a:solidFill>
              <a:srgbClr val="3530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4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143375" y="4937125"/>
              <a:ext cx="107950" cy="425450"/>
            </a:xfrm>
            <a:custGeom>
              <a:avLst/>
              <a:gdLst>
                <a:gd name="T0" fmla="*/ 29 w 29"/>
                <a:gd name="T1" fmla="*/ 99 h 113"/>
                <a:gd name="T2" fmla="*/ 15 w 29"/>
                <a:gd name="T3" fmla="*/ 113 h 113"/>
                <a:gd name="T4" fmla="*/ 0 w 29"/>
                <a:gd name="T5" fmla="*/ 99 h 113"/>
                <a:gd name="T6" fmla="*/ 0 w 29"/>
                <a:gd name="T7" fmla="*/ 14 h 113"/>
                <a:gd name="T8" fmla="*/ 15 w 29"/>
                <a:gd name="T9" fmla="*/ 0 h 113"/>
                <a:gd name="T10" fmla="*/ 29 w 29"/>
                <a:gd name="T11" fmla="*/ 14 h 113"/>
                <a:gd name="T12" fmla="*/ 29 w 29"/>
                <a:gd name="T13" fmla="*/ 99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" h="113">
                  <a:moveTo>
                    <a:pt x="29" y="99"/>
                  </a:moveTo>
                  <a:cubicBezTo>
                    <a:pt x="29" y="107"/>
                    <a:pt x="23" y="113"/>
                    <a:pt x="15" y="113"/>
                  </a:cubicBezTo>
                  <a:cubicBezTo>
                    <a:pt x="7" y="113"/>
                    <a:pt x="0" y="107"/>
                    <a:pt x="0" y="99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6"/>
                    <a:pt x="7" y="0"/>
                    <a:pt x="15" y="0"/>
                  </a:cubicBezTo>
                  <a:cubicBezTo>
                    <a:pt x="23" y="0"/>
                    <a:pt x="29" y="6"/>
                    <a:pt x="29" y="14"/>
                  </a:cubicBezTo>
                  <a:lnTo>
                    <a:pt x="29" y="99"/>
                  </a:lnTo>
                  <a:close/>
                </a:path>
              </a:pathLst>
            </a:custGeom>
            <a:solidFill>
              <a:srgbClr val="463F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44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2976563" y="4605338"/>
              <a:ext cx="1481138" cy="1084263"/>
            </a:xfrm>
            <a:custGeom>
              <a:avLst/>
              <a:gdLst>
                <a:gd name="T0" fmla="*/ 385 w 394"/>
                <a:gd name="T1" fmla="*/ 155 h 288"/>
                <a:gd name="T2" fmla="*/ 203 w 394"/>
                <a:gd name="T3" fmla="*/ 155 h 288"/>
                <a:gd name="T4" fmla="*/ 203 w 394"/>
                <a:gd name="T5" fmla="*/ 9 h 288"/>
                <a:gd name="T6" fmla="*/ 192 w 394"/>
                <a:gd name="T7" fmla="*/ 0 h 288"/>
                <a:gd name="T8" fmla="*/ 10 w 394"/>
                <a:gd name="T9" fmla="*/ 0 h 288"/>
                <a:gd name="T10" fmla="*/ 0 w 394"/>
                <a:gd name="T11" fmla="*/ 9 h 288"/>
                <a:gd name="T12" fmla="*/ 0 w 394"/>
                <a:gd name="T13" fmla="*/ 192 h 288"/>
                <a:gd name="T14" fmla="*/ 4 w 394"/>
                <a:gd name="T15" fmla="*/ 200 h 288"/>
                <a:gd name="T16" fmla="*/ 4 w 394"/>
                <a:gd name="T17" fmla="*/ 209 h 288"/>
                <a:gd name="T18" fmla="*/ 177 w 394"/>
                <a:gd name="T19" fmla="*/ 209 h 288"/>
                <a:gd name="T20" fmla="*/ 177 w 394"/>
                <a:gd name="T21" fmla="*/ 279 h 288"/>
                <a:gd name="T22" fmla="*/ 186 w 394"/>
                <a:gd name="T23" fmla="*/ 288 h 288"/>
                <a:gd name="T24" fmla="*/ 385 w 394"/>
                <a:gd name="T25" fmla="*/ 288 h 288"/>
                <a:gd name="T26" fmla="*/ 394 w 394"/>
                <a:gd name="T27" fmla="*/ 279 h 288"/>
                <a:gd name="T28" fmla="*/ 394 w 394"/>
                <a:gd name="T29" fmla="*/ 164 h 288"/>
                <a:gd name="T30" fmla="*/ 385 w 394"/>
                <a:gd name="T31" fmla="*/ 155 h 288"/>
                <a:gd name="T32" fmla="*/ 171 w 394"/>
                <a:gd name="T33" fmla="*/ 33 h 288"/>
                <a:gd name="T34" fmla="*/ 171 w 394"/>
                <a:gd name="T35" fmla="*/ 152 h 288"/>
                <a:gd name="T36" fmla="*/ 29 w 394"/>
                <a:gd name="T37" fmla="*/ 152 h 288"/>
                <a:gd name="T38" fmla="*/ 29 w 394"/>
                <a:gd name="T39" fmla="*/ 33 h 288"/>
                <a:gd name="T40" fmla="*/ 171 w 394"/>
                <a:gd name="T41" fmla="*/ 33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94" h="288">
                  <a:moveTo>
                    <a:pt x="385" y="155"/>
                  </a:moveTo>
                  <a:cubicBezTo>
                    <a:pt x="203" y="155"/>
                    <a:pt x="203" y="155"/>
                    <a:pt x="203" y="155"/>
                  </a:cubicBezTo>
                  <a:cubicBezTo>
                    <a:pt x="203" y="9"/>
                    <a:pt x="203" y="9"/>
                    <a:pt x="203" y="9"/>
                  </a:cubicBezTo>
                  <a:cubicBezTo>
                    <a:pt x="203" y="4"/>
                    <a:pt x="198" y="0"/>
                    <a:pt x="192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92"/>
                    <a:pt x="0" y="192"/>
                    <a:pt x="0" y="192"/>
                  </a:cubicBezTo>
                  <a:cubicBezTo>
                    <a:pt x="0" y="195"/>
                    <a:pt x="1" y="198"/>
                    <a:pt x="4" y="200"/>
                  </a:cubicBezTo>
                  <a:cubicBezTo>
                    <a:pt x="4" y="209"/>
                    <a:pt x="4" y="209"/>
                    <a:pt x="4" y="209"/>
                  </a:cubicBezTo>
                  <a:cubicBezTo>
                    <a:pt x="177" y="209"/>
                    <a:pt x="177" y="209"/>
                    <a:pt x="177" y="209"/>
                  </a:cubicBezTo>
                  <a:cubicBezTo>
                    <a:pt x="177" y="279"/>
                    <a:pt x="177" y="279"/>
                    <a:pt x="177" y="279"/>
                  </a:cubicBezTo>
                  <a:cubicBezTo>
                    <a:pt x="177" y="284"/>
                    <a:pt x="181" y="288"/>
                    <a:pt x="186" y="288"/>
                  </a:cubicBezTo>
                  <a:cubicBezTo>
                    <a:pt x="385" y="288"/>
                    <a:pt x="385" y="288"/>
                    <a:pt x="385" y="288"/>
                  </a:cubicBezTo>
                  <a:cubicBezTo>
                    <a:pt x="390" y="288"/>
                    <a:pt x="394" y="284"/>
                    <a:pt x="394" y="279"/>
                  </a:cubicBezTo>
                  <a:cubicBezTo>
                    <a:pt x="394" y="164"/>
                    <a:pt x="394" y="164"/>
                    <a:pt x="394" y="164"/>
                  </a:cubicBezTo>
                  <a:cubicBezTo>
                    <a:pt x="394" y="159"/>
                    <a:pt x="390" y="155"/>
                    <a:pt x="385" y="155"/>
                  </a:cubicBezTo>
                  <a:close/>
                  <a:moveTo>
                    <a:pt x="171" y="33"/>
                  </a:moveTo>
                  <a:cubicBezTo>
                    <a:pt x="171" y="152"/>
                    <a:pt x="171" y="152"/>
                    <a:pt x="171" y="152"/>
                  </a:cubicBezTo>
                  <a:cubicBezTo>
                    <a:pt x="29" y="152"/>
                    <a:pt x="29" y="152"/>
                    <a:pt x="29" y="152"/>
                  </a:cubicBezTo>
                  <a:cubicBezTo>
                    <a:pt x="29" y="33"/>
                    <a:pt x="29" y="33"/>
                    <a:pt x="29" y="33"/>
                  </a:cubicBezTo>
                  <a:lnTo>
                    <a:pt x="171" y="33"/>
                  </a:lnTo>
                  <a:close/>
                </a:path>
              </a:pathLst>
            </a:custGeom>
            <a:solidFill>
              <a:srgbClr val="ED2A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45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3665538" y="5659438"/>
              <a:ext cx="304800" cy="233363"/>
            </a:xfrm>
            <a:prstGeom prst="rect">
              <a:avLst/>
            </a:prstGeom>
            <a:solidFill>
              <a:srgbClr val="BE20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46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2894013" y="5280025"/>
              <a:ext cx="868363" cy="865188"/>
            </a:xfrm>
            <a:custGeom>
              <a:avLst/>
              <a:gdLst>
                <a:gd name="T0" fmla="*/ 115 w 231"/>
                <a:gd name="T1" fmla="*/ 0 h 230"/>
                <a:gd name="T2" fmla="*/ 0 w 231"/>
                <a:gd name="T3" fmla="*/ 115 h 230"/>
                <a:gd name="T4" fmla="*/ 115 w 231"/>
                <a:gd name="T5" fmla="*/ 230 h 230"/>
                <a:gd name="T6" fmla="*/ 231 w 231"/>
                <a:gd name="T7" fmla="*/ 115 h 230"/>
                <a:gd name="T8" fmla="*/ 115 w 231"/>
                <a:gd name="T9" fmla="*/ 0 h 230"/>
                <a:gd name="T10" fmla="*/ 115 w 231"/>
                <a:gd name="T11" fmla="*/ 162 h 230"/>
                <a:gd name="T12" fmla="*/ 68 w 231"/>
                <a:gd name="T13" fmla="*/ 115 h 230"/>
                <a:gd name="T14" fmla="*/ 115 w 231"/>
                <a:gd name="T15" fmla="*/ 68 h 230"/>
                <a:gd name="T16" fmla="*/ 162 w 231"/>
                <a:gd name="T17" fmla="*/ 115 h 230"/>
                <a:gd name="T18" fmla="*/ 115 w 231"/>
                <a:gd name="T19" fmla="*/ 162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1" h="230">
                  <a:moveTo>
                    <a:pt x="115" y="0"/>
                  </a:moveTo>
                  <a:cubicBezTo>
                    <a:pt x="52" y="0"/>
                    <a:pt x="0" y="51"/>
                    <a:pt x="0" y="115"/>
                  </a:cubicBezTo>
                  <a:cubicBezTo>
                    <a:pt x="0" y="179"/>
                    <a:pt x="52" y="230"/>
                    <a:pt x="115" y="230"/>
                  </a:cubicBezTo>
                  <a:cubicBezTo>
                    <a:pt x="179" y="230"/>
                    <a:pt x="231" y="179"/>
                    <a:pt x="231" y="115"/>
                  </a:cubicBezTo>
                  <a:cubicBezTo>
                    <a:pt x="231" y="51"/>
                    <a:pt x="179" y="0"/>
                    <a:pt x="115" y="0"/>
                  </a:cubicBezTo>
                  <a:close/>
                  <a:moveTo>
                    <a:pt x="115" y="162"/>
                  </a:moveTo>
                  <a:cubicBezTo>
                    <a:pt x="89" y="162"/>
                    <a:pt x="68" y="141"/>
                    <a:pt x="68" y="115"/>
                  </a:cubicBezTo>
                  <a:cubicBezTo>
                    <a:pt x="68" y="89"/>
                    <a:pt x="89" y="68"/>
                    <a:pt x="115" y="68"/>
                  </a:cubicBezTo>
                  <a:cubicBezTo>
                    <a:pt x="141" y="68"/>
                    <a:pt x="162" y="89"/>
                    <a:pt x="162" y="115"/>
                  </a:cubicBezTo>
                  <a:cubicBezTo>
                    <a:pt x="162" y="141"/>
                    <a:pt x="141" y="162"/>
                    <a:pt x="115" y="162"/>
                  </a:cubicBezTo>
                  <a:close/>
                </a:path>
              </a:pathLst>
            </a:custGeom>
            <a:solidFill>
              <a:srgbClr val="463F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47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3860800" y="5516563"/>
              <a:ext cx="631825" cy="633413"/>
            </a:xfrm>
            <a:custGeom>
              <a:avLst/>
              <a:gdLst>
                <a:gd name="T0" fmla="*/ 84 w 168"/>
                <a:gd name="T1" fmla="*/ 0 h 168"/>
                <a:gd name="T2" fmla="*/ 0 w 168"/>
                <a:gd name="T3" fmla="*/ 84 h 168"/>
                <a:gd name="T4" fmla="*/ 84 w 168"/>
                <a:gd name="T5" fmla="*/ 168 h 168"/>
                <a:gd name="T6" fmla="*/ 168 w 168"/>
                <a:gd name="T7" fmla="*/ 84 h 168"/>
                <a:gd name="T8" fmla="*/ 84 w 168"/>
                <a:gd name="T9" fmla="*/ 0 h 168"/>
                <a:gd name="T10" fmla="*/ 84 w 168"/>
                <a:gd name="T11" fmla="*/ 118 h 168"/>
                <a:gd name="T12" fmla="*/ 50 w 168"/>
                <a:gd name="T13" fmla="*/ 84 h 168"/>
                <a:gd name="T14" fmla="*/ 84 w 168"/>
                <a:gd name="T15" fmla="*/ 50 h 168"/>
                <a:gd name="T16" fmla="*/ 118 w 168"/>
                <a:gd name="T17" fmla="*/ 84 h 168"/>
                <a:gd name="T18" fmla="*/ 84 w 168"/>
                <a:gd name="T19" fmla="*/ 11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8" h="168">
                  <a:moveTo>
                    <a:pt x="84" y="0"/>
                  </a:moveTo>
                  <a:cubicBezTo>
                    <a:pt x="37" y="0"/>
                    <a:pt x="0" y="37"/>
                    <a:pt x="0" y="84"/>
                  </a:cubicBezTo>
                  <a:cubicBezTo>
                    <a:pt x="0" y="131"/>
                    <a:pt x="37" y="168"/>
                    <a:pt x="84" y="168"/>
                  </a:cubicBezTo>
                  <a:cubicBezTo>
                    <a:pt x="131" y="168"/>
                    <a:pt x="168" y="131"/>
                    <a:pt x="168" y="84"/>
                  </a:cubicBezTo>
                  <a:cubicBezTo>
                    <a:pt x="168" y="37"/>
                    <a:pt x="131" y="0"/>
                    <a:pt x="84" y="0"/>
                  </a:cubicBezTo>
                  <a:close/>
                  <a:moveTo>
                    <a:pt x="84" y="118"/>
                  </a:moveTo>
                  <a:cubicBezTo>
                    <a:pt x="65" y="118"/>
                    <a:pt x="50" y="103"/>
                    <a:pt x="50" y="84"/>
                  </a:cubicBezTo>
                  <a:cubicBezTo>
                    <a:pt x="50" y="65"/>
                    <a:pt x="65" y="50"/>
                    <a:pt x="84" y="50"/>
                  </a:cubicBezTo>
                  <a:cubicBezTo>
                    <a:pt x="103" y="50"/>
                    <a:pt x="118" y="65"/>
                    <a:pt x="118" y="84"/>
                  </a:cubicBezTo>
                  <a:cubicBezTo>
                    <a:pt x="118" y="103"/>
                    <a:pt x="103" y="118"/>
                    <a:pt x="84" y="118"/>
                  </a:cubicBezTo>
                  <a:close/>
                </a:path>
              </a:pathLst>
            </a:custGeom>
            <a:solidFill>
              <a:srgbClr val="463F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4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755900" y="5175250"/>
              <a:ext cx="1154113" cy="533400"/>
            </a:xfrm>
            <a:custGeom>
              <a:avLst/>
              <a:gdLst>
                <a:gd name="T0" fmla="*/ 20 w 307"/>
                <a:gd name="T1" fmla="*/ 142 h 142"/>
                <a:gd name="T2" fmla="*/ 38 w 307"/>
                <a:gd name="T3" fmla="*/ 129 h 142"/>
                <a:gd name="T4" fmla="*/ 154 w 307"/>
                <a:gd name="T5" fmla="*/ 37 h 142"/>
                <a:gd name="T6" fmla="*/ 265 w 307"/>
                <a:gd name="T7" fmla="*/ 125 h 142"/>
                <a:gd name="T8" fmla="*/ 292 w 307"/>
                <a:gd name="T9" fmla="*/ 137 h 142"/>
                <a:gd name="T10" fmla="*/ 304 w 307"/>
                <a:gd name="T11" fmla="*/ 114 h 142"/>
                <a:gd name="T12" fmla="*/ 154 w 307"/>
                <a:gd name="T13" fmla="*/ 0 h 142"/>
                <a:gd name="T14" fmla="*/ 3 w 307"/>
                <a:gd name="T15" fmla="*/ 119 h 142"/>
                <a:gd name="T16" fmla="*/ 16 w 307"/>
                <a:gd name="T17" fmla="*/ 142 h 142"/>
                <a:gd name="T18" fmla="*/ 20 w 307"/>
                <a:gd name="T19" fmla="*/ 142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7" h="142">
                  <a:moveTo>
                    <a:pt x="20" y="142"/>
                  </a:moveTo>
                  <a:cubicBezTo>
                    <a:pt x="28" y="142"/>
                    <a:pt x="36" y="137"/>
                    <a:pt x="38" y="129"/>
                  </a:cubicBezTo>
                  <a:cubicBezTo>
                    <a:pt x="53" y="75"/>
                    <a:pt x="100" y="37"/>
                    <a:pt x="154" y="37"/>
                  </a:cubicBezTo>
                  <a:cubicBezTo>
                    <a:pt x="207" y="37"/>
                    <a:pt x="249" y="73"/>
                    <a:pt x="265" y="125"/>
                  </a:cubicBezTo>
                  <a:cubicBezTo>
                    <a:pt x="268" y="135"/>
                    <a:pt x="282" y="140"/>
                    <a:pt x="292" y="137"/>
                  </a:cubicBezTo>
                  <a:cubicBezTo>
                    <a:pt x="302" y="134"/>
                    <a:pt x="307" y="124"/>
                    <a:pt x="304" y="114"/>
                  </a:cubicBezTo>
                  <a:cubicBezTo>
                    <a:pt x="284" y="46"/>
                    <a:pt x="224" y="0"/>
                    <a:pt x="154" y="0"/>
                  </a:cubicBezTo>
                  <a:cubicBezTo>
                    <a:pt x="84" y="0"/>
                    <a:pt x="21" y="49"/>
                    <a:pt x="3" y="119"/>
                  </a:cubicBezTo>
                  <a:cubicBezTo>
                    <a:pt x="0" y="129"/>
                    <a:pt x="6" y="139"/>
                    <a:pt x="16" y="142"/>
                  </a:cubicBezTo>
                  <a:cubicBezTo>
                    <a:pt x="17" y="142"/>
                    <a:pt x="19" y="142"/>
                    <a:pt x="20" y="142"/>
                  </a:cubicBezTo>
                  <a:close/>
                </a:path>
              </a:pathLst>
            </a:custGeom>
            <a:solidFill>
              <a:srgbClr val="C427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4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759200" y="5414963"/>
              <a:ext cx="835025" cy="388938"/>
            </a:xfrm>
            <a:custGeom>
              <a:avLst/>
              <a:gdLst>
                <a:gd name="T0" fmla="*/ 15 w 222"/>
                <a:gd name="T1" fmla="*/ 103 h 103"/>
                <a:gd name="T2" fmla="*/ 28 w 222"/>
                <a:gd name="T3" fmla="*/ 93 h 103"/>
                <a:gd name="T4" fmla="*/ 112 w 222"/>
                <a:gd name="T5" fmla="*/ 27 h 103"/>
                <a:gd name="T6" fmla="*/ 192 w 222"/>
                <a:gd name="T7" fmla="*/ 91 h 103"/>
                <a:gd name="T8" fmla="*/ 211 w 222"/>
                <a:gd name="T9" fmla="*/ 99 h 103"/>
                <a:gd name="T10" fmla="*/ 220 w 222"/>
                <a:gd name="T11" fmla="*/ 83 h 103"/>
                <a:gd name="T12" fmla="*/ 112 w 222"/>
                <a:gd name="T13" fmla="*/ 0 h 103"/>
                <a:gd name="T14" fmla="*/ 2 w 222"/>
                <a:gd name="T15" fmla="*/ 86 h 103"/>
                <a:gd name="T16" fmla="*/ 12 w 222"/>
                <a:gd name="T17" fmla="*/ 103 h 103"/>
                <a:gd name="T18" fmla="*/ 15 w 222"/>
                <a:gd name="T19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2" h="103">
                  <a:moveTo>
                    <a:pt x="15" y="103"/>
                  </a:moveTo>
                  <a:cubicBezTo>
                    <a:pt x="21" y="103"/>
                    <a:pt x="26" y="99"/>
                    <a:pt x="28" y="93"/>
                  </a:cubicBezTo>
                  <a:cubicBezTo>
                    <a:pt x="38" y="54"/>
                    <a:pt x="73" y="27"/>
                    <a:pt x="112" y="27"/>
                  </a:cubicBezTo>
                  <a:cubicBezTo>
                    <a:pt x="150" y="27"/>
                    <a:pt x="180" y="53"/>
                    <a:pt x="192" y="91"/>
                  </a:cubicBezTo>
                  <a:cubicBezTo>
                    <a:pt x="194" y="98"/>
                    <a:pt x="204" y="102"/>
                    <a:pt x="211" y="99"/>
                  </a:cubicBezTo>
                  <a:cubicBezTo>
                    <a:pt x="218" y="97"/>
                    <a:pt x="222" y="90"/>
                    <a:pt x="220" y="83"/>
                  </a:cubicBezTo>
                  <a:cubicBezTo>
                    <a:pt x="205" y="34"/>
                    <a:pt x="162" y="0"/>
                    <a:pt x="112" y="0"/>
                  </a:cubicBezTo>
                  <a:cubicBezTo>
                    <a:pt x="61" y="0"/>
                    <a:pt x="16" y="36"/>
                    <a:pt x="2" y="86"/>
                  </a:cubicBezTo>
                  <a:cubicBezTo>
                    <a:pt x="0" y="93"/>
                    <a:pt x="4" y="101"/>
                    <a:pt x="12" y="103"/>
                  </a:cubicBezTo>
                  <a:cubicBezTo>
                    <a:pt x="13" y="103"/>
                    <a:pt x="14" y="103"/>
                    <a:pt x="15" y="103"/>
                  </a:cubicBezTo>
                  <a:close/>
                </a:path>
              </a:pathLst>
            </a:custGeom>
            <a:solidFill>
              <a:srgbClr val="C427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5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935288" y="4587875"/>
              <a:ext cx="838200" cy="63500"/>
            </a:xfrm>
            <a:custGeom>
              <a:avLst/>
              <a:gdLst>
                <a:gd name="T0" fmla="*/ 223 w 223"/>
                <a:gd name="T1" fmla="*/ 9 h 17"/>
                <a:gd name="T2" fmla="*/ 213 w 223"/>
                <a:gd name="T3" fmla="*/ 17 h 17"/>
                <a:gd name="T4" fmla="*/ 10 w 223"/>
                <a:gd name="T5" fmla="*/ 17 h 17"/>
                <a:gd name="T6" fmla="*/ 0 w 223"/>
                <a:gd name="T7" fmla="*/ 9 h 17"/>
                <a:gd name="T8" fmla="*/ 10 w 223"/>
                <a:gd name="T9" fmla="*/ 0 h 17"/>
                <a:gd name="T10" fmla="*/ 213 w 223"/>
                <a:gd name="T11" fmla="*/ 0 h 17"/>
                <a:gd name="T12" fmla="*/ 223 w 223"/>
                <a:gd name="T13" fmla="*/ 9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3" h="17">
                  <a:moveTo>
                    <a:pt x="223" y="9"/>
                  </a:moveTo>
                  <a:cubicBezTo>
                    <a:pt x="223" y="13"/>
                    <a:pt x="219" y="17"/>
                    <a:pt x="213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5" y="17"/>
                    <a:pt x="0" y="13"/>
                    <a:pt x="0" y="9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213" y="0"/>
                    <a:pt x="213" y="0"/>
                    <a:pt x="213" y="0"/>
                  </a:cubicBezTo>
                  <a:cubicBezTo>
                    <a:pt x="219" y="0"/>
                    <a:pt x="223" y="4"/>
                    <a:pt x="223" y="9"/>
                  </a:cubicBezTo>
                  <a:close/>
                </a:path>
              </a:pathLst>
            </a:custGeom>
            <a:solidFill>
              <a:srgbClr val="463F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5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108450" y="4918075"/>
              <a:ext cx="177800" cy="82550"/>
            </a:xfrm>
            <a:custGeom>
              <a:avLst/>
              <a:gdLst>
                <a:gd name="T0" fmla="*/ 47 w 47"/>
                <a:gd name="T1" fmla="*/ 11 h 22"/>
                <a:gd name="T2" fmla="*/ 36 w 47"/>
                <a:gd name="T3" fmla="*/ 22 h 22"/>
                <a:gd name="T4" fmla="*/ 11 w 47"/>
                <a:gd name="T5" fmla="*/ 22 h 22"/>
                <a:gd name="T6" fmla="*/ 0 w 47"/>
                <a:gd name="T7" fmla="*/ 11 h 22"/>
                <a:gd name="T8" fmla="*/ 11 w 47"/>
                <a:gd name="T9" fmla="*/ 0 h 22"/>
                <a:gd name="T10" fmla="*/ 36 w 47"/>
                <a:gd name="T11" fmla="*/ 0 h 22"/>
                <a:gd name="T12" fmla="*/ 47 w 47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" h="22">
                  <a:moveTo>
                    <a:pt x="47" y="11"/>
                  </a:moveTo>
                  <a:cubicBezTo>
                    <a:pt x="47" y="17"/>
                    <a:pt x="42" y="22"/>
                    <a:pt x="36" y="22"/>
                  </a:cubicBezTo>
                  <a:cubicBezTo>
                    <a:pt x="11" y="22"/>
                    <a:pt x="11" y="22"/>
                    <a:pt x="11" y="22"/>
                  </a:cubicBezTo>
                  <a:cubicBezTo>
                    <a:pt x="5" y="22"/>
                    <a:pt x="0" y="17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42" y="0"/>
                    <a:pt x="47" y="5"/>
                    <a:pt x="47" y="11"/>
                  </a:cubicBezTo>
                  <a:close/>
                </a:path>
              </a:pathLst>
            </a:custGeom>
            <a:solidFill>
              <a:srgbClr val="3530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52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3149600" y="5535613"/>
              <a:ext cx="354013" cy="354013"/>
            </a:xfrm>
            <a:prstGeom prst="ellipse">
              <a:avLst/>
            </a:prstGeom>
            <a:solidFill>
              <a:srgbClr val="5859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53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4048125" y="5705475"/>
              <a:ext cx="255588" cy="255588"/>
            </a:xfrm>
            <a:prstGeom prst="ellipse">
              <a:avLst/>
            </a:prstGeom>
            <a:solidFill>
              <a:srgbClr val="5859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54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3086100" y="4730750"/>
              <a:ext cx="533400" cy="44767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006" name="Group 1005出自【趣你的PPT】(微信:qunideppt)：最优质的PPT资源库"/>
          <p:cNvGrpSpPr/>
          <p:nvPr/>
        </p:nvGrpSpPr>
        <p:grpSpPr>
          <a:xfrm>
            <a:off x="7107683" y="2660109"/>
            <a:ext cx="1097055" cy="1098776"/>
            <a:chOff x="7131050" y="2660650"/>
            <a:chExt cx="3036888" cy="3041650"/>
          </a:xfrm>
        </p:grpSpPr>
        <p:sp>
          <p:nvSpPr>
            <p:cNvPr id="960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7131050" y="2660650"/>
              <a:ext cx="3036888" cy="3041650"/>
            </a:xfrm>
            <a:prstGeom prst="ellipse">
              <a:avLst/>
            </a:prstGeom>
            <a:solidFill>
              <a:srgbClr val="00AA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6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131050" y="3143250"/>
              <a:ext cx="3036888" cy="2559050"/>
            </a:xfrm>
            <a:custGeom>
              <a:avLst/>
              <a:gdLst>
                <a:gd name="T0" fmla="*/ 647 w 808"/>
                <a:gd name="T1" fmla="*/ 0 h 680"/>
                <a:gd name="T2" fmla="*/ 585 w 808"/>
                <a:gd name="T3" fmla="*/ 21 h 680"/>
                <a:gd name="T4" fmla="*/ 523 w 808"/>
                <a:gd name="T5" fmla="*/ 0 h 680"/>
                <a:gd name="T6" fmla="*/ 460 w 808"/>
                <a:gd name="T7" fmla="*/ 21 h 680"/>
                <a:gd name="T8" fmla="*/ 398 w 808"/>
                <a:gd name="T9" fmla="*/ 0 h 680"/>
                <a:gd name="T10" fmla="*/ 336 w 808"/>
                <a:gd name="T11" fmla="*/ 21 h 680"/>
                <a:gd name="T12" fmla="*/ 273 w 808"/>
                <a:gd name="T13" fmla="*/ 0 h 680"/>
                <a:gd name="T14" fmla="*/ 211 w 808"/>
                <a:gd name="T15" fmla="*/ 21 h 680"/>
                <a:gd name="T16" fmla="*/ 149 w 808"/>
                <a:gd name="T17" fmla="*/ 0 h 680"/>
                <a:gd name="T18" fmla="*/ 91 w 808"/>
                <a:gd name="T19" fmla="*/ 21 h 680"/>
                <a:gd name="T20" fmla="*/ 0 w 808"/>
                <a:gd name="T21" fmla="*/ 276 h 680"/>
                <a:gd name="T22" fmla="*/ 384 w 808"/>
                <a:gd name="T23" fmla="*/ 679 h 680"/>
                <a:gd name="T24" fmla="*/ 398 w 808"/>
                <a:gd name="T25" fmla="*/ 678 h 680"/>
                <a:gd name="T26" fmla="*/ 414 w 808"/>
                <a:gd name="T27" fmla="*/ 680 h 680"/>
                <a:gd name="T28" fmla="*/ 808 w 808"/>
                <a:gd name="T29" fmla="*/ 276 h 680"/>
                <a:gd name="T30" fmla="*/ 717 w 808"/>
                <a:gd name="T31" fmla="*/ 20 h 680"/>
                <a:gd name="T32" fmla="*/ 710 w 808"/>
                <a:gd name="T33" fmla="*/ 21 h 680"/>
                <a:gd name="T34" fmla="*/ 647 w 808"/>
                <a:gd name="T35" fmla="*/ 0 h 6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08" h="680">
                  <a:moveTo>
                    <a:pt x="647" y="0"/>
                  </a:moveTo>
                  <a:cubicBezTo>
                    <a:pt x="616" y="0"/>
                    <a:pt x="616" y="21"/>
                    <a:pt x="585" y="21"/>
                  </a:cubicBezTo>
                  <a:cubicBezTo>
                    <a:pt x="554" y="21"/>
                    <a:pt x="554" y="0"/>
                    <a:pt x="523" y="0"/>
                  </a:cubicBezTo>
                  <a:cubicBezTo>
                    <a:pt x="491" y="0"/>
                    <a:pt x="491" y="21"/>
                    <a:pt x="460" y="21"/>
                  </a:cubicBezTo>
                  <a:cubicBezTo>
                    <a:pt x="429" y="21"/>
                    <a:pt x="429" y="0"/>
                    <a:pt x="398" y="0"/>
                  </a:cubicBezTo>
                  <a:cubicBezTo>
                    <a:pt x="367" y="0"/>
                    <a:pt x="367" y="21"/>
                    <a:pt x="336" y="21"/>
                  </a:cubicBezTo>
                  <a:cubicBezTo>
                    <a:pt x="305" y="21"/>
                    <a:pt x="305" y="0"/>
                    <a:pt x="273" y="0"/>
                  </a:cubicBezTo>
                  <a:cubicBezTo>
                    <a:pt x="242" y="0"/>
                    <a:pt x="242" y="21"/>
                    <a:pt x="211" y="21"/>
                  </a:cubicBezTo>
                  <a:cubicBezTo>
                    <a:pt x="180" y="21"/>
                    <a:pt x="180" y="0"/>
                    <a:pt x="149" y="0"/>
                  </a:cubicBezTo>
                  <a:cubicBezTo>
                    <a:pt x="119" y="0"/>
                    <a:pt x="118" y="19"/>
                    <a:pt x="91" y="21"/>
                  </a:cubicBezTo>
                  <a:cubicBezTo>
                    <a:pt x="34" y="90"/>
                    <a:pt x="0" y="179"/>
                    <a:pt x="0" y="276"/>
                  </a:cubicBezTo>
                  <a:cubicBezTo>
                    <a:pt x="0" y="492"/>
                    <a:pt x="170" y="669"/>
                    <a:pt x="384" y="679"/>
                  </a:cubicBezTo>
                  <a:cubicBezTo>
                    <a:pt x="388" y="678"/>
                    <a:pt x="392" y="678"/>
                    <a:pt x="398" y="678"/>
                  </a:cubicBezTo>
                  <a:cubicBezTo>
                    <a:pt x="404" y="678"/>
                    <a:pt x="409" y="678"/>
                    <a:pt x="414" y="680"/>
                  </a:cubicBezTo>
                  <a:cubicBezTo>
                    <a:pt x="632" y="675"/>
                    <a:pt x="808" y="496"/>
                    <a:pt x="808" y="276"/>
                  </a:cubicBezTo>
                  <a:cubicBezTo>
                    <a:pt x="808" y="179"/>
                    <a:pt x="774" y="90"/>
                    <a:pt x="717" y="20"/>
                  </a:cubicBezTo>
                  <a:cubicBezTo>
                    <a:pt x="715" y="21"/>
                    <a:pt x="712" y="21"/>
                    <a:pt x="710" y="21"/>
                  </a:cubicBezTo>
                  <a:cubicBezTo>
                    <a:pt x="678" y="21"/>
                    <a:pt x="678" y="0"/>
                    <a:pt x="647" y="0"/>
                  </a:cubicBezTo>
                </a:path>
              </a:pathLst>
            </a:custGeom>
            <a:solidFill>
              <a:srgbClr val="008B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6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950200" y="4840288"/>
              <a:ext cx="139700" cy="117475"/>
            </a:xfrm>
            <a:custGeom>
              <a:avLst/>
              <a:gdLst>
                <a:gd name="T0" fmla="*/ 37 w 37"/>
                <a:gd name="T1" fmla="*/ 0 h 31"/>
                <a:gd name="T2" fmla="*/ 29 w 37"/>
                <a:gd name="T3" fmla="*/ 10 h 31"/>
                <a:gd name="T4" fmla="*/ 16 w 37"/>
                <a:gd name="T5" fmla="*/ 4 h 31"/>
                <a:gd name="T6" fmla="*/ 0 w 37"/>
                <a:gd name="T7" fmla="*/ 16 h 31"/>
                <a:gd name="T8" fmla="*/ 16 w 37"/>
                <a:gd name="T9" fmla="*/ 27 h 31"/>
                <a:gd name="T10" fmla="*/ 29 w 37"/>
                <a:gd name="T11" fmla="*/ 21 h 31"/>
                <a:gd name="T12" fmla="*/ 37 w 37"/>
                <a:gd name="T13" fmla="*/ 31 h 31"/>
                <a:gd name="T14" fmla="*/ 37 w 37"/>
                <a:gd name="T1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7" h="31">
                  <a:moveTo>
                    <a:pt x="37" y="0"/>
                  </a:moveTo>
                  <a:cubicBezTo>
                    <a:pt x="29" y="10"/>
                    <a:pt x="29" y="10"/>
                    <a:pt x="29" y="10"/>
                  </a:cubicBezTo>
                  <a:cubicBezTo>
                    <a:pt x="27" y="7"/>
                    <a:pt x="21" y="4"/>
                    <a:pt x="16" y="4"/>
                  </a:cubicBezTo>
                  <a:cubicBezTo>
                    <a:pt x="7" y="4"/>
                    <a:pt x="0" y="9"/>
                    <a:pt x="0" y="16"/>
                  </a:cubicBezTo>
                  <a:cubicBezTo>
                    <a:pt x="0" y="22"/>
                    <a:pt x="7" y="27"/>
                    <a:pt x="16" y="27"/>
                  </a:cubicBezTo>
                  <a:cubicBezTo>
                    <a:pt x="21" y="27"/>
                    <a:pt x="27" y="24"/>
                    <a:pt x="29" y="21"/>
                  </a:cubicBezTo>
                  <a:cubicBezTo>
                    <a:pt x="37" y="31"/>
                    <a:pt x="37" y="31"/>
                    <a:pt x="37" y="31"/>
                  </a:cubicBezTo>
                  <a:lnTo>
                    <a:pt x="37" y="0"/>
                  </a:lnTo>
                  <a:close/>
                </a:path>
              </a:pathLst>
            </a:custGeom>
            <a:solidFill>
              <a:srgbClr val="ED2A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6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626600" y="4675188"/>
              <a:ext cx="139700" cy="112713"/>
            </a:xfrm>
            <a:custGeom>
              <a:avLst/>
              <a:gdLst>
                <a:gd name="T0" fmla="*/ 37 w 37"/>
                <a:gd name="T1" fmla="*/ 0 h 30"/>
                <a:gd name="T2" fmla="*/ 29 w 37"/>
                <a:gd name="T3" fmla="*/ 10 h 30"/>
                <a:gd name="T4" fmla="*/ 15 w 37"/>
                <a:gd name="T5" fmla="*/ 4 h 30"/>
                <a:gd name="T6" fmla="*/ 0 w 37"/>
                <a:gd name="T7" fmla="*/ 15 h 30"/>
                <a:gd name="T8" fmla="*/ 15 w 37"/>
                <a:gd name="T9" fmla="*/ 26 h 30"/>
                <a:gd name="T10" fmla="*/ 29 w 37"/>
                <a:gd name="T11" fmla="*/ 20 h 30"/>
                <a:gd name="T12" fmla="*/ 37 w 37"/>
                <a:gd name="T13" fmla="*/ 30 h 30"/>
                <a:gd name="T14" fmla="*/ 37 w 37"/>
                <a:gd name="T1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7" h="30">
                  <a:moveTo>
                    <a:pt x="37" y="0"/>
                  </a:moveTo>
                  <a:cubicBezTo>
                    <a:pt x="29" y="10"/>
                    <a:pt x="29" y="10"/>
                    <a:pt x="29" y="10"/>
                  </a:cubicBezTo>
                  <a:cubicBezTo>
                    <a:pt x="26" y="6"/>
                    <a:pt x="21" y="4"/>
                    <a:pt x="15" y="4"/>
                  </a:cubicBezTo>
                  <a:cubicBezTo>
                    <a:pt x="7" y="4"/>
                    <a:pt x="0" y="9"/>
                    <a:pt x="0" y="15"/>
                  </a:cubicBezTo>
                  <a:cubicBezTo>
                    <a:pt x="0" y="21"/>
                    <a:pt x="7" y="26"/>
                    <a:pt x="15" y="26"/>
                  </a:cubicBezTo>
                  <a:cubicBezTo>
                    <a:pt x="21" y="26"/>
                    <a:pt x="26" y="24"/>
                    <a:pt x="29" y="20"/>
                  </a:cubicBezTo>
                  <a:cubicBezTo>
                    <a:pt x="37" y="30"/>
                    <a:pt x="37" y="30"/>
                    <a:pt x="37" y="30"/>
                  </a:cubicBezTo>
                  <a:lnTo>
                    <a:pt x="37" y="0"/>
                  </a:lnTo>
                  <a:close/>
                </a:path>
              </a:pathLst>
            </a:custGeom>
            <a:solidFill>
              <a:srgbClr val="ED2A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6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277350" y="3617913"/>
              <a:ext cx="139700" cy="115888"/>
            </a:xfrm>
            <a:custGeom>
              <a:avLst/>
              <a:gdLst>
                <a:gd name="T0" fmla="*/ 0 w 37"/>
                <a:gd name="T1" fmla="*/ 0 h 31"/>
                <a:gd name="T2" fmla="*/ 8 w 37"/>
                <a:gd name="T3" fmla="*/ 11 h 31"/>
                <a:gd name="T4" fmla="*/ 22 w 37"/>
                <a:gd name="T5" fmla="*/ 4 h 31"/>
                <a:gd name="T6" fmla="*/ 37 w 37"/>
                <a:gd name="T7" fmla="*/ 16 h 31"/>
                <a:gd name="T8" fmla="*/ 22 w 37"/>
                <a:gd name="T9" fmla="*/ 27 h 31"/>
                <a:gd name="T10" fmla="*/ 8 w 37"/>
                <a:gd name="T11" fmla="*/ 21 h 31"/>
                <a:gd name="T12" fmla="*/ 0 w 37"/>
                <a:gd name="T13" fmla="*/ 31 h 31"/>
                <a:gd name="T14" fmla="*/ 0 w 37"/>
                <a:gd name="T1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7" h="31">
                  <a:moveTo>
                    <a:pt x="0" y="0"/>
                  </a:moveTo>
                  <a:cubicBezTo>
                    <a:pt x="8" y="11"/>
                    <a:pt x="8" y="11"/>
                    <a:pt x="8" y="11"/>
                  </a:cubicBezTo>
                  <a:cubicBezTo>
                    <a:pt x="11" y="7"/>
                    <a:pt x="16" y="4"/>
                    <a:pt x="22" y="4"/>
                  </a:cubicBezTo>
                  <a:cubicBezTo>
                    <a:pt x="30" y="4"/>
                    <a:pt x="37" y="9"/>
                    <a:pt x="37" y="16"/>
                  </a:cubicBezTo>
                  <a:cubicBezTo>
                    <a:pt x="37" y="22"/>
                    <a:pt x="30" y="27"/>
                    <a:pt x="22" y="27"/>
                  </a:cubicBezTo>
                  <a:cubicBezTo>
                    <a:pt x="16" y="27"/>
                    <a:pt x="11" y="24"/>
                    <a:pt x="8" y="21"/>
                  </a:cubicBezTo>
                  <a:cubicBezTo>
                    <a:pt x="0" y="31"/>
                    <a:pt x="0" y="31"/>
                    <a:pt x="0" y="3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D2A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6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573963" y="3797300"/>
              <a:ext cx="139700" cy="117475"/>
            </a:xfrm>
            <a:custGeom>
              <a:avLst/>
              <a:gdLst>
                <a:gd name="T0" fmla="*/ 0 w 37"/>
                <a:gd name="T1" fmla="*/ 0 h 31"/>
                <a:gd name="T2" fmla="*/ 8 w 37"/>
                <a:gd name="T3" fmla="*/ 10 h 31"/>
                <a:gd name="T4" fmla="*/ 22 w 37"/>
                <a:gd name="T5" fmla="*/ 4 h 31"/>
                <a:gd name="T6" fmla="*/ 37 w 37"/>
                <a:gd name="T7" fmla="*/ 15 h 31"/>
                <a:gd name="T8" fmla="*/ 22 w 37"/>
                <a:gd name="T9" fmla="*/ 27 h 31"/>
                <a:gd name="T10" fmla="*/ 8 w 37"/>
                <a:gd name="T11" fmla="*/ 21 h 31"/>
                <a:gd name="T12" fmla="*/ 0 w 37"/>
                <a:gd name="T13" fmla="*/ 31 h 31"/>
                <a:gd name="T14" fmla="*/ 0 w 37"/>
                <a:gd name="T1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7" h="31">
                  <a:moveTo>
                    <a:pt x="0" y="0"/>
                  </a:moveTo>
                  <a:cubicBezTo>
                    <a:pt x="8" y="10"/>
                    <a:pt x="8" y="10"/>
                    <a:pt x="8" y="10"/>
                  </a:cubicBezTo>
                  <a:cubicBezTo>
                    <a:pt x="11" y="7"/>
                    <a:pt x="16" y="4"/>
                    <a:pt x="22" y="4"/>
                  </a:cubicBezTo>
                  <a:cubicBezTo>
                    <a:pt x="30" y="4"/>
                    <a:pt x="37" y="9"/>
                    <a:pt x="37" y="15"/>
                  </a:cubicBezTo>
                  <a:cubicBezTo>
                    <a:pt x="37" y="22"/>
                    <a:pt x="30" y="27"/>
                    <a:pt x="22" y="27"/>
                  </a:cubicBezTo>
                  <a:cubicBezTo>
                    <a:pt x="16" y="27"/>
                    <a:pt x="11" y="24"/>
                    <a:pt x="8" y="21"/>
                  </a:cubicBezTo>
                  <a:cubicBezTo>
                    <a:pt x="0" y="31"/>
                    <a:pt x="0" y="31"/>
                    <a:pt x="0" y="3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D2A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6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593138" y="4941888"/>
              <a:ext cx="341313" cy="342900"/>
            </a:xfrm>
            <a:custGeom>
              <a:avLst/>
              <a:gdLst>
                <a:gd name="T0" fmla="*/ 0 w 215"/>
                <a:gd name="T1" fmla="*/ 204 h 216"/>
                <a:gd name="T2" fmla="*/ 16 w 215"/>
                <a:gd name="T3" fmla="*/ 85 h 216"/>
                <a:gd name="T4" fmla="*/ 50 w 215"/>
                <a:gd name="T5" fmla="*/ 45 h 216"/>
                <a:gd name="T6" fmla="*/ 133 w 215"/>
                <a:gd name="T7" fmla="*/ 0 h 216"/>
                <a:gd name="T8" fmla="*/ 213 w 215"/>
                <a:gd name="T9" fmla="*/ 45 h 216"/>
                <a:gd name="T10" fmla="*/ 199 w 215"/>
                <a:gd name="T11" fmla="*/ 121 h 216"/>
                <a:gd name="T12" fmla="*/ 215 w 215"/>
                <a:gd name="T13" fmla="*/ 180 h 216"/>
                <a:gd name="T14" fmla="*/ 125 w 215"/>
                <a:gd name="T15" fmla="*/ 216 h 216"/>
                <a:gd name="T16" fmla="*/ 0 w 215"/>
                <a:gd name="T17" fmla="*/ 204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5" h="216">
                  <a:moveTo>
                    <a:pt x="0" y="204"/>
                  </a:moveTo>
                  <a:lnTo>
                    <a:pt x="16" y="85"/>
                  </a:lnTo>
                  <a:lnTo>
                    <a:pt x="50" y="45"/>
                  </a:lnTo>
                  <a:lnTo>
                    <a:pt x="133" y="0"/>
                  </a:lnTo>
                  <a:lnTo>
                    <a:pt x="213" y="45"/>
                  </a:lnTo>
                  <a:lnTo>
                    <a:pt x="199" y="121"/>
                  </a:lnTo>
                  <a:lnTo>
                    <a:pt x="215" y="180"/>
                  </a:lnTo>
                  <a:lnTo>
                    <a:pt x="125" y="216"/>
                  </a:lnTo>
                  <a:lnTo>
                    <a:pt x="0" y="204"/>
                  </a:lnTo>
                  <a:close/>
                </a:path>
              </a:pathLst>
            </a:custGeom>
            <a:solidFill>
              <a:srgbClr val="BCB3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6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447088" y="5046663"/>
              <a:ext cx="363538" cy="249238"/>
            </a:xfrm>
            <a:custGeom>
              <a:avLst/>
              <a:gdLst>
                <a:gd name="T0" fmla="*/ 37 w 229"/>
                <a:gd name="T1" fmla="*/ 150 h 157"/>
                <a:gd name="T2" fmla="*/ 0 w 229"/>
                <a:gd name="T3" fmla="*/ 100 h 157"/>
                <a:gd name="T4" fmla="*/ 37 w 229"/>
                <a:gd name="T5" fmla="*/ 24 h 157"/>
                <a:gd name="T6" fmla="*/ 132 w 229"/>
                <a:gd name="T7" fmla="*/ 0 h 157"/>
                <a:gd name="T8" fmla="*/ 168 w 229"/>
                <a:gd name="T9" fmla="*/ 31 h 157"/>
                <a:gd name="T10" fmla="*/ 229 w 229"/>
                <a:gd name="T11" fmla="*/ 69 h 157"/>
                <a:gd name="T12" fmla="*/ 194 w 229"/>
                <a:gd name="T13" fmla="*/ 131 h 157"/>
                <a:gd name="T14" fmla="*/ 127 w 229"/>
                <a:gd name="T15" fmla="*/ 157 h 157"/>
                <a:gd name="T16" fmla="*/ 37 w 229"/>
                <a:gd name="T17" fmla="*/ 15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9" h="157">
                  <a:moveTo>
                    <a:pt x="37" y="150"/>
                  </a:moveTo>
                  <a:lnTo>
                    <a:pt x="0" y="100"/>
                  </a:lnTo>
                  <a:lnTo>
                    <a:pt x="37" y="24"/>
                  </a:lnTo>
                  <a:lnTo>
                    <a:pt x="132" y="0"/>
                  </a:lnTo>
                  <a:lnTo>
                    <a:pt x="168" y="31"/>
                  </a:lnTo>
                  <a:lnTo>
                    <a:pt x="229" y="69"/>
                  </a:lnTo>
                  <a:lnTo>
                    <a:pt x="194" y="131"/>
                  </a:lnTo>
                  <a:lnTo>
                    <a:pt x="127" y="157"/>
                  </a:lnTo>
                  <a:lnTo>
                    <a:pt x="37" y="150"/>
                  </a:lnTo>
                  <a:close/>
                </a:path>
              </a:pathLst>
            </a:custGeom>
            <a:solidFill>
              <a:srgbClr val="DACF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6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796338" y="5035550"/>
              <a:ext cx="247650" cy="249238"/>
            </a:xfrm>
            <a:custGeom>
              <a:avLst/>
              <a:gdLst>
                <a:gd name="T0" fmla="*/ 0 w 156"/>
                <a:gd name="T1" fmla="*/ 147 h 157"/>
                <a:gd name="T2" fmla="*/ 23 w 156"/>
                <a:gd name="T3" fmla="*/ 76 h 157"/>
                <a:gd name="T4" fmla="*/ 35 w 156"/>
                <a:gd name="T5" fmla="*/ 34 h 157"/>
                <a:gd name="T6" fmla="*/ 95 w 156"/>
                <a:gd name="T7" fmla="*/ 0 h 157"/>
                <a:gd name="T8" fmla="*/ 123 w 156"/>
                <a:gd name="T9" fmla="*/ 43 h 157"/>
                <a:gd name="T10" fmla="*/ 144 w 156"/>
                <a:gd name="T11" fmla="*/ 88 h 157"/>
                <a:gd name="T12" fmla="*/ 156 w 156"/>
                <a:gd name="T13" fmla="*/ 131 h 157"/>
                <a:gd name="T14" fmla="*/ 90 w 156"/>
                <a:gd name="T15" fmla="*/ 157 h 157"/>
                <a:gd name="T16" fmla="*/ 0 w 156"/>
                <a:gd name="T17" fmla="*/ 147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6" h="157">
                  <a:moveTo>
                    <a:pt x="0" y="147"/>
                  </a:moveTo>
                  <a:lnTo>
                    <a:pt x="23" y="76"/>
                  </a:lnTo>
                  <a:lnTo>
                    <a:pt x="35" y="34"/>
                  </a:lnTo>
                  <a:lnTo>
                    <a:pt x="95" y="0"/>
                  </a:lnTo>
                  <a:lnTo>
                    <a:pt x="123" y="43"/>
                  </a:lnTo>
                  <a:lnTo>
                    <a:pt x="144" y="88"/>
                  </a:lnTo>
                  <a:lnTo>
                    <a:pt x="156" y="131"/>
                  </a:lnTo>
                  <a:lnTo>
                    <a:pt x="90" y="157"/>
                  </a:lnTo>
                  <a:lnTo>
                    <a:pt x="0" y="147"/>
                  </a:lnTo>
                  <a:close/>
                </a:path>
              </a:pathLst>
            </a:custGeom>
            <a:solidFill>
              <a:srgbClr val="DACF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7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224838" y="5111750"/>
              <a:ext cx="244475" cy="165100"/>
            </a:xfrm>
            <a:custGeom>
              <a:avLst/>
              <a:gdLst>
                <a:gd name="T0" fmla="*/ 0 w 154"/>
                <a:gd name="T1" fmla="*/ 95 h 104"/>
                <a:gd name="T2" fmla="*/ 16 w 154"/>
                <a:gd name="T3" fmla="*/ 42 h 104"/>
                <a:gd name="T4" fmla="*/ 40 w 154"/>
                <a:gd name="T5" fmla="*/ 16 h 104"/>
                <a:gd name="T6" fmla="*/ 80 w 154"/>
                <a:gd name="T7" fmla="*/ 0 h 104"/>
                <a:gd name="T8" fmla="*/ 140 w 154"/>
                <a:gd name="T9" fmla="*/ 23 h 104"/>
                <a:gd name="T10" fmla="*/ 137 w 154"/>
                <a:gd name="T11" fmla="*/ 66 h 104"/>
                <a:gd name="T12" fmla="*/ 154 w 154"/>
                <a:gd name="T13" fmla="*/ 80 h 104"/>
                <a:gd name="T14" fmla="*/ 92 w 154"/>
                <a:gd name="T15" fmla="*/ 104 h 104"/>
                <a:gd name="T16" fmla="*/ 0 w 154"/>
                <a:gd name="T17" fmla="*/ 95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4" h="104">
                  <a:moveTo>
                    <a:pt x="0" y="95"/>
                  </a:moveTo>
                  <a:lnTo>
                    <a:pt x="16" y="42"/>
                  </a:lnTo>
                  <a:lnTo>
                    <a:pt x="40" y="16"/>
                  </a:lnTo>
                  <a:lnTo>
                    <a:pt x="80" y="0"/>
                  </a:lnTo>
                  <a:lnTo>
                    <a:pt x="140" y="23"/>
                  </a:lnTo>
                  <a:lnTo>
                    <a:pt x="137" y="66"/>
                  </a:lnTo>
                  <a:lnTo>
                    <a:pt x="154" y="80"/>
                  </a:lnTo>
                  <a:lnTo>
                    <a:pt x="92" y="104"/>
                  </a:lnTo>
                  <a:lnTo>
                    <a:pt x="0" y="95"/>
                  </a:lnTo>
                  <a:close/>
                </a:path>
              </a:pathLst>
            </a:custGeom>
            <a:solidFill>
              <a:srgbClr val="DACF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7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021763" y="5183188"/>
              <a:ext cx="96838" cy="112713"/>
            </a:xfrm>
            <a:custGeom>
              <a:avLst/>
              <a:gdLst>
                <a:gd name="T0" fmla="*/ 0 w 61"/>
                <a:gd name="T1" fmla="*/ 54 h 71"/>
                <a:gd name="T2" fmla="*/ 2 w 61"/>
                <a:gd name="T3" fmla="*/ 33 h 71"/>
                <a:gd name="T4" fmla="*/ 7 w 61"/>
                <a:gd name="T5" fmla="*/ 14 h 71"/>
                <a:gd name="T6" fmla="*/ 35 w 61"/>
                <a:gd name="T7" fmla="*/ 0 h 71"/>
                <a:gd name="T8" fmla="*/ 47 w 61"/>
                <a:gd name="T9" fmla="*/ 19 h 71"/>
                <a:gd name="T10" fmla="*/ 57 w 61"/>
                <a:gd name="T11" fmla="*/ 40 h 71"/>
                <a:gd name="T12" fmla="*/ 61 w 61"/>
                <a:gd name="T13" fmla="*/ 59 h 71"/>
                <a:gd name="T14" fmla="*/ 33 w 61"/>
                <a:gd name="T15" fmla="*/ 71 h 71"/>
                <a:gd name="T16" fmla="*/ 0 w 61"/>
                <a:gd name="T17" fmla="*/ 54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1" h="71">
                  <a:moveTo>
                    <a:pt x="0" y="54"/>
                  </a:moveTo>
                  <a:lnTo>
                    <a:pt x="2" y="33"/>
                  </a:lnTo>
                  <a:lnTo>
                    <a:pt x="7" y="14"/>
                  </a:lnTo>
                  <a:lnTo>
                    <a:pt x="35" y="0"/>
                  </a:lnTo>
                  <a:lnTo>
                    <a:pt x="47" y="19"/>
                  </a:lnTo>
                  <a:lnTo>
                    <a:pt x="57" y="40"/>
                  </a:lnTo>
                  <a:lnTo>
                    <a:pt x="61" y="59"/>
                  </a:lnTo>
                  <a:lnTo>
                    <a:pt x="33" y="71"/>
                  </a:lnTo>
                  <a:lnTo>
                    <a:pt x="0" y="54"/>
                  </a:lnTo>
                  <a:close/>
                </a:path>
              </a:pathLst>
            </a:custGeom>
            <a:solidFill>
              <a:srgbClr val="DACF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7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732838" y="5205413"/>
              <a:ext cx="100013" cy="109538"/>
            </a:xfrm>
            <a:custGeom>
              <a:avLst/>
              <a:gdLst>
                <a:gd name="T0" fmla="*/ 0 w 63"/>
                <a:gd name="T1" fmla="*/ 50 h 69"/>
                <a:gd name="T2" fmla="*/ 7 w 63"/>
                <a:gd name="T3" fmla="*/ 31 h 69"/>
                <a:gd name="T4" fmla="*/ 7 w 63"/>
                <a:gd name="T5" fmla="*/ 12 h 69"/>
                <a:gd name="T6" fmla="*/ 28 w 63"/>
                <a:gd name="T7" fmla="*/ 0 h 69"/>
                <a:gd name="T8" fmla="*/ 47 w 63"/>
                <a:gd name="T9" fmla="*/ 14 h 69"/>
                <a:gd name="T10" fmla="*/ 59 w 63"/>
                <a:gd name="T11" fmla="*/ 36 h 69"/>
                <a:gd name="T12" fmla="*/ 63 w 63"/>
                <a:gd name="T13" fmla="*/ 57 h 69"/>
                <a:gd name="T14" fmla="*/ 33 w 63"/>
                <a:gd name="T15" fmla="*/ 69 h 69"/>
                <a:gd name="T16" fmla="*/ 0 w 63"/>
                <a:gd name="T17" fmla="*/ 5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" h="69">
                  <a:moveTo>
                    <a:pt x="0" y="50"/>
                  </a:moveTo>
                  <a:lnTo>
                    <a:pt x="7" y="31"/>
                  </a:lnTo>
                  <a:lnTo>
                    <a:pt x="7" y="12"/>
                  </a:lnTo>
                  <a:lnTo>
                    <a:pt x="28" y="0"/>
                  </a:lnTo>
                  <a:lnTo>
                    <a:pt x="47" y="14"/>
                  </a:lnTo>
                  <a:lnTo>
                    <a:pt x="59" y="36"/>
                  </a:lnTo>
                  <a:lnTo>
                    <a:pt x="63" y="57"/>
                  </a:lnTo>
                  <a:lnTo>
                    <a:pt x="33" y="69"/>
                  </a:lnTo>
                  <a:lnTo>
                    <a:pt x="0" y="50"/>
                  </a:lnTo>
                  <a:close/>
                </a:path>
              </a:pathLst>
            </a:custGeom>
            <a:solidFill>
              <a:srgbClr val="C7BE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7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005763" y="5227638"/>
              <a:ext cx="101600" cy="109538"/>
            </a:xfrm>
            <a:custGeom>
              <a:avLst/>
              <a:gdLst>
                <a:gd name="T0" fmla="*/ 0 w 64"/>
                <a:gd name="T1" fmla="*/ 50 h 69"/>
                <a:gd name="T2" fmla="*/ 8 w 64"/>
                <a:gd name="T3" fmla="*/ 31 h 69"/>
                <a:gd name="T4" fmla="*/ 8 w 64"/>
                <a:gd name="T5" fmla="*/ 12 h 69"/>
                <a:gd name="T6" fmla="*/ 29 w 64"/>
                <a:gd name="T7" fmla="*/ 0 h 69"/>
                <a:gd name="T8" fmla="*/ 48 w 64"/>
                <a:gd name="T9" fmla="*/ 14 h 69"/>
                <a:gd name="T10" fmla="*/ 57 w 64"/>
                <a:gd name="T11" fmla="*/ 36 h 69"/>
                <a:gd name="T12" fmla="*/ 64 w 64"/>
                <a:gd name="T13" fmla="*/ 57 h 69"/>
                <a:gd name="T14" fmla="*/ 34 w 64"/>
                <a:gd name="T15" fmla="*/ 69 h 69"/>
                <a:gd name="T16" fmla="*/ 0 w 64"/>
                <a:gd name="T17" fmla="*/ 5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4" h="69">
                  <a:moveTo>
                    <a:pt x="0" y="50"/>
                  </a:moveTo>
                  <a:lnTo>
                    <a:pt x="8" y="31"/>
                  </a:lnTo>
                  <a:lnTo>
                    <a:pt x="8" y="12"/>
                  </a:lnTo>
                  <a:lnTo>
                    <a:pt x="29" y="0"/>
                  </a:lnTo>
                  <a:lnTo>
                    <a:pt x="48" y="14"/>
                  </a:lnTo>
                  <a:lnTo>
                    <a:pt x="57" y="36"/>
                  </a:lnTo>
                  <a:lnTo>
                    <a:pt x="64" y="57"/>
                  </a:lnTo>
                  <a:lnTo>
                    <a:pt x="34" y="69"/>
                  </a:lnTo>
                  <a:lnTo>
                    <a:pt x="0" y="50"/>
                  </a:lnTo>
                  <a:close/>
                </a:path>
              </a:pathLst>
            </a:custGeom>
            <a:solidFill>
              <a:srgbClr val="C7BE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7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389938" y="5208588"/>
              <a:ext cx="115888" cy="101600"/>
            </a:xfrm>
            <a:custGeom>
              <a:avLst/>
              <a:gdLst>
                <a:gd name="T0" fmla="*/ 14 w 73"/>
                <a:gd name="T1" fmla="*/ 0 h 64"/>
                <a:gd name="T2" fmla="*/ 33 w 73"/>
                <a:gd name="T3" fmla="*/ 0 h 64"/>
                <a:gd name="T4" fmla="*/ 54 w 73"/>
                <a:gd name="T5" fmla="*/ 3 h 64"/>
                <a:gd name="T6" fmla="*/ 73 w 73"/>
                <a:gd name="T7" fmla="*/ 29 h 64"/>
                <a:gd name="T8" fmla="*/ 57 w 73"/>
                <a:gd name="T9" fmla="*/ 43 h 64"/>
                <a:gd name="T10" fmla="*/ 36 w 73"/>
                <a:gd name="T11" fmla="*/ 57 h 64"/>
                <a:gd name="T12" fmla="*/ 17 w 73"/>
                <a:gd name="T13" fmla="*/ 64 h 64"/>
                <a:gd name="T14" fmla="*/ 0 w 73"/>
                <a:gd name="T15" fmla="*/ 36 h 64"/>
                <a:gd name="T16" fmla="*/ 14 w 73"/>
                <a:gd name="T17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3" h="64">
                  <a:moveTo>
                    <a:pt x="14" y="0"/>
                  </a:moveTo>
                  <a:lnTo>
                    <a:pt x="33" y="0"/>
                  </a:lnTo>
                  <a:lnTo>
                    <a:pt x="54" y="3"/>
                  </a:lnTo>
                  <a:lnTo>
                    <a:pt x="73" y="29"/>
                  </a:lnTo>
                  <a:lnTo>
                    <a:pt x="57" y="43"/>
                  </a:lnTo>
                  <a:lnTo>
                    <a:pt x="36" y="57"/>
                  </a:lnTo>
                  <a:lnTo>
                    <a:pt x="17" y="64"/>
                  </a:lnTo>
                  <a:lnTo>
                    <a:pt x="0" y="36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C7BE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7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277225" y="5243513"/>
              <a:ext cx="85725" cy="74613"/>
            </a:xfrm>
            <a:custGeom>
              <a:avLst/>
              <a:gdLst>
                <a:gd name="T0" fmla="*/ 12 w 54"/>
                <a:gd name="T1" fmla="*/ 0 h 47"/>
                <a:gd name="T2" fmla="*/ 26 w 54"/>
                <a:gd name="T3" fmla="*/ 4 h 47"/>
                <a:gd name="T4" fmla="*/ 52 w 54"/>
                <a:gd name="T5" fmla="*/ 4 h 47"/>
                <a:gd name="T6" fmla="*/ 54 w 54"/>
                <a:gd name="T7" fmla="*/ 31 h 47"/>
                <a:gd name="T8" fmla="*/ 35 w 54"/>
                <a:gd name="T9" fmla="*/ 33 h 47"/>
                <a:gd name="T10" fmla="*/ 26 w 54"/>
                <a:gd name="T11" fmla="*/ 42 h 47"/>
                <a:gd name="T12" fmla="*/ 12 w 54"/>
                <a:gd name="T13" fmla="*/ 47 h 47"/>
                <a:gd name="T14" fmla="*/ 0 w 54"/>
                <a:gd name="T15" fmla="*/ 26 h 47"/>
                <a:gd name="T16" fmla="*/ 12 w 54"/>
                <a:gd name="T17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47">
                  <a:moveTo>
                    <a:pt x="12" y="0"/>
                  </a:moveTo>
                  <a:lnTo>
                    <a:pt x="26" y="4"/>
                  </a:lnTo>
                  <a:lnTo>
                    <a:pt x="52" y="4"/>
                  </a:lnTo>
                  <a:lnTo>
                    <a:pt x="54" y="31"/>
                  </a:lnTo>
                  <a:lnTo>
                    <a:pt x="35" y="33"/>
                  </a:lnTo>
                  <a:lnTo>
                    <a:pt x="26" y="42"/>
                  </a:lnTo>
                  <a:lnTo>
                    <a:pt x="12" y="47"/>
                  </a:lnTo>
                  <a:lnTo>
                    <a:pt x="0" y="26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C7BE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7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142413" y="5254625"/>
              <a:ext cx="66675" cy="60325"/>
            </a:xfrm>
            <a:custGeom>
              <a:avLst/>
              <a:gdLst>
                <a:gd name="T0" fmla="*/ 7 w 42"/>
                <a:gd name="T1" fmla="*/ 0 h 38"/>
                <a:gd name="T2" fmla="*/ 19 w 42"/>
                <a:gd name="T3" fmla="*/ 5 h 38"/>
                <a:gd name="T4" fmla="*/ 40 w 42"/>
                <a:gd name="T5" fmla="*/ 5 h 38"/>
                <a:gd name="T6" fmla="*/ 42 w 42"/>
                <a:gd name="T7" fmla="*/ 24 h 38"/>
                <a:gd name="T8" fmla="*/ 26 w 42"/>
                <a:gd name="T9" fmla="*/ 26 h 38"/>
                <a:gd name="T10" fmla="*/ 21 w 42"/>
                <a:gd name="T11" fmla="*/ 33 h 38"/>
                <a:gd name="T12" fmla="*/ 9 w 42"/>
                <a:gd name="T13" fmla="*/ 38 h 38"/>
                <a:gd name="T14" fmla="*/ 0 w 42"/>
                <a:gd name="T15" fmla="*/ 21 h 38"/>
                <a:gd name="T16" fmla="*/ 7 w 42"/>
                <a:gd name="T17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" h="38">
                  <a:moveTo>
                    <a:pt x="7" y="0"/>
                  </a:moveTo>
                  <a:lnTo>
                    <a:pt x="19" y="5"/>
                  </a:lnTo>
                  <a:lnTo>
                    <a:pt x="40" y="5"/>
                  </a:lnTo>
                  <a:lnTo>
                    <a:pt x="42" y="24"/>
                  </a:lnTo>
                  <a:lnTo>
                    <a:pt x="26" y="26"/>
                  </a:lnTo>
                  <a:lnTo>
                    <a:pt x="21" y="33"/>
                  </a:lnTo>
                  <a:lnTo>
                    <a:pt x="9" y="38"/>
                  </a:lnTo>
                  <a:lnTo>
                    <a:pt x="0" y="21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C7BE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7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326563" y="4975225"/>
              <a:ext cx="85725" cy="323850"/>
            </a:xfrm>
            <a:custGeom>
              <a:avLst/>
              <a:gdLst>
                <a:gd name="T0" fmla="*/ 15 w 23"/>
                <a:gd name="T1" fmla="*/ 86 h 86"/>
                <a:gd name="T2" fmla="*/ 16 w 23"/>
                <a:gd name="T3" fmla="*/ 82 h 86"/>
                <a:gd name="T4" fmla="*/ 18 w 23"/>
                <a:gd name="T5" fmla="*/ 72 h 86"/>
                <a:gd name="T6" fmla="*/ 18 w 23"/>
                <a:gd name="T7" fmla="*/ 66 h 86"/>
                <a:gd name="T8" fmla="*/ 17 w 23"/>
                <a:gd name="T9" fmla="*/ 62 h 86"/>
                <a:gd name="T10" fmla="*/ 17 w 23"/>
                <a:gd name="T11" fmla="*/ 59 h 86"/>
                <a:gd name="T12" fmla="*/ 16 w 23"/>
                <a:gd name="T13" fmla="*/ 55 h 86"/>
                <a:gd name="T14" fmla="*/ 15 w 23"/>
                <a:gd name="T15" fmla="*/ 53 h 86"/>
                <a:gd name="T16" fmla="*/ 14 w 23"/>
                <a:gd name="T17" fmla="*/ 52 h 86"/>
                <a:gd name="T18" fmla="*/ 12 w 23"/>
                <a:gd name="T19" fmla="*/ 48 h 86"/>
                <a:gd name="T20" fmla="*/ 10 w 23"/>
                <a:gd name="T21" fmla="*/ 45 h 86"/>
                <a:gd name="T22" fmla="*/ 8 w 23"/>
                <a:gd name="T23" fmla="*/ 42 h 86"/>
                <a:gd name="T24" fmla="*/ 5 w 23"/>
                <a:gd name="T25" fmla="*/ 38 h 86"/>
                <a:gd name="T26" fmla="*/ 4 w 23"/>
                <a:gd name="T27" fmla="*/ 34 h 86"/>
                <a:gd name="T28" fmla="*/ 2 w 23"/>
                <a:gd name="T29" fmla="*/ 30 h 86"/>
                <a:gd name="T30" fmla="*/ 1 w 23"/>
                <a:gd name="T31" fmla="*/ 26 h 86"/>
                <a:gd name="T32" fmla="*/ 1 w 23"/>
                <a:gd name="T33" fmla="*/ 22 h 86"/>
                <a:gd name="T34" fmla="*/ 0 w 23"/>
                <a:gd name="T35" fmla="*/ 18 h 86"/>
                <a:gd name="T36" fmla="*/ 0 w 23"/>
                <a:gd name="T37" fmla="*/ 15 h 86"/>
                <a:gd name="T38" fmla="*/ 1 w 23"/>
                <a:gd name="T39" fmla="*/ 9 h 86"/>
                <a:gd name="T40" fmla="*/ 2 w 23"/>
                <a:gd name="T41" fmla="*/ 4 h 86"/>
                <a:gd name="T42" fmla="*/ 3 w 23"/>
                <a:gd name="T43" fmla="*/ 0 h 86"/>
                <a:gd name="T44" fmla="*/ 3 w 23"/>
                <a:gd name="T45" fmla="*/ 1 h 86"/>
                <a:gd name="T46" fmla="*/ 3 w 23"/>
                <a:gd name="T47" fmla="*/ 4 h 86"/>
                <a:gd name="T48" fmla="*/ 3 w 23"/>
                <a:gd name="T49" fmla="*/ 9 h 86"/>
                <a:gd name="T50" fmla="*/ 4 w 23"/>
                <a:gd name="T51" fmla="*/ 14 h 86"/>
                <a:gd name="T52" fmla="*/ 6 w 23"/>
                <a:gd name="T53" fmla="*/ 21 h 86"/>
                <a:gd name="T54" fmla="*/ 7 w 23"/>
                <a:gd name="T55" fmla="*/ 24 h 86"/>
                <a:gd name="T56" fmla="*/ 8 w 23"/>
                <a:gd name="T57" fmla="*/ 28 h 86"/>
                <a:gd name="T58" fmla="*/ 10 w 23"/>
                <a:gd name="T59" fmla="*/ 31 h 86"/>
                <a:gd name="T60" fmla="*/ 11 w 23"/>
                <a:gd name="T61" fmla="*/ 35 h 86"/>
                <a:gd name="T62" fmla="*/ 13 w 23"/>
                <a:gd name="T63" fmla="*/ 38 h 86"/>
                <a:gd name="T64" fmla="*/ 16 w 23"/>
                <a:gd name="T65" fmla="*/ 41 h 86"/>
                <a:gd name="T66" fmla="*/ 18 w 23"/>
                <a:gd name="T67" fmla="*/ 45 h 86"/>
                <a:gd name="T68" fmla="*/ 19 w 23"/>
                <a:gd name="T69" fmla="*/ 47 h 86"/>
                <a:gd name="T70" fmla="*/ 20 w 23"/>
                <a:gd name="T71" fmla="*/ 49 h 86"/>
                <a:gd name="T72" fmla="*/ 22 w 23"/>
                <a:gd name="T73" fmla="*/ 53 h 86"/>
                <a:gd name="T74" fmla="*/ 23 w 23"/>
                <a:gd name="T75" fmla="*/ 57 h 86"/>
                <a:gd name="T76" fmla="*/ 23 w 23"/>
                <a:gd name="T77" fmla="*/ 62 h 86"/>
                <a:gd name="T78" fmla="*/ 23 w 23"/>
                <a:gd name="T79" fmla="*/ 66 h 86"/>
                <a:gd name="T80" fmla="*/ 22 w 23"/>
                <a:gd name="T81" fmla="*/ 69 h 86"/>
                <a:gd name="T82" fmla="*/ 22 w 23"/>
                <a:gd name="T83" fmla="*/ 73 h 86"/>
                <a:gd name="T84" fmla="*/ 20 w 23"/>
                <a:gd name="T85" fmla="*/ 78 h 86"/>
                <a:gd name="T86" fmla="*/ 18 w 23"/>
                <a:gd name="T87" fmla="*/ 82 h 86"/>
                <a:gd name="T88" fmla="*/ 15 w 23"/>
                <a:gd name="T89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3" h="86">
                  <a:moveTo>
                    <a:pt x="15" y="86"/>
                  </a:moveTo>
                  <a:cubicBezTo>
                    <a:pt x="15" y="86"/>
                    <a:pt x="16" y="84"/>
                    <a:pt x="16" y="82"/>
                  </a:cubicBezTo>
                  <a:cubicBezTo>
                    <a:pt x="17" y="80"/>
                    <a:pt x="17" y="76"/>
                    <a:pt x="18" y="72"/>
                  </a:cubicBezTo>
                  <a:cubicBezTo>
                    <a:pt x="18" y="70"/>
                    <a:pt x="18" y="68"/>
                    <a:pt x="18" y="66"/>
                  </a:cubicBezTo>
                  <a:cubicBezTo>
                    <a:pt x="18" y="64"/>
                    <a:pt x="18" y="63"/>
                    <a:pt x="17" y="62"/>
                  </a:cubicBezTo>
                  <a:cubicBezTo>
                    <a:pt x="17" y="61"/>
                    <a:pt x="17" y="60"/>
                    <a:pt x="17" y="59"/>
                  </a:cubicBezTo>
                  <a:cubicBezTo>
                    <a:pt x="16" y="57"/>
                    <a:pt x="16" y="56"/>
                    <a:pt x="16" y="55"/>
                  </a:cubicBezTo>
                  <a:cubicBezTo>
                    <a:pt x="15" y="55"/>
                    <a:pt x="15" y="54"/>
                    <a:pt x="15" y="53"/>
                  </a:cubicBezTo>
                  <a:cubicBezTo>
                    <a:pt x="15" y="53"/>
                    <a:pt x="15" y="52"/>
                    <a:pt x="14" y="52"/>
                  </a:cubicBezTo>
                  <a:cubicBezTo>
                    <a:pt x="14" y="51"/>
                    <a:pt x="13" y="50"/>
                    <a:pt x="12" y="48"/>
                  </a:cubicBezTo>
                  <a:cubicBezTo>
                    <a:pt x="12" y="47"/>
                    <a:pt x="11" y="46"/>
                    <a:pt x="10" y="45"/>
                  </a:cubicBezTo>
                  <a:cubicBezTo>
                    <a:pt x="9" y="44"/>
                    <a:pt x="8" y="43"/>
                    <a:pt x="8" y="42"/>
                  </a:cubicBezTo>
                  <a:cubicBezTo>
                    <a:pt x="7" y="40"/>
                    <a:pt x="6" y="39"/>
                    <a:pt x="5" y="38"/>
                  </a:cubicBezTo>
                  <a:cubicBezTo>
                    <a:pt x="5" y="36"/>
                    <a:pt x="4" y="35"/>
                    <a:pt x="4" y="34"/>
                  </a:cubicBezTo>
                  <a:cubicBezTo>
                    <a:pt x="3" y="32"/>
                    <a:pt x="3" y="31"/>
                    <a:pt x="2" y="30"/>
                  </a:cubicBezTo>
                  <a:cubicBezTo>
                    <a:pt x="2" y="28"/>
                    <a:pt x="2" y="27"/>
                    <a:pt x="1" y="26"/>
                  </a:cubicBezTo>
                  <a:cubicBezTo>
                    <a:pt x="1" y="24"/>
                    <a:pt x="1" y="23"/>
                    <a:pt x="1" y="22"/>
                  </a:cubicBezTo>
                  <a:cubicBezTo>
                    <a:pt x="1" y="20"/>
                    <a:pt x="0" y="19"/>
                    <a:pt x="0" y="18"/>
                  </a:cubicBezTo>
                  <a:cubicBezTo>
                    <a:pt x="0" y="17"/>
                    <a:pt x="0" y="16"/>
                    <a:pt x="0" y="15"/>
                  </a:cubicBezTo>
                  <a:cubicBezTo>
                    <a:pt x="0" y="12"/>
                    <a:pt x="1" y="10"/>
                    <a:pt x="1" y="9"/>
                  </a:cubicBezTo>
                  <a:cubicBezTo>
                    <a:pt x="1" y="7"/>
                    <a:pt x="1" y="5"/>
                    <a:pt x="2" y="4"/>
                  </a:cubicBezTo>
                  <a:cubicBezTo>
                    <a:pt x="2" y="2"/>
                    <a:pt x="3" y="0"/>
                    <a:pt x="3" y="0"/>
                  </a:cubicBezTo>
                  <a:cubicBezTo>
                    <a:pt x="3" y="0"/>
                    <a:pt x="3" y="1"/>
                    <a:pt x="3" y="1"/>
                  </a:cubicBezTo>
                  <a:cubicBezTo>
                    <a:pt x="3" y="2"/>
                    <a:pt x="3" y="3"/>
                    <a:pt x="3" y="4"/>
                  </a:cubicBezTo>
                  <a:cubicBezTo>
                    <a:pt x="3" y="6"/>
                    <a:pt x="3" y="7"/>
                    <a:pt x="3" y="9"/>
                  </a:cubicBezTo>
                  <a:cubicBezTo>
                    <a:pt x="4" y="10"/>
                    <a:pt x="4" y="12"/>
                    <a:pt x="4" y="14"/>
                  </a:cubicBezTo>
                  <a:cubicBezTo>
                    <a:pt x="5" y="16"/>
                    <a:pt x="5" y="19"/>
                    <a:pt x="6" y="21"/>
                  </a:cubicBezTo>
                  <a:cubicBezTo>
                    <a:pt x="6" y="22"/>
                    <a:pt x="6" y="23"/>
                    <a:pt x="7" y="24"/>
                  </a:cubicBezTo>
                  <a:cubicBezTo>
                    <a:pt x="7" y="25"/>
                    <a:pt x="8" y="26"/>
                    <a:pt x="8" y="28"/>
                  </a:cubicBezTo>
                  <a:cubicBezTo>
                    <a:pt x="9" y="29"/>
                    <a:pt x="9" y="30"/>
                    <a:pt x="10" y="31"/>
                  </a:cubicBezTo>
                  <a:cubicBezTo>
                    <a:pt x="10" y="32"/>
                    <a:pt x="11" y="33"/>
                    <a:pt x="11" y="35"/>
                  </a:cubicBezTo>
                  <a:cubicBezTo>
                    <a:pt x="12" y="36"/>
                    <a:pt x="13" y="37"/>
                    <a:pt x="13" y="38"/>
                  </a:cubicBezTo>
                  <a:cubicBezTo>
                    <a:pt x="14" y="39"/>
                    <a:pt x="15" y="40"/>
                    <a:pt x="16" y="41"/>
                  </a:cubicBezTo>
                  <a:cubicBezTo>
                    <a:pt x="16" y="42"/>
                    <a:pt x="17" y="44"/>
                    <a:pt x="18" y="45"/>
                  </a:cubicBezTo>
                  <a:cubicBezTo>
                    <a:pt x="19" y="45"/>
                    <a:pt x="19" y="46"/>
                    <a:pt x="19" y="47"/>
                  </a:cubicBezTo>
                  <a:cubicBezTo>
                    <a:pt x="20" y="49"/>
                    <a:pt x="20" y="49"/>
                    <a:pt x="20" y="49"/>
                  </a:cubicBezTo>
                  <a:cubicBezTo>
                    <a:pt x="21" y="50"/>
                    <a:pt x="21" y="52"/>
                    <a:pt x="22" y="53"/>
                  </a:cubicBezTo>
                  <a:cubicBezTo>
                    <a:pt x="22" y="55"/>
                    <a:pt x="22" y="56"/>
                    <a:pt x="23" y="57"/>
                  </a:cubicBezTo>
                  <a:cubicBezTo>
                    <a:pt x="23" y="59"/>
                    <a:pt x="23" y="60"/>
                    <a:pt x="23" y="62"/>
                  </a:cubicBezTo>
                  <a:cubicBezTo>
                    <a:pt x="23" y="63"/>
                    <a:pt x="23" y="64"/>
                    <a:pt x="23" y="66"/>
                  </a:cubicBezTo>
                  <a:cubicBezTo>
                    <a:pt x="23" y="67"/>
                    <a:pt x="23" y="68"/>
                    <a:pt x="22" y="69"/>
                  </a:cubicBezTo>
                  <a:cubicBezTo>
                    <a:pt x="22" y="71"/>
                    <a:pt x="22" y="72"/>
                    <a:pt x="22" y="73"/>
                  </a:cubicBezTo>
                  <a:cubicBezTo>
                    <a:pt x="21" y="75"/>
                    <a:pt x="20" y="77"/>
                    <a:pt x="20" y="78"/>
                  </a:cubicBezTo>
                  <a:cubicBezTo>
                    <a:pt x="19" y="80"/>
                    <a:pt x="18" y="81"/>
                    <a:pt x="18" y="82"/>
                  </a:cubicBezTo>
                  <a:cubicBezTo>
                    <a:pt x="16" y="85"/>
                    <a:pt x="15" y="86"/>
                    <a:pt x="15" y="86"/>
                  </a:cubicBezTo>
                  <a:close/>
                </a:path>
              </a:pathLst>
            </a:custGeom>
            <a:solidFill>
              <a:srgbClr val="5EAC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7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382125" y="4972050"/>
              <a:ext cx="65088" cy="323850"/>
            </a:xfrm>
            <a:custGeom>
              <a:avLst/>
              <a:gdLst>
                <a:gd name="T0" fmla="*/ 0 w 17"/>
                <a:gd name="T1" fmla="*/ 86 h 86"/>
                <a:gd name="T2" fmla="*/ 2 w 17"/>
                <a:gd name="T3" fmla="*/ 82 h 86"/>
                <a:gd name="T4" fmla="*/ 5 w 17"/>
                <a:gd name="T5" fmla="*/ 78 h 86"/>
                <a:gd name="T6" fmla="*/ 6 w 17"/>
                <a:gd name="T7" fmla="*/ 76 h 86"/>
                <a:gd name="T8" fmla="*/ 7 w 17"/>
                <a:gd name="T9" fmla="*/ 73 h 86"/>
                <a:gd name="T10" fmla="*/ 8 w 17"/>
                <a:gd name="T11" fmla="*/ 70 h 86"/>
                <a:gd name="T12" fmla="*/ 9 w 17"/>
                <a:gd name="T13" fmla="*/ 69 h 86"/>
                <a:gd name="T14" fmla="*/ 9 w 17"/>
                <a:gd name="T15" fmla="*/ 67 h 86"/>
                <a:gd name="T16" fmla="*/ 10 w 17"/>
                <a:gd name="T17" fmla="*/ 65 h 86"/>
                <a:gd name="T18" fmla="*/ 10 w 17"/>
                <a:gd name="T19" fmla="*/ 64 h 86"/>
                <a:gd name="T20" fmla="*/ 10 w 17"/>
                <a:gd name="T21" fmla="*/ 62 h 86"/>
                <a:gd name="T22" fmla="*/ 11 w 17"/>
                <a:gd name="T23" fmla="*/ 60 h 86"/>
                <a:gd name="T24" fmla="*/ 11 w 17"/>
                <a:gd name="T25" fmla="*/ 56 h 86"/>
                <a:gd name="T26" fmla="*/ 11 w 17"/>
                <a:gd name="T27" fmla="*/ 53 h 86"/>
                <a:gd name="T28" fmla="*/ 9 w 17"/>
                <a:gd name="T29" fmla="*/ 45 h 86"/>
                <a:gd name="T30" fmla="*/ 7 w 17"/>
                <a:gd name="T31" fmla="*/ 37 h 86"/>
                <a:gd name="T32" fmla="*/ 6 w 17"/>
                <a:gd name="T33" fmla="*/ 33 h 86"/>
                <a:gd name="T34" fmla="*/ 6 w 17"/>
                <a:gd name="T35" fmla="*/ 28 h 86"/>
                <a:gd name="T36" fmla="*/ 6 w 17"/>
                <a:gd name="T37" fmla="*/ 20 h 86"/>
                <a:gd name="T38" fmla="*/ 7 w 17"/>
                <a:gd name="T39" fmla="*/ 13 h 86"/>
                <a:gd name="T40" fmla="*/ 9 w 17"/>
                <a:gd name="T41" fmla="*/ 8 h 86"/>
                <a:gd name="T42" fmla="*/ 11 w 17"/>
                <a:gd name="T43" fmla="*/ 4 h 86"/>
                <a:gd name="T44" fmla="*/ 13 w 17"/>
                <a:gd name="T45" fmla="*/ 0 h 86"/>
                <a:gd name="T46" fmla="*/ 13 w 17"/>
                <a:gd name="T47" fmla="*/ 1 h 86"/>
                <a:gd name="T48" fmla="*/ 12 w 17"/>
                <a:gd name="T49" fmla="*/ 4 h 86"/>
                <a:gd name="T50" fmla="*/ 12 w 17"/>
                <a:gd name="T51" fmla="*/ 8 h 86"/>
                <a:gd name="T52" fmla="*/ 11 w 17"/>
                <a:gd name="T53" fmla="*/ 14 h 86"/>
                <a:gd name="T54" fmla="*/ 11 w 17"/>
                <a:gd name="T55" fmla="*/ 21 h 86"/>
                <a:gd name="T56" fmla="*/ 12 w 17"/>
                <a:gd name="T57" fmla="*/ 28 h 86"/>
                <a:gd name="T58" fmla="*/ 12 w 17"/>
                <a:gd name="T59" fmla="*/ 32 h 86"/>
                <a:gd name="T60" fmla="*/ 13 w 17"/>
                <a:gd name="T61" fmla="*/ 35 h 86"/>
                <a:gd name="T62" fmla="*/ 16 w 17"/>
                <a:gd name="T63" fmla="*/ 43 h 86"/>
                <a:gd name="T64" fmla="*/ 17 w 17"/>
                <a:gd name="T65" fmla="*/ 52 h 86"/>
                <a:gd name="T66" fmla="*/ 17 w 17"/>
                <a:gd name="T67" fmla="*/ 57 h 86"/>
                <a:gd name="T68" fmla="*/ 17 w 17"/>
                <a:gd name="T69" fmla="*/ 61 h 86"/>
                <a:gd name="T70" fmla="*/ 15 w 17"/>
                <a:gd name="T71" fmla="*/ 65 h 86"/>
                <a:gd name="T72" fmla="*/ 15 w 17"/>
                <a:gd name="T73" fmla="*/ 67 h 86"/>
                <a:gd name="T74" fmla="*/ 14 w 17"/>
                <a:gd name="T75" fmla="*/ 69 h 86"/>
                <a:gd name="T76" fmla="*/ 13 w 17"/>
                <a:gd name="T77" fmla="*/ 71 h 86"/>
                <a:gd name="T78" fmla="*/ 12 w 17"/>
                <a:gd name="T79" fmla="*/ 72 h 86"/>
                <a:gd name="T80" fmla="*/ 10 w 17"/>
                <a:gd name="T81" fmla="*/ 75 h 86"/>
                <a:gd name="T82" fmla="*/ 8 w 17"/>
                <a:gd name="T83" fmla="*/ 78 h 86"/>
                <a:gd name="T84" fmla="*/ 7 w 17"/>
                <a:gd name="T85" fmla="*/ 80 h 86"/>
                <a:gd name="T86" fmla="*/ 3 w 17"/>
                <a:gd name="T87" fmla="*/ 83 h 86"/>
                <a:gd name="T88" fmla="*/ 0 w 17"/>
                <a:gd name="T89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7" h="86">
                  <a:moveTo>
                    <a:pt x="0" y="86"/>
                  </a:moveTo>
                  <a:cubicBezTo>
                    <a:pt x="0" y="86"/>
                    <a:pt x="1" y="84"/>
                    <a:pt x="2" y="82"/>
                  </a:cubicBezTo>
                  <a:cubicBezTo>
                    <a:pt x="3" y="81"/>
                    <a:pt x="4" y="80"/>
                    <a:pt x="5" y="78"/>
                  </a:cubicBezTo>
                  <a:cubicBezTo>
                    <a:pt x="5" y="78"/>
                    <a:pt x="5" y="77"/>
                    <a:pt x="6" y="76"/>
                  </a:cubicBezTo>
                  <a:cubicBezTo>
                    <a:pt x="6" y="75"/>
                    <a:pt x="7" y="74"/>
                    <a:pt x="7" y="73"/>
                  </a:cubicBezTo>
                  <a:cubicBezTo>
                    <a:pt x="7" y="72"/>
                    <a:pt x="8" y="71"/>
                    <a:pt x="8" y="70"/>
                  </a:cubicBezTo>
                  <a:cubicBezTo>
                    <a:pt x="8" y="70"/>
                    <a:pt x="8" y="69"/>
                    <a:pt x="9" y="69"/>
                  </a:cubicBezTo>
                  <a:cubicBezTo>
                    <a:pt x="9" y="68"/>
                    <a:pt x="9" y="68"/>
                    <a:pt x="9" y="67"/>
                  </a:cubicBezTo>
                  <a:cubicBezTo>
                    <a:pt x="9" y="66"/>
                    <a:pt x="9" y="66"/>
                    <a:pt x="10" y="65"/>
                  </a:cubicBezTo>
                  <a:cubicBezTo>
                    <a:pt x="10" y="65"/>
                    <a:pt x="10" y="64"/>
                    <a:pt x="10" y="64"/>
                  </a:cubicBezTo>
                  <a:cubicBezTo>
                    <a:pt x="10" y="63"/>
                    <a:pt x="10" y="62"/>
                    <a:pt x="10" y="62"/>
                  </a:cubicBezTo>
                  <a:cubicBezTo>
                    <a:pt x="10" y="61"/>
                    <a:pt x="10" y="61"/>
                    <a:pt x="11" y="60"/>
                  </a:cubicBezTo>
                  <a:cubicBezTo>
                    <a:pt x="11" y="59"/>
                    <a:pt x="11" y="58"/>
                    <a:pt x="11" y="56"/>
                  </a:cubicBezTo>
                  <a:cubicBezTo>
                    <a:pt x="11" y="55"/>
                    <a:pt x="11" y="54"/>
                    <a:pt x="11" y="53"/>
                  </a:cubicBezTo>
                  <a:cubicBezTo>
                    <a:pt x="10" y="50"/>
                    <a:pt x="10" y="48"/>
                    <a:pt x="9" y="45"/>
                  </a:cubicBezTo>
                  <a:cubicBezTo>
                    <a:pt x="8" y="43"/>
                    <a:pt x="7" y="40"/>
                    <a:pt x="7" y="37"/>
                  </a:cubicBezTo>
                  <a:cubicBezTo>
                    <a:pt x="6" y="36"/>
                    <a:pt x="6" y="34"/>
                    <a:pt x="6" y="33"/>
                  </a:cubicBezTo>
                  <a:cubicBezTo>
                    <a:pt x="6" y="31"/>
                    <a:pt x="6" y="30"/>
                    <a:pt x="6" y="28"/>
                  </a:cubicBezTo>
                  <a:cubicBezTo>
                    <a:pt x="5" y="26"/>
                    <a:pt x="6" y="23"/>
                    <a:pt x="6" y="20"/>
                  </a:cubicBezTo>
                  <a:cubicBezTo>
                    <a:pt x="6" y="18"/>
                    <a:pt x="7" y="16"/>
                    <a:pt x="7" y="13"/>
                  </a:cubicBezTo>
                  <a:cubicBezTo>
                    <a:pt x="8" y="11"/>
                    <a:pt x="9" y="9"/>
                    <a:pt x="9" y="8"/>
                  </a:cubicBezTo>
                  <a:cubicBezTo>
                    <a:pt x="10" y="6"/>
                    <a:pt x="11" y="5"/>
                    <a:pt x="11" y="4"/>
                  </a:cubicBezTo>
                  <a:cubicBezTo>
                    <a:pt x="12" y="1"/>
                    <a:pt x="13" y="0"/>
                    <a:pt x="13" y="0"/>
                  </a:cubicBezTo>
                  <a:cubicBezTo>
                    <a:pt x="13" y="0"/>
                    <a:pt x="13" y="1"/>
                    <a:pt x="13" y="1"/>
                  </a:cubicBezTo>
                  <a:cubicBezTo>
                    <a:pt x="13" y="2"/>
                    <a:pt x="13" y="3"/>
                    <a:pt x="12" y="4"/>
                  </a:cubicBezTo>
                  <a:cubicBezTo>
                    <a:pt x="12" y="5"/>
                    <a:pt x="12" y="7"/>
                    <a:pt x="12" y="8"/>
                  </a:cubicBezTo>
                  <a:cubicBezTo>
                    <a:pt x="11" y="10"/>
                    <a:pt x="11" y="12"/>
                    <a:pt x="11" y="14"/>
                  </a:cubicBezTo>
                  <a:cubicBezTo>
                    <a:pt x="11" y="16"/>
                    <a:pt x="11" y="18"/>
                    <a:pt x="11" y="21"/>
                  </a:cubicBezTo>
                  <a:cubicBezTo>
                    <a:pt x="11" y="23"/>
                    <a:pt x="11" y="25"/>
                    <a:pt x="12" y="28"/>
                  </a:cubicBezTo>
                  <a:cubicBezTo>
                    <a:pt x="12" y="29"/>
                    <a:pt x="12" y="30"/>
                    <a:pt x="12" y="32"/>
                  </a:cubicBezTo>
                  <a:cubicBezTo>
                    <a:pt x="13" y="33"/>
                    <a:pt x="13" y="34"/>
                    <a:pt x="13" y="35"/>
                  </a:cubicBezTo>
                  <a:cubicBezTo>
                    <a:pt x="14" y="38"/>
                    <a:pt x="15" y="41"/>
                    <a:pt x="16" y="43"/>
                  </a:cubicBezTo>
                  <a:cubicBezTo>
                    <a:pt x="17" y="46"/>
                    <a:pt x="17" y="49"/>
                    <a:pt x="17" y="52"/>
                  </a:cubicBezTo>
                  <a:cubicBezTo>
                    <a:pt x="17" y="54"/>
                    <a:pt x="17" y="55"/>
                    <a:pt x="17" y="57"/>
                  </a:cubicBezTo>
                  <a:cubicBezTo>
                    <a:pt x="17" y="58"/>
                    <a:pt x="17" y="60"/>
                    <a:pt x="17" y="61"/>
                  </a:cubicBezTo>
                  <a:cubicBezTo>
                    <a:pt x="16" y="63"/>
                    <a:pt x="16" y="64"/>
                    <a:pt x="15" y="65"/>
                  </a:cubicBezTo>
                  <a:cubicBezTo>
                    <a:pt x="15" y="66"/>
                    <a:pt x="15" y="66"/>
                    <a:pt x="15" y="67"/>
                  </a:cubicBezTo>
                  <a:cubicBezTo>
                    <a:pt x="14" y="68"/>
                    <a:pt x="14" y="68"/>
                    <a:pt x="14" y="69"/>
                  </a:cubicBezTo>
                  <a:cubicBezTo>
                    <a:pt x="14" y="69"/>
                    <a:pt x="13" y="70"/>
                    <a:pt x="13" y="71"/>
                  </a:cubicBezTo>
                  <a:cubicBezTo>
                    <a:pt x="13" y="71"/>
                    <a:pt x="12" y="72"/>
                    <a:pt x="12" y="72"/>
                  </a:cubicBezTo>
                  <a:cubicBezTo>
                    <a:pt x="12" y="73"/>
                    <a:pt x="11" y="74"/>
                    <a:pt x="10" y="75"/>
                  </a:cubicBezTo>
                  <a:cubicBezTo>
                    <a:pt x="10" y="76"/>
                    <a:pt x="9" y="77"/>
                    <a:pt x="8" y="78"/>
                  </a:cubicBezTo>
                  <a:cubicBezTo>
                    <a:pt x="8" y="78"/>
                    <a:pt x="7" y="79"/>
                    <a:pt x="7" y="80"/>
                  </a:cubicBezTo>
                  <a:cubicBezTo>
                    <a:pt x="6" y="81"/>
                    <a:pt x="4" y="82"/>
                    <a:pt x="3" y="83"/>
                  </a:cubicBezTo>
                  <a:cubicBezTo>
                    <a:pt x="2" y="85"/>
                    <a:pt x="0" y="86"/>
                    <a:pt x="0" y="86"/>
                  </a:cubicBezTo>
                  <a:close/>
                </a:path>
              </a:pathLst>
            </a:custGeom>
            <a:solidFill>
              <a:srgbClr val="5EAC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7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386888" y="5002213"/>
              <a:ext cx="138113" cy="290513"/>
            </a:xfrm>
            <a:custGeom>
              <a:avLst/>
              <a:gdLst>
                <a:gd name="T0" fmla="*/ 0 w 37"/>
                <a:gd name="T1" fmla="*/ 77 h 77"/>
                <a:gd name="T2" fmla="*/ 2 w 37"/>
                <a:gd name="T3" fmla="*/ 75 h 77"/>
                <a:gd name="T4" fmla="*/ 9 w 37"/>
                <a:gd name="T5" fmla="*/ 68 h 77"/>
                <a:gd name="T6" fmla="*/ 13 w 37"/>
                <a:gd name="T7" fmla="*/ 62 h 77"/>
                <a:gd name="T8" fmla="*/ 15 w 37"/>
                <a:gd name="T9" fmla="*/ 59 h 77"/>
                <a:gd name="T10" fmla="*/ 16 w 37"/>
                <a:gd name="T11" fmla="*/ 56 h 77"/>
                <a:gd name="T12" fmla="*/ 17 w 37"/>
                <a:gd name="T13" fmla="*/ 52 h 77"/>
                <a:gd name="T14" fmla="*/ 17 w 37"/>
                <a:gd name="T15" fmla="*/ 51 h 77"/>
                <a:gd name="T16" fmla="*/ 18 w 37"/>
                <a:gd name="T17" fmla="*/ 49 h 77"/>
                <a:gd name="T18" fmla="*/ 18 w 37"/>
                <a:gd name="T19" fmla="*/ 45 h 77"/>
                <a:gd name="T20" fmla="*/ 18 w 37"/>
                <a:gd name="T21" fmla="*/ 41 h 77"/>
                <a:gd name="T22" fmla="*/ 18 w 37"/>
                <a:gd name="T23" fmla="*/ 37 h 77"/>
                <a:gd name="T24" fmla="*/ 18 w 37"/>
                <a:gd name="T25" fmla="*/ 32 h 77"/>
                <a:gd name="T26" fmla="*/ 19 w 37"/>
                <a:gd name="T27" fmla="*/ 28 h 77"/>
                <a:gd name="T28" fmla="*/ 20 w 37"/>
                <a:gd name="T29" fmla="*/ 24 h 77"/>
                <a:gd name="T30" fmla="*/ 22 w 37"/>
                <a:gd name="T31" fmla="*/ 20 h 77"/>
                <a:gd name="T32" fmla="*/ 24 w 37"/>
                <a:gd name="T33" fmla="*/ 16 h 77"/>
                <a:gd name="T34" fmla="*/ 25 w 37"/>
                <a:gd name="T35" fmla="*/ 13 h 77"/>
                <a:gd name="T36" fmla="*/ 27 w 37"/>
                <a:gd name="T37" fmla="*/ 10 h 77"/>
                <a:gd name="T38" fmla="*/ 31 w 37"/>
                <a:gd name="T39" fmla="*/ 6 h 77"/>
                <a:gd name="T40" fmla="*/ 34 w 37"/>
                <a:gd name="T41" fmla="*/ 2 h 77"/>
                <a:gd name="T42" fmla="*/ 37 w 37"/>
                <a:gd name="T43" fmla="*/ 0 h 77"/>
                <a:gd name="T44" fmla="*/ 37 w 37"/>
                <a:gd name="T45" fmla="*/ 1 h 77"/>
                <a:gd name="T46" fmla="*/ 35 w 37"/>
                <a:gd name="T47" fmla="*/ 3 h 77"/>
                <a:gd name="T48" fmla="*/ 33 w 37"/>
                <a:gd name="T49" fmla="*/ 7 h 77"/>
                <a:gd name="T50" fmla="*/ 31 w 37"/>
                <a:gd name="T51" fmla="*/ 12 h 77"/>
                <a:gd name="T52" fmla="*/ 28 w 37"/>
                <a:gd name="T53" fmla="*/ 18 h 77"/>
                <a:gd name="T54" fmla="*/ 27 w 37"/>
                <a:gd name="T55" fmla="*/ 22 h 77"/>
                <a:gd name="T56" fmla="*/ 26 w 37"/>
                <a:gd name="T57" fmla="*/ 25 h 77"/>
                <a:gd name="T58" fmla="*/ 26 w 37"/>
                <a:gd name="T59" fmla="*/ 29 h 77"/>
                <a:gd name="T60" fmla="*/ 25 w 37"/>
                <a:gd name="T61" fmla="*/ 33 h 77"/>
                <a:gd name="T62" fmla="*/ 25 w 37"/>
                <a:gd name="T63" fmla="*/ 37 h 77"/>
                <a:gd name="T64" fmla="*/ 25 w 37"/>
                <a:gd name="T65" fmla="*/ 41 h 77"/>
                <a:gd name="T66" fmla="*/ 25 w 37"/>
                <a:gd name="T67" fmla="*/ 45 h 77"/>
                <a:gd name="T68" fmla="*/ 25 w 37"/>
                <a:gd name="T69" fmla="*/ 47 h 77"/>
                <a:gd name="T70" fmla="*/ 24 w 37"/>
                <a:gd name="T71" fmla="*/ 50 h 77"/>
                <a:gd name="T72" fmla="*/ 23 w 37"/>
                <a:gd name="T73" fmla="*/ 54 h 77"/>
                <a:gd name="T74" fmla="*/ 22 w 37"/>
                <a:gd name="T75" fmla="*/ 58 h 77"/>
                <a:gd name="T76" fmla="*/ 20 w 37"/>
                <a:gd name="T77" fmla="*/ 62 h 77"/>
                <a:gd name="T78" fmla="*/ 17 w 37"/>
                <a:gd name="T79" fmla="*/ 65 h 77"/>
                <a:gd name="T80" fmla="*/ 15 w 37"/>
                <a:gd name="T81" fmla="*/ 68 h 77"/>
                <a:gd name="T82" fmla="*/ 12 w 37"/>
                <a:gd name="T83" fmla="*/ 70 h 77"/>
                <a:gd name="T84" fmla="*/ 7 w 37"/>
                <a:gd name="T85" fmla="*/ 74 h 77"/>
                <a:gd name="T86" fmla="*/ 3 w 37"/>
                <a:gd name="T87" fmla="*/ 76 h 77"/>
                <a:gd name="T88" fmla="*/ 0 w 37"/>
                <a:gd name="T89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7" h="77">
                  <a:moveTo>
                    <a:pt x="0" y="77"/>
                  </a:moveTo>
                  <a:cubicBezTo>
                    <a:pt x="0" y="77"/>
                    <a:pt x="1" y="76"/>
                    <a:pt x="2" y="75"/>
                  </a:cubicBezTo>
                  <a:cubicBezTo>
                    <a:pt x="4" y="73"/>
                    <a:pt x="7" y="71"/>
                    <a:pt x="9" y="68"/>
                  </a:cubicBezTo>
                  <a:cubicBezTo>
                    <a:pt x="11" y="66"/>
                    <a:pt x="12" y="64"/>
                    <a:pt x="13" y="62"/>
                  </a:cubicBezTo>
                  <a:cubicBezTo>
                    <a:pt x="14" y="61"/>
                    <a:pt x="14" y="60"/>
                    <a:pt x="15" y="59"/>
                  </a:cubicBezTo>
                  <a:cubicBezTo>
                    <a:pt x="15" y="58"/>
                    <a:pt x="16" y="57"/>
                    <a:pt x="16" y="56"/>
                  </a:cubicBezTo>
                  <a:cubicBezTo>
                    <a:pt x="16" y="55"/>
                    <a:pt x="17" y="54"/>
                    <a:pt x="17" y="52"/>
                  </a:cubicBezTo>
                  <a:cubicBezTo>
                    <a:pt x="17" y="52"/>
                    <a:pt x="17" y="51"/>
                    <a:pt x="17" y="51"/>
                  </a:cubicBezTo>
                  <a:cubicBezTo>
                    <a:pt x="18" y="50"/>
                    <a:pt x="18" y="49"/>
                    <a:pt x="18" y="49"/>
                  </a:cubicBezTo>
                  <a:cubicBezTo>
                    <a:pt x="18" y="47"/>
                    <a:pt x="18" y="46"/>
                    <a:pt x="18" y="45"/>
                  </a:cubicBezTo>
                  <a:cubicBezTo>
                    <a:pt x="18" y="44"/>
                    <a:pt x="18" y="42"/>
                    <a:pt x="18" y="41"/>
                  </a:cubicBezTo>
                  <a:cubicBezTo>
                    <a:pt x="18" y="39"/>
                    <a:pt x="18" y="38"/>
                    <a:pt x="18" y="37"/>
                  </a:cubicBezTo>
                  <a:cubicBezTo>
                    <a:pt x="18" y="35"/>
                    <a:pt x="18" y="34"/>
                    <a:pt x="18" y="32"/>
                  </a:cubicBezTo>
                  <a:cubicBezTo>
                    <a:pt x="19" y="31"/>
                    <a:pt x="19" y="29"/>
                    <a:pt x="19" y="28"/>
                  </a:cubicBezTo>
                  <a:cubicBezTo>
                    <a:pt x="20" y="26"/>
                    <a:pt x="20" y="25"/>
                    <a:pt x="20" y="24"/>
                  </a:cubicBezTo>
                  <a:cubicBezTo>
                    <a:pt x="21" y="22"/>
                    <a:pt x="21" y="21"/>
                    <a:pt x="22" y="20"/>
                  </a:cubicBezTo>
                  <a:cubicBezTo>
                    <a:pt x="22" y="19"/>
                    <a:pt x="23" y="17"/>
                    <a:pt x="24" y="16"/>
                  </a:cubicBezTo>
                  <a:cubicBezTo>
                    <a:pt x="24" y="15"/>
                    <a:pt x="25" y="14"/>
                    <a:pt x="25" y="13"/>
                  </a:cubicBezTo>
                  <a:cubicBezTo>
                    <a:pt x="26" y="12"/>
                    <a:pt x="27" y="11"/>
                    <a:pt x="27" y="10"/>
                  </a:cubicBezTo>
                  <a:cubicBezTo>
                    <a:pt x="28" y="8"/>
                    <a:pt x="30" y="7"/>
                    <a:pt x="31" y="6"/>
                  </a:cubicBezTo>
                  <a:cubicBezTo>
                    <a:pt x="32" y="4"/>
                    <a:pt x="33" y="3"/>
                    <a:pt x="34" y="2"/>
                  </a:cubicBezTo>
                  <a:cubicBezTo>
                    <a:pt x="36" y="1"/>
                    <a:pt x="37" y="0"/>
                    <a:pt x="37" y="0"/>
                  </a:cubicBezTo>
                  <a:cubicBezTo>
                    <a:pt x="37" y="0"/>
                    <a:pt x="37" y="0"/>
                    <a:pt x="37" y="1"/>
                  </a:cubicBezTo>
                  <a:cubicBezTo>
                    <a:pt x="36" y="1"/>
                    <a:pt x="36" y="2"/>
                    <a:pt x="35" y="3"/>
                  </a:cubicBezTo>
                  <a:cubicBezTo>
                    <a:pt x="35" y="4"/>
                    <a:pt x="34" y="6"/>
                    <a:pt x="33" y="7"/>
                  </a:cubicBezTo>
                  <a:cubicBezTo>
                    <a:pt x="32" y="9"/>
                    <a:pt x="32" y="10"/>
                    <a:pt x="31" y="12"/>
                  </a:cubicBezTo>
                  <a:cubicBezTo>
                    <a:pt x="30" y="14"/>
                    <a:pt x="29" y="16"/>
                    <a:pt x="28" y="18"/>
                  </a:cubicBezTo>
                  <a:cubicBezTo>
                    <a:pt x="28" y="19"/>
                    <a:pt x="28" y="21"/>
                    <a:pt x="27" y="22"/>
                  </a:cubicBezTo>
                  <a:cubicBezTo>
                    <a:pt x="27" y="23"/>
                    <a:pt x="27" y="24"/>
                    <a:pt x="26" y="25"/>
                  </a:cubicBezTo>
                  <a:cubicBezTo>
                    <a:pt x="26" y="27"/>
                    <a:pt x="26" y="28"/>
                    <a:pt x="26" y="29"/>
                  </a:cubicBezTo>
                  <a:cubicBezTo>
                    <a:pt x="25" y="30"/>
                    <a:pt x="25" y="32"/>
                    <a:pt x="25" y="33"/>
                  </a:cubicBezTo>
                  <a:cubicBezTo>
                    <a:pt x="25" y="34"/>
                    <a:pt x="25" y="35"/>
                    <a:pt x="25" y="37"/>
                  </a:cubicBezTo>
                  <a:cubicBezTo>
                    <a:pt x="25" y="38"/>
                    <a:pt x="25" y="39"/>
                    <a:pt x="25" y="41"/>
                  </a:cubicBezTo>
                  <a:cubicBezTo>
                    <a:pt x="25" y="42"/>
                    <a:pt x="25" y="44"/>
                    <a:pt x="25" y="45"/>
                  </a:cubicBezTo>
                  <a:cubicBezTo>
                    <a:pt x="25" y="46"/>
                    <a:pt x="25" y="47"/>
                    <a:pt x="25" y="47"/>
                  </a:cubicBezTo>
                  <a:cubicBezTo>
                    <a:pt x="24" y="50"/>
                    <a:pt x="24" y="50"/>
                    <a:pt x="24" y="50"/>
                  </a:cubicBezTo>
                  <a:cubicBezTo>
                    <a:pt x="24" y="51"/>
                    <a:pt x="24" y="53"/>
                    <a:pt x="23" y="54"/>
                  </a:cubicBezTo>
                  <a:cubicBezTo>
                    <a:pt x="23" y="56"/>
                    <a:pt x="22" y="57"/>
                    <a:pt x="22" y="58"/>
                  </a:cubicBezTo>
                  <a:cubicBezTo>
                    <a:pt x="21" y="60"/>
                    <a:pt x="20" y="61"/>
                    <a:pt x="20" y="62"/>
                  </a:cubicBezTo>
                  <a:cubicBezTo>
                    <a:pt x="19" y="63"/>
                    <a:pt x="18" y="64"/>
                    <a:pt x="17" y="65"/>
                  </a:cubicBezTo>
                  <a:cubicBezTo>
                    <a:pt x="16" y="66"/>
                    <a:pt x="16" y="67"/>
                    <a:pt x="15" y="68"/>
                  </a:cubicBezTo>
                  <a:cubicBezTo>
                    <a:pt x="14" y="69"/>
                    <a:pt x="13" y="70"/>
                    <a:pt x="12" y="70"/>
                  </a:cubicBezTo>
                  <a:cubicBezTo>
                    <a:pt x="10" y="72"/>
                    <a:pt x="9" y="73"/>
                    <a:pt x="7" y="74"/>
                  </a:cubicBezTo>
                  <a:cubicBezTo>
                    <a:pt x="6" y="75"/>
                    <a:pt x="4" y="75"/>
                    <a:pt x="3" y="76"/>
                  </a:cubicBezTo>
                  <a:cubicBezTo>
                    <a:pt x="1" y="77"/>
                    <a:pt x="0" y="77"/>
                    <a:pt x="0" y="77"/>
                  </a:cubicBezTo>
                  <a:close/>
                </a:path>
              </a:pathLst>
            </a:custGeom>
            <a:solidFill>
              <a:srgbClr val="5EAC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8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247188" y="5024438"/>
              <a:ext cx="146050" cy="268288"/>
            </a:xfrm>
            <a:custGeom>
              <a:avLst/>
              <a:gdLst>
                <a:gd name="T0" fmla="*/ 37 w 39"/>
                <a:gd name="T1" fmla="*/ 71 h 71"/>
                <a:gd name="T2" fmla="*/ 37 w 39"/>
                <a:gd name="T3" fmla="*/ 68 h 71"/>
                <a:gd name="T4" fmla="*/ 35 w 39"/>
                <a:gd name="T5" fmla="*/ 59 h 71"/>
                <a:gd name="T6" fmla="*/ 29 w 39"/>
                <a:gd name="T7" fmla="*/ 48 h 71"/>
                <a:gd name="T8" fmla="*/ 25 w 39"/>
                <a:gd name="T9" fmla="*/ 42 h 71"/>
                <a:gd name="T10" fmla="*/ 19 w 39"/>
                <a:gd name="T11" fmla="*/ 38 h 71"/>
                <a:gd name="T12" fmla="*/ 18 w 39"/>
                <a:gd name="T13" fmla="*/ 37 h 71"/>
                <a:gd name="T14" fmla="*/ 16 w 39"/>
                <a:gd name="T15" fmla="*/ 35 h 71"/>
                <a:gd name="T16" fmla="*/ 13 w 39"/>
                <a:gd name="T17" fmla="*/ 33 h 71"/>
                <a:gd name="T18" fmla="*/ 8 w 39"/>
                <a:gd name="T19" fmla="*/ 26 h 71"/>
                <a:gd name="T20" fmla="*/ 4 w 39"/>
                <a:gd name="T21" fmla="*/ 20 h 71"/>
                <a:gd name="T22" fmla="*/ 2 w 39"/>
                <a:gd name="T23" fmla="*/ 14 h 71"/>
                <a:gd name="T24" fmla="*/ 0 w 39"/>
                <a:gd name="T25" fmla="*/ 4 h 71"/>
                <a:gd name="T26" fmla="*/ 1 w 39"/>
                <a:gd name="T27" fmla="*/ 0 h 71"/>
                <a:gd name="T28" fmla="*/ 2 w 39"/>
                <a:gd name="T29" fmla="*/ 4 h 71"/>
                <a:gd name="T30" fmla="*/ 6 w 39"/>
                <a:gd name="T31" fmla="*/ 12 h 71"/>
                <a:gd name="T32" fmla="*/ 13 w 39"/>
                <a:gd name="T33" fmla="*/ 23 h 71"/>
                <a:gd name="T34" fmla="*/ 18 w 39"/>
                <a:gd name="T35" fmla="*/ 28 h 71"/>
                <a:gd name="T36" fmla="*/ 20 w 39"/>
                <a:gd name="T37" fmla="*/ 30 h 71"/>
                <a:gd name="T38" fmla="*/ 22 w 39"/>
                <a:gd name="T39" fmla="*/ 31 h 71"/>
                <a:gd name="T40" fmla="*/ 23 w 39"/>
                <a:gd name="T41" fmla="*/ 32 h 71"/>
                <a:gd name="T42" fmla="*/ 30 w 39"/>
                <a:gd name="T43" fmla="*/ 38 h 71"/>
                <a:gd name="T44" fmla="*/ 35 w 39"/>
                <a:gd name="T45" fmla="*/ 44 h 71"/>
                <a:gd name="T46" fmla="*/ 39 w 39"/>
                <a:gd name="T47" fmla="*/ 58 h 71"/>
                <a:gd name="T48" fmla="*/ 38 w 39"/>
                <a:gd name="T49" fmla="*/ 68 h 71"/>
                <a:gd name="T50" fmla="*/ 37 w 39"/>
                <a:gd name="T51" fmla="*/ 71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9" h="71">
                  <a:moveTo>
                    <a:pt x="37" y="71"/>
                  </a:moveTo>
                  <a:cubicBezTo>
                    <a:pt x="37" y="71"/>
                    <a:pt x="37" y="70"/>
                    <a:pt x="37" y="68"/>
                  </a:cubicBezTo>
                  <a:cubicBezTo>
                    <a:pt x="36" y="66"/>
                    <a:pt x="36" y="62"/>
                    <a:pt x="35" y="59"/>
                  </a:cubicBezTo>
                  <a:cubicBezTo>
                    <a:pt x="34" y="55"/>
                    <a:pt x="32" y="51"/>
                    <a:pt x="29" y="48"/>
                  </a:cubicBezTo>
                  <a:cubicBezTo>
                    <a:pt x="28" y="46"/>
                    <a:pt x="27" y="44"/>
                    <a:pt x="25" y="42"/>
                  </a:cubicBezTo>
                  <a:cubicBezTo>
                    <a:pt x="23" y="41"/>
                    <a:pt x="22" y="39"/>
                    <a:pt x="19" y="38"/>
                  </a:cubicBezTo>
                  <a:cubicBezTo>
                    <a:pt x="18" y="37"/>
                    <a:pt x="18" y="37"/>
                    <a:pt x="18" y="37"/>
                  </a:cubicBezTo>
                  <a:cubicBezTo>
                    <a:pt x="17" y="36"/>
                    <a:pt x="17" y="36"/>
                    <a:pt x="16" y="35"/>
                  </a:cubicBezTo>
                  <a:cubicBezTo>
                    <a:pt x="15" y="35"/>
                    <a:pt x="14" y="34"/>
                    <a:pt x="13" y="33"/>
                  </a:cubicBezTo>
                  <a:cubicBezTo>
                    <a:pt x="11" y="31"/>
                    <a:pt x="9" y="29"/>
                    <a:pt x="8" y="26"/>
                  </a:cubicBezTo>
                  <a:cubicBezTo>
                    <a:pt x="6" y="24"/>
                    <a:pt x="5" y="22"/>
                    <a:pt x="4" y="20"/>
                  </a:cubicBezTo>
                  <a:cubicBezTo>
                    <a:pt x="3" y="18"/>
                    <a:pt x="2" y="16"/>
                    <a:pt x="2" y="14"/>
                  </a:cubicBezTo>
                  <a:cubicBezTo>
                    <a:pt x="1" y="10"/>
                    <a:pt x="1" y="6"/>
                    <a:pt x="0" y="4"/>
                  </a:cubicBezTo>
                  <a:cubicBezTo>
                    <a:pt x="0" y="2"/>
                    <a:pt x="1" y="0"/>
                    <a:pt x="1" y="0"/>
                  </a:cubicBezTo>
                  <a:cubicBezTo>
                    <a:pt x="1" y="0"/>
                    <a:pt x="1" y="2"/>
                    <a:pt x="2" y="4"/>
                  </a:cubicBezTo>
                  <a:cubicBezTo>
                    <a:pt x="3" y="6"/>
                    <a:pt x="4" y="9"/>
                    <a:pt x="6" y="12"/>
                  </a:cubicBezTo>
                  <a:cubicBezTo>
                    <a:pt x="7" y="16"/>
                    <a:pt x="10" y="19"/>
                    <a:pt x="13" y="23"/>
                  </a:cubicBezTo>
                  <a:cubicBezTo>
                    <a:pt x="14" y="25"/>
                    <a:pt x="16" y="26"/>
                    <a:pt x="18" y="28"/>
                  </a:cubicBezTo>
                  <a:cubicBezTo>
                    <a:pt x="19" y="29"/>
                    <a:pt x="20" y="29"/>
                    <a:pt x="20" y="30"/>
                  </a:cubicBezTo>
                  <a:cubicBezTo>
                    <a:pt x="21" y="30"/>
                    <a:pt x="21" y="31"/>
                    <a:pt x="22" y="31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6" y="34"/>
                    <a:pt x="28" y="36"/>
                    <a:pt x="30" y="38"/>
                  </a:cubicBezTo>
                  <a:cubicBezTo>
                    <a:pt x="32" y="40"/>
                    <a:pt x="33" y="42"/>
                    <a:pt x="35" y="44"/>
                  </a:cubicBezTo>
                  <a:cubicBezTo>
                    <a:pt x="37" y="49"/>
                    <a:pt x="38" y="54"/>
                    <a:pt x="39" y="58"/>
                  </a:cubicBezTo>
                  <a:cubicBezTo>
                    <a:pt x="39" y="62"/>
                    <a:pt x="39" y="66"/>
                    <a:pt x="38" y="68"/>
                  </a:cubicBezTo>
                  <a:cubicBezTo>
                    <a:pt x="38" y="70"/>
                    <a:pt x="37" y="71"/>
                    <a:pt x="37" y="71"/>
                  </a:cubicBezTo>
                  <a:close/>
                </a:path>
              </a:pathLst>
            </a:custGeom>
            <a:solidFill>
              <a:srgbClr val="5EAC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8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386888" y="5054600"/>
              <a:ext cx="217488" cy="241300"/>
            </a:xfrm>
            <a:custGeom>
              <a:avLst/>
              <a:gdLst>
                <a:gd name="T0" fmla="*/ 0 w 58"/>
                <a:gd name="T1" fmla="*/ 64 h 64"/>
                <a:gd name="T2" fmla="*/ 3 w 58"/>
                <a:gd name="T3" fmla="*/ 62 h 64"/>
                <a:gd name="T4" fmla="*/ 12 w 58"/>
                <a:gd name="T5" fmla="*/ 57 h 64"/>
                <a:gd name="T6" fmla="*/ 17 w 58"/>
                <a:gd name="T7" fmla="*/ 53 h 64"/>
                <a:gd name="T8" fmla="*/ 19 w 58"/>
                <a:gd name="T9" fmla="*/ 50 h 64"/>
                <a:gd name="T10" fmla="*/ 22 w 58"/>
                <a:gd name="T11" fmla="*/ 48 h 64"/>
                <a:gd name="T12" fmla="*/ 24 w 58"/>
                <a:gd name="T13" fmla="*/ 45 h 64"/>
                <a:gd name="T14" fmla="*/ 25 w 58"/>
                <a:gd name="T15" fmla="*/ 43 h 64"/>
                <a:gd name="T16" fmla="*/ 25 w 58"/>
                <a:gd name="T17" fmla="*/ 41 h 64"/>
                <a:gd name="T18" fmla="*/ 27 w 58"/>
                <a:gd name="T19" fmla="*/ 38 h 64"/>
                <a:gd name="T20" fmla="*/ 28 w 58"/>
                <a:gd name="T21" fmla="*/ 34 h 64"/>
                <a:gd name="T22" fmla="*/ 29 w 58"/>
                <a:gd name="T23" fmla="*/ 30 h 64"/>
                <a:gd name="T24" fmla="*/ 31 w 58"/>
                <a:gd name="T25" fmla="*/ 26 h 64"/>
                <a:gd name="T26" fmla="*/ 33 w 58"/>
                <a:gd name="T27" fmla="*/ 22 h 64"/>
                <a:gd name="T28" fmla="*/ 35 w 58"/>
                <a:gd name="T29" fmla="*/ 18 h 64"/>
                <a:gd name="T30" fmla="*/ 38 w 58"/>
                <a:gd name="T31" fmla="*/ 15 h 64"/>
                <a:gd name="T32" fmla="*/ 40 w 58"/>
                <a:gd name="T33" fmla="*/ 12 h 64"/>
                <a:gd name="T34" fmla="*/ 43 w 58"/>
                <a:gd name="T35" fmla="*/ 9 h 64"/>
                <a:gd name="T36" fmla="*/ 45 w 58"/>
                <a:gd name="T37" fmla="*/ 7 h 64"/>
                <a:gd name="T38" fmla="*/ 50 w 58"/>
                <a:gd name="T39" fmla="*/ 4 h 64"/>
                <a:gd name="T40" fmla="*/ 54 w 58"/>
                <a:gd name="T41" fmla="*/ 2 h 64"/>
                <a:gd name="T42" fmla="*/ 58 w 58"/>
                <a:gd name="T43" fmla="*/ 0 h 64"/>
                <a:gd name="T44" fmla="*/ 57 w 58"/>
                <a:gd name="T45" fmla="*/ 1 h 64"/>
                <a:gd name="T46" fmla="*/ 55 w 58"/>
                <a:gd name="T47" fmla="*/ 3 h 64"/>
                <a:gd name="T48" fmla="*/ 52 w 58"/>
                <a:gd name="T49" fmla="*/ 6 h 64"/>
                <a:gd name="T50" fmla="*/ 48 w 58"/>
                <a:gd name="T51" fmla="*/ 10 h 64"/>
                <a:gd name="T52" fmla="*/ 44 w 58"/>
                <a:gd name="T53" fmla="*/ 15 h 64"/>
                <a:gd name="T54" fmla="*/ 42 w 58"/>
                <a:gd name="T55" fmla="*/ 18 h 64"/>
                <a:gd name="T56" fmla="*/ 40 w 58"/>
                <a:gd name="T57" fmla="*/ 21 h 64"/>
                <a:gd name="T58" fmla="*/ 38 w 58"/>
                <a:gd name="T59" fmla="*/ 25 h 64"/>
                <a:gd name="T60" fmla="*/ 37 w 58"/>
                <a:gd name="T61" fmla="*/ 28 h 64"/>
                <a:gd name="T62" fmla="*/ 36 w 58"/>
                <a:gd name="T63" fmla="*/ 32 h 64"/>
                <a:gd name="T64" fmla="*/ 34 w 58"/>
                <a:gd name="T65" fmla="*/ 36 h 64"/>
                <a:gd name="T66" fmla="*/ 33 w 58"/>
                <a:gd name="T67" fmla="*/ 40 h 64"/>
                <a:gd name="T68" fmla="*/ 32 w 58"/>
                <a:gd name="T69" fmla="*/ 42 h 64"/>
                <a:gd name="T70" fmla="*/ 31 w 58"/>
                <a:gd name="T71" fmla="*/ 44 h 64"/>
                <a:gd name="T72" fmla="*/ 29 w 58"/>
                <a:gd name="T73" fmla="*/ 48 h 64"/>
                <a:gd name="T74" fmla="*/ 26 w 58"/>
                <a:gd name="T75" fmla="*/ 52 h 64"/>
                <a:gd name="T76" fmla="*/ 23 w 58"/>
                <a:gd name="T77" fmla="*/ 55 h 64"/>
                <a:gd name="T78" fmla="*/ 20 w 58"/>
                <a:gd name="T79" fmla="*/ 57 h 64"/>
                <a:gd name="T80" fmla="*/ 17 w 58"/>
                <a:gd name="T81" fmla="*/ 59 h 64"/>
                <a:gd name="T82" fmla="*/ 14 w 58"/>
                <a:gd name="T83" fmla="*/ 60 h 64"/>
                <a:gd name="T84" fmla="*/ 8 w 58"/>
                <a:gd name="T85" fmla="*/ 62 h 64"/>
                <a:gd name="T86" fmla="*/ 4 w 58"/>
                <a:gd name="T87" fmla="*/ 63 h 64"/>
                <a:gd name="T88" fmla="*/ 0 w 58"/>
                <a:gd name="T89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8" h="64">
                  <a:moveTo>
                    <a:pt x="0" y="64"/>
                  </a:moveTo>
                  <a:cubicBezTo>
                    <a:pt x="0" y="64"/>
                    <a:pt x="1" y="63"/>
                    <a:pt x="3" y="62"/>
                  </a:cubicBezTo>
                  <a:cubicBezTo>
                    <a:pt x="5" y="61"/>
                    <a:pt x="9" y="59"/>
                    <a:pt x="12" y="57"/>
                  </a:cubicBezTo>
                  <a:cubicBezTo>
                    <a:pt x="14" y="56"/>
                    <a:pt x="15" y="54"/>
                    <a:pt x="17" y="53"/>
                  </a:cubicBezTo>
                  <a:cubicBezTo>
                    <a:pt x="18" y="52"/>
                    <a:pt x="19" y="51"/>
                    <a:pt x="19" y="50"/>
                  </a:cubicBezTo>
                  <a:cubicBezTo>
                    <a:pt x="20" y="50"/>
                    <a:pt x="21" y="49"/>
                    <a:pt x="22" y="48"/>
                  </a:cubicBezTo>
                  <a:cubicBezTo>
                    <a:pt x="22" y="47"/>
                    <a:pt x="23" y="46"/>
                    <a:pt x="24" y="45"/>
                  </a:cubicBezTo>
                  <a:cubicBezTo>
                    <a:pt x="24" y="44"/>
                    <a:pt x="24" y="44"/>
                    <a:pt x="25" y="43"/>
                  </a:cubicBezTo>
                  <a:cubicBezTo>
                    <a:pt x="25" y="42"/>
                    <a:pt x="25" y="42"/>
                    <a:pt x="25" y="41"/>
                  </a:cubicBezTo>
                  <a:cubicBezTo>
                    <a:pt x="26" y="40"/>
                    <a:pt x="26" y="39"/>
                    <a:pt x="27" y="38"/>
                  </a:cubicBezTo>
                  <a:cubicBezTo>
                    <a:pt x="27" y="37"/>
                    <a:pt x="27" y="35"/>
                    <a:pt x="28" y="34"/>
                  </a:cubicBezTo>
                  <a:cubicBezTo>
                    <a:pt x="28" y="33"/>
                    <a:pt x="29" y="31"/>
                    <a:pt x="29" y="30"/>
                  </a:cubicBezTo>
                  <a:cubicBezTo>
                    <a:pt x="30" y="28"/>
                    <a:pt x="30" y="27"/>
                    <a:pt x="31" y="26"/>
                  </a:cubicBezTo>
                  <a:cubicBezTo>
                    <a:pt x="31" y="24"/>
                    <a:pt x="32" y="23"/>
                    <a:pt x="33" y="22"/>
                  </a:cubicBezTo>
                  <a:cubicBezTo>
                    <a:pt x="34" y="21"/>
                    <a:pt x="34" y="19"/>
                    <a:pt x="35" y="18"/>
                  </a:cubicBezTo>
                  <a:cubicBezTo>
                    <a:pt x="36" y="17"/>
                    <a:pt x="37" y="16"/>
                    <a:pt x="38" y="15"/>
                  </a:cubicBezTo>
                  <a:cubicBezTo>
                    <a:pt x="38" y="14"/>
                    <a:pt x="39" y="13"/>
                    <a:pt x="40" y="12"/>
                  </a:cubicBezTo>
                  <a:cubicBezTo>
                    <a:pt x="41" y="11"/>
                    <a:pt x="42" y="10"/>
                    <a:pt x="43" y="9"/>
                  </a:cubicBezTo>
                  <a:cubicBezTo>
                    <a:pt x="44" y="9"/>
                    <a:pt x="45" y="8"/>
                    <a:pt x="45" y="7"/>
                  </a:cubicBezTo>
                  <a:cubicBezTo>
                    <a:pt x="47" y="6"/>
                    <a:pt x="49" y="5"/>
                    <a:pt x="50" y="4"/>
                  </a:cubicBezTo>
                  <a:cubicBezTo>
                    <a:pt x="52" y="3"/>
                    <a:pt x="53" y="2"/>
                    <a:pt x="54" y="2"/>
                  </a:cubicBezTo>
                  <a:cubicBezTo>
                    <a:pt x="57" y="0"/>
                    <a:pt x="58" y="0"/>
                    <a:pt x="58" y="0"/>
                  </a:cubicBezTo>
                  <a:cubicBezTo>
                    <a:pt x="58" y="0"/>
                    <a:pt x="58" y="0"/>
                    <a:pt x="57" y="1"/>
                  </a:cubicBezTo>
                  <a:cubicBezTo>
                    <a:pt x="57" y="1"/>
                    <a:pt x="56" y="2"/>
                    <a:pt x="55" y="3"/>
                  </a:cubicBezTo>
                  <a:cubicBezTo>
                    <a:pt x="54" y="4"/>
                    <a:pt x="53" y="5"/>
                    <a:pt x="52" y="6"/>
                  </a:cubicBezTo>
                  <a:cubicBezTo>
                    <a:pt x="51" y="7"/>
                    <a:pt x="50" y="9"/>
                    <a:pt x="48" y="10"/>
                  </a:cubicBezTo>
                  <a:cubicBezTo>
                    <a:pt x="47" y="12"/>
                    <a:pt x="45" y="13"/>
                    <a:pt x="44" y="15"/>
                  </a:cubicBezTo>
                  <a:cubicBezTo>
                    <a:pt x="43" y="16"/>
                    <a:pt x="43" y="17"/>
                    <a:pt x="42" y="18"/>
                  </a:cubicBezTo>
                  <a:cubicBezTo>
                    <a:pt x="41" y="19"/>
                    <a:pt x="41" y="20"/>
                    <a:pt x="40" y="21"/>
                  </a:cubicBezTo>
                  <a:cubicBezTo>
                    <a:pt x="40" y="22"/>
                    <a:pt x="39" y="24"/>
                    <a:pt x="38" y="25"/>
                  </a:cubicBezTo>
                  <a:cubicBezTo>
                    <a:pt x="38" y="26"/>
                    <a:pt x="37" y="27"/>
                    <a:pt x="37" y="28"/>
                  </a:cubicBezTo>
                  <a:cubicBezTo>
                    <a:pt x="36" y="29"/>
                    <a:pt x="36" y="31"/>
                    <a:pt x="36" y="32"/>
                  </a:cubicBezTo>
                  <a:cubicBezTo>
                    <a:pt x="35" y="33"/>
                    <a:pt x="35" y="34"/>
                    <a:pt x="34" y="36"/>
                  </a:cubicBezTo>
                  <a:cubicBezTo>
                    <a:pt x="34" y="37"/>
                    <a:pt x="34" y="39"/>
                    <a:pt x="33" y="40"/>
                  </a:cubicBezTo>
                  <a:cubicBezTo>
                    <a:pt x="33" y="41"/>
                    <a:pt x="33" y="41"/>
                    <a:pt x="32" y="42"/>
                  </a:cubicBezTo>
                  <a:cubicBezTo>
                    <a:pt x="31" y="44"/>
                    <a:pt x="31" y="44"/>
                    <a:pt x="31" y="44"/>
                  </a:cubicBezTo>
                  <a:cubicBezTo>
                    <a:pt x="31" y="46"/>
                    <a:pt x="30" y="47"/>
                    <a:pt x="29" y="48"/>
                  </a:cubicBezTo>
                  <a:cubicBezTo>
                    <a:pt x="28" y="49"/>
                    <a:pt x="27" y="50"/>
                    <a:pt x="26" y="52"/>
                  </a:cubicBezTo>
                  <a:cubicBezTo>
                    <a:pt x="25" y="53"/>
                    <a:pt x="24" y="54"/>
                    <a:pt x="23" y="55"/>
                  </a:cubicBezTo>
                  <a:cubicBezTo>
                    <a:pt x="22" y="55"/>
                    <a:pt x="21" y="56"/>
                    <a:pt x="20" y="57"/>
                  </a:cubicBezTo>
                  <a:cubicBezTo>
                    <a:pt x="19" y="58"/>
                    <a:pt x="18" y="58"/>
                    <a:pt x="17" y="59"/>
                  </a:cubicBezTo>
                  <a:cubicBezTo>
                    <a:pt x="16" y="59"/>
                    <a:pt x="15" y="60"/>
                    <a:pt x="14" y="60"/>
                  </a:cubicBezTo>
                  <a:cubicBezTo>
                    <a:pt x="12" y="61"/>
                    <a:pt x="10" y="62"/>
                    <a:pt x="8" y="62"/>
                  </a:cubicBezTo>
                  <a:cubicBezTo>
                    <a:pt x="6" y="63"/>
                    <a:pt x="5" y="63"/>
                    <a:pt x="4" y="63"/>
                  </a:cubicBezTo>
                  <a:cubicBezTo>
                    <a:pt x="1" y="64"/>
                    <a:pt x="0" y="64"/>
                    <a:pt x="0" y="64"/>
                  </a:cubicBezTo>
                  <a:close/>
                </a:path>
              </a:pathLst>
            </a:custGeom>
            <a:solidFill>
              <a:srgbClr val="5EAC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8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582025" y="5178425"/>
              <a:ext cx="74613" cy="279400"/>
            </a:xfrm>
            <a:custGeom>
              <a:avLst/>
              <a:gdLst>
                <a:gd name="T0" fmla="*/ 13 w 20"/>
                <a:gd name="T1" fmla="*/ 74 h 74"/>
                <a:gd name="T2" fmla="*/ 14 w 20"/>
                <a:gd name="T3" fmla="*/ 71 h 74"/>
                <a:gd name="T4" fmla="*/ 15 w 20"/>
                <a:gd name="T5" fmla="*/ 63 h 74"/>
                <a:gd name="T6" fmla="*/ 15 w 20"/>
                <a:gd name="T7" fmla="*/ 57 h 74"/>
                <a:gd name="T8" fmla="*/ 15 w 20"/>
                <a:gd name="T9" fmla="*/ 54 h 74"/>
                <a:gd name="T10" fmla="*/ 14 w 20"/>
                <a:gd name="T11" fmla="*/ 51 h 74"/>
                <a:gd name="T12" fmla="*/ 13 w 20"/>
                <a:gd name="T13" fmla="*/ 48 h 74"/>
                <a:gd name="T14" fmla="*/ 12 w 20"/>
                <a:gd name="T15" fmla="*/ 45 h 74"/>
                <a:gd name="T16" fmla="*/ 10 w 20"/>
                <a:gd name="T17" fmla="*/ 42 h 74"/>
                <a:gd name="T18" fmla="*/ 8 w 20"/>
                <a:gd name="T19" fmla="*/ 40 h 74"/>
                <a:gd name="T20" fmla="*/ 6 w 20"/>
                <a:gd name="T21" fmla="*/ 36 h 74"/>
                <a:gd name="T22" fmla="*/ 4 w 20"/>
                <a:gd name="T23" fmla="*/ 33 h 74"/>
                <a:gd name="T24" fmla="*/ 3 w 20"/>
                <a:gd name="T25" fmla="*/ 29 h 74"/>
                <a:gd name="T26" fmla="*/ 1 w 20"/>
                <a:gd name="T27" fmla="*/ 26 h 74"/>
                <a:gd name="T28" fmla="*/ 1 w 20"/>
                <a:gd name="T29" fmla="*/ 22 h 74"/>
                <a:gd name="T30" fmla="*/ 0 w 20"/>
                <a:gd name="T31" fmla="*/ 19 h 74"/>
                <a:gd name="T32" fmla="*/ 0 w 20"/>
                <a:gd name="T33" fmla="*/ 16 h 74"/>
                <a:gd name="T34" fmla="*/ 0 w 20"/>
                <a:gd name="T35" fmla="*/ 13 h 74"/>
                <a:gd name="T36" fmla="*/ 0 w 20"/>
                <a:gd name="T37" fmla="*/ 8 h 74"/>
                <a:gd name="T38" fmla="*/ 1 w 20"/>
                <a:gd name="T39" fmla="*/ 4 h 74"/>
                <a:gd name="T40" fmla="*/ 2 w 20"/>
                <a:gd name="T41" fmla="*/ 0 h 74"/>
                <a:gd name="T42" fmla="*/ 2 w 20"/>
                <a:gd name="T43" fmla="*/ 1 h 74"/>
                <a:gd name="T44" fmla="*/ 2 w 20"/>
                <a:gd name="T45" fmla="*/ 4 h 74"/>
                <a:gd name="T46" fmla="*/ 3 w 20"/>
                <a:gd name="T47" fmla="*/ 8 h 74"/>
                <a:gd name="T48" fmla="*/ 4 w 20"/>
                <a:gd name="T49" fmla="*/ 12 h 74"/>
                <a:gd name="T50" fmla="*/ 5 w 20"/>
                <a:gd name="T51" fmla="*/ 18 h 74"/>
                <a:gd name="T52" fmla="*/ 6 w 20"/>
                <a:gd name="T53" fmla="*/ 21 h 74"/>
                <a:gd name="T54" fmla="*/ 7 w 20"/>
                <a:gd name="T55" fmla="*/ 24 h 74"/>
                <a:gd name="T56" fmla="*/ 8 w 20"/>
                <a:gd name="T57" fmla="*/ 27 h 74"/>
                <a:gd name="T58" fmla="*/ 10 w 20"/>
                <a:gd name="T59" fmla="*/ 30 h 74"/>
                <a:gd name="T60" fmla="*/ 12 w 20"/>
                <a:gd name="T61" fmla="*/ 33 h 74"/>
                <a:gd name="T62" fmla="*/ 14 w 20"/>
                <a:gd name="T63" fmla="*/ 36 h 74"/>
                <a:gd name="T64" fmla="*/ 16 w 20"/>
                <a:gd name="T65" fmla="*/ 39 h 74"/>
                <a:gd name="T66" fmla="*/ 18 w 20"/>
                <a:gd name="T67" fmla="*/ 42 h 74"/>
                <a:gd name="T68" fmla="*/ 19 w 20"/>
                <a:gd name="T69" fmla="*/ 46 h 74"/>
                <a:gd name="T70" fmla="*/ 20 w 20"/>
                <a:gd name="T71" fmla="*/ 50 h 74"/>
                <a:gd name="T72" fmla="*/ 20 w 20"/>
                <a:gd name="T73" fmla="*/ 54 h 74"/>
                <a:gd name="T74" fmla="*/ 20 w 20"/>
                <a:gd name="T75" fmla="*/ 57 h 74"/>
                <a:gd name="T76" fmla="*/ 20 w 20"/>
                <a:gd name="T77" fmla="*/ 60 h 74"/>
                <a:gd name="T78" fmla="*/ 19 w 20"/>
                <a:gd name="T79" fmla="*/ 63 h 74"/>
                <a:gd name="T80" fmla="*/ 17 w 20"/>
                <a:gd name="T81" fmla="*/ 68 h 74"/>
                <a:gd name="T82" fmla="*/ 15 w 20"/>
                <a:gd name="T83" fmla="*/ 72 h 74"/>
                <a:gd name="T84" fmla="*/ 13 w 20"/>
                <a:gd name="T85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0" h="74">
                  <a:moveTo>
                    <a:pt x="13" y="74"/>
                  </a:moveTo>
                  <a:cubicBezTo>
                    <a:pt x="13" y="74"/>
                    <a:pt x="13" y="73"/>
                    <a:pt x="14" y="71"/>
                  </a:cubicBezTo>
                  <a:cubicBezTo>
                    <a:pt x="14" y="69"/>
                    <a:pt x="15" y="66"/>
                    <a:pt x="15" y="63"/>
                  </a:cubicBezTo>
                  <a:cubicBezTo>
                    <a:pt x="15" y="61"/>
                    <a:pt x="15" y="59"/>
                    <a:pt x="15" y="57"/>
                  </a:cubicBezTo>
                  <a:cubicBezTo>
                    <a:pt x="15" y="56"/>
                    <a:pt x="15" y="55"/>
                    <a:pt x="15" y="54"/>
                  </a:cubicBezTo>
                  <a:cubicBezTo>
                    <a:pt x="14" y="53"/>
                    <a:pt x="14" y="52"/>
                    <a:pt x="14" y="51"/>
                  </a:cubicBezTo>
                  <a:cubicBezTo>
                    <a:pt x="14" y="50"/>
                    <a:pt x="13" y="49"/>
                    <a:pt x="13" y="48"/>
                  </a:cubicBezTo>
                  <a:cubicBezTo>
                    <a:pt x="13" y="47"/>
                    <a:pt x="12" y="46"/>
                    <a:pt x="12" y="45"/>
                  </a:cubicBezTo>
                  <a:cubicBezTo>
                    <a:pt x="11" y="44"/>
                    <a:pt x="11" y="43"/>
                    <a:pt x="10" y="42"/>
                  </a:cubicBezTo>
                  <a:cubicBezTo>
                    <a:pt x="8" y="40"/>
                    <a:pt x="8" y="40"/>
                    <a:pt x="8" y="40"/>
                  </a:cubicBezTo>
                  <a:cubicBezTo>
                    <a:pt x="7" y="39"/>
                    <a:pt x="7" y="38"/>
                    <a:pt x="6" y="36"/>
                  </a:cubicBezTo>
                  <a:cubicBezTo>
                    <a:pt x="5" y="35"/>
                    <a:pt x="5" y="34"/>
                    <a:pt x="4" y="33"/>
                  </a:cubicBezTo>
                  <a:cubicBezTo>
                    <a:pt x="4" y="32"/>
                    <a:pt x="3" y="31"/>
                    <a:pt x="3" y="29"/>
                  </a:cubicBezTo>
                  <a:cubicBezTo>
                    <a:pt x="2" y="28"/>
                    <a:pt x="2" y="27"/>
                    <a:pt x="1" y="26"/>
                  </a:cubicBezTo>
                  <a:cubicBezTo>
                    <a:pt x="1" y="25"/>
                    <a:pt x="1" y="24"/>
                    <a:pt x="1" y="22"/>
                  </a:cubicBezTo>
                  <a:cubicBezTo>
                    <a:pt x="0" y="21"/>
                    <a:pt x="0" y="20"/>
                    <a:pt x="0" y="19"/>
                  </a:cubicBezTo>
                  <a:cubicBezTo>
                    <a:pt x="0" y="18"/>
                    <a:pt x="0" y="17"/>
                    <a:pt x="0" y="16"/>
                  </a:cubicBezTo>
                  <a:cubicBezTo>
                    <a:pt x="0" y="15"/>
                    <a:pt x="0" y="14"/>
                    <a:pt x="0" y="13"/>
                  </a:cubicBezTo>
                  <a:cubicBezTo>
                    <a:pt x="0" y="11"/>
                    <a:pt x="0" y="9"/>
                    <a:pt x="0" y="8"/>
                  </a:cubicBezTo>
                  <a:cubicBezTo>
                    <a:pt x="0" y="6"/>
                    <a:pt x="1" y="5"/>
                    <a:pt x="1" y="4"/>
                  </a:cubicBezTo>
                  <a:cubicBezTo>
                    <a:pt x="2" y="2"/>
                    <a:pt x="2" y="0"/>
                    <a:pt x="2" y="0"/>
                  </a:cubicBezTo>
                  <a:cubicBezTo>
                    <a:pt x="2" y="0"/>
                    <a:pt x="2" y="1"/>
                    <a:pt x="2" y="1"/>
                  </a:cubicBezTo>
                  <a:cubicBezTo>
                    <a:pt x="2" y="2"/>
                    <a:pt x="2" y="3"/>
                    <a:pt x="2" y="4"/>
                  </a:cubicBezTo>
                  <a:cubicBezTo>
                    <a:pt x="3" y="5"/>
                    <a:pt x="3" y="6"/>
                    <a:pt x="3" y="8"/>
                  </a:cubicBezTo>
                  <a:cubicBezTo>
                    <a:pt x="3" y="9"/>
                    <a:pt x="3" y="11"/>
                    <a:pt x="4" y="12"/>
                  </a:cubicBezTo>
                  <a:cubicBezTo>
                    <a:pt x="4" y="14"/>
                    <a:pt x="5" y="16"/>
                    <a:pt x="5" y="18"/>
                  </a:cubicBezTo>
                  <a:cubicBezTo>
                    <a:pt x="5" y="19"/>
                    <a:pt x="6" y="20"/>
                    <a:pt x="6" y="21"/>
                  </a:cubicBezTo>
                  <a:cubicBezTo>
                    <a:pt x="6" y="22"/>
                    <a:pt x="7" y="23"/>
                    <a:pt x="7" y="24"/>
                  </a:cubicBezTo>
                  <a:cubicBezTo>
                    <a:pt x="8" y="25"/>
                    <a:pt x="8" y="26"/>
                    <a:pt x="8" y="27"/>
                  </a:cubicBezTo>
                  <a:cubicBezTo>
                    <a:pt x="9" y="28"/>
                    <a:pt x="9" y="29"/>
                    <a:pt x="10" y="30"/>
                  </a:cubicBezTo>
                  <a:cubicBezTo>
                    <a:pt x="10" y="31"/>
                    <a:pt x="11" y="32"/>
                    <a:pt x="12" y="33"/>
                  </a:cubicBezTo>
                  <a:cubicBezTo>
                    <a:pt x="12" y="34"/>
                    <a:pt x="13" y="35"/>
                    <a:pt x="14" y="36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7" y="40"/>
                    <a:pt x="17" y="41"/>
                    <a:pt x="18" y="42"/>
                  </a:cubicBezTo>
                  <a:cubicBezTo>
                    <a:pt x="18" y="44"/>
                    <a:pt x="19" y="45"/>
                    <a:pt x="19" y="46"/>
                  </a:cubicBezTo>
                  <a:cubicBezTo>
                    <a:pt x="19" y="47"/>
                    <a:pt x="20" y="49"/>
                    <a:pt x="20" y="50"/>
                  </a:cubicBezTo>
                  <a:cubicBezTo>
                    <a:pt x="20" y="51"/>
                    <a:pt x="20" y="52"/>
                    <a:pt x="20" y="54"/>
                  </a:cubicBezTo>
                  <a:cubicBezTo>
                    <a:pt x="20" y="55"/>
                    <a:pt x="20" y="56"/>
                    <a:pt x="20" y="57"/>
                  </a:cubicBezTo>
                  <a:cubicBezTo>
                    <a:pt x="20" y="58"/>
                    <a:pt x="20" y="59"/>
                    <a:pt x="20" y="60"/>
                  </a:cubicBezTo>
                  <a:cubicBezTo>
                    <a:pt x="19" y="61"/>
                    <a:pt x="19" y="62"/>
                    <a:pt x="19" y="63"/>
                  </a:cubicBezTo>
                  <a:cubicBezTo>
                    <a:pt x="18" y="65"/>
                    <a:pt x="18" y="67"/>
                    <a:pt x="17" y="68"/>
                  </a:cubicBezTo>
                  <a:cubicBezTo>
                    <a:pt x="16" y="70"/>
                    <a:pt x="16" y="71"/>
                    <a:pt x="15" y="72"/>
                  </a:cubicBezTo>
                  <a:cubicBezTo>
                    <a:pt x="14" y="74"/>
                    <a:pt x="13" y="74"/>
                    <a:pt x="13" y="74"/>
                  </a:cubicBezTo>
                  <a:close/>
                </a:path>
              </a:pathLst>
            </a:custGeom>
            <a:solidFill>
              <a:srgbClr val="5EAC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8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631238" y="5175250"/>
              <a:ext cx="55563" cy="277813"/>
            </a:xfrm>
            <a:custGeom>
              <a:avLst/>
              <a:gdLst>
                <a:gd name="T0" fmla="*/ 0 w 15"/>
                <a:gd name="T1" fmla="*/ 74 h 74"/>
                <a:gd name="T2" fmla="*/ 2 w 15"/>
                <a:gd name="T3" fmla="*/ 71 h 74"/>
                <a:gd name="T4" fmla="*/ 4 w 15"/>
                <a:gd name="T5" fmla="*/ 68 h 74"/>
                <a:gd name="T6" fmla="*/ 5 w 15"/>
                <a:gd name="T7" fmla="*/ 66 h 74"/>
                <a:gd name="T8" fmla="*/ 6 w 15"/>
                <a:gd name="T9" fmla="*/ 64 h 74"/>
                <a:gd name="T10" fmla="*/ 7 w 15"/>
                <a:gd name="T11" fmla="*/ 61 h 74"/>
                <a:gd name="T12" fmla="*/ 7 w 15"/>
                <a:gd name="T13" fmla="*/ 60 h 74"/>
                <a:gd name="T14" fmla="*/ 7 w 15"/>
                <a:gd name="T15" fmla="*/ 58 h 74"/>
                <a:gd name="T16" fmla="*/ 8 w 15"/>
                <a:gd name="T17" fmla="*/ 57 h 74"/>
                <a:gd name="T18" fmla="*/ 8 w 15"/>
                <a:gd name="T19" fmla="*/ 55 h 74"/>
                <a:gd name="T20" fmla="*/ 9 w 15"/>
                <a:gd name="T21" fmla="*/ 52 h 74"/>
                <a:gd name="T22" fmla="*/ 9 w 15"/>
                <a:gd name="T23" fmla="*/ 46 h 74"/>
                <a:gd name="T24" fmla="*/ 7 w 15"/>
                <a:gd name="T25" fmla="*/ 40 h 74"/>
                <a:gd name="T26" fmla="*/ 5 w 15"/>
                <a:gd name="T27" fmla="*/ 32 h 74"/>
                <a:gd name="T28" fmla="*/ 5 w 15"/>
                <a:gd name="T29" fmla="*/ 29 h 74"/>
                <a:gd name="T30" fmla="*/ 4 w 15"/>
                <a:gd name="T31" fmla="*/ 25 h 74"/>
                <a:gd name="T32" fmla="*/ 5 w 15"/>
                <a:gd name="T33" fmla="*/ 18 h 74"/>
                <a:gd name="T34" fmla="*/ 6 w 15"/>
                <a:gd name="T35" fmla="*/ 12 h 74"/>
                <a:gd name="T36" fmla="*/ 8 w 15"/>
                <a:gd name="T37" fmla="*/ 7 h 74"/>
                <a:gd name="T38" fmla="*/ 9 w 15"/>
                <a:gd name="T39" fmla="*/ 3 h 74"/>
                <a:gd name="T40" fmla="*/ 11 w 15"/>
                <a:gd name="T41" fmla="*/ 0 h 74"/>
                <a:gd name="T42" fmla="*/ 11 w 15"/>
                <a:gd name="T43" fmla="*/ 1 h 74"/>
                <a:gd name="T44" fmla="*/ 11 w 15"/>
                <a:gd name="T45" fmla="*/ 4 h 74"/>
                <a:gd name="T46" fmla="*/ 10 w 15"/>
                <a:gd name="T47" fmla="*/ 8 h 74"/>
                <a:gd name="T48" fmla="*/ 10 w 15"/>
                <a:gd name="T49" fmla="*/ 12 h 74"/>
                <a:gd name="T50" fmla="*/ 10 w 15"/>
                <a:gd name="T51" fmla="*/ 18 h 74"/>
                <a:gd name="T52" fmla="*/ 10 w 15"/>
                <a:gd name="T53" fmla="*/ 24 h 74"/>
                <a:gd name="T54" fmla="*/ 11 w 15"/>
                <a:gd name="T55" fmla="*/ 28 h 74"/>
                <a:gd name="T56" fmla="*/ 12 w 15"/>
                <a:gd name="T57" fmla="*/ 31 h 74"/>
                <a:gd name="T58" fmla="*/ 14 w 15"/>
                <a:gd name="T59" fmla="*/ 38 h 74"/>
                <a:gd name="T60" fmla="*/ 15 w 15"/>
                <a:gd name="T61" fmla="*/ 46 h 74"/>
                <a:gd name="T62" fmla="*/ 15 w 15"/>
                <a:gd name="T63" fmla="*/ 50 h 74"/>
                <a:gd name="T64" fmla="*/ 15 w 15"/>
                <a:gd name="T65" fmla="*/ 53 h 74"/>
                <a:gd name="T66" fmla="*/ 14 w 15"/>
                <a:gd name="T67" fmla="*/ 57 h 74"/>
                <a:gd name="T68" fmla="*/ 12 w 15"/>
                <a:gd name="T69" fmla="*/ 60 h 74"/>
                <a:gd name="T70" fmla="*/ 11 w 15"/>
                <a:gd name="T71" fmla="*/ 63 h 74"/>
                <a:gd name="T72" fmla="*/ 9 w 15"/>
                <a:gd name="T73" fmla="*/ 65 h 74"/>
                <a:gd name="T74" fmla="*/ 6 w 15"/>
                <a:gd name="T75" fmla="*/ 70 h 74"/>
                <a:gd name="T76" fmla="*/ 3 w 15"/>
                <a:gd name="T77" fmla="*/ 72 h 74"/>
                <a:gd name="T78" fmla="*/ 0 w 15"/>
                <a:gd name="T79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5" h="74">
                  <a:moveTo>
                    <a:pt x="0" y="74"/>
                  </a:moveTo>
                  <a:cubicBezTo>
                    <a:pt x="0" y="74"/>
                    <a:pt x="1" y="73"/>
                    <a:pt x="2" y="71"/>
                  </a:cubicBezTo>
                  <a:cubicBezTo>
                    <a:pt x="2" y="71"/>
                    <a:pt x="3" y="69"/>
                    <a:pt x="4" y="68"/>
                  </a:cubicBezTo>
                  <a:cubicBezTo>
                    <a:pt x="4" y="67"/>
                    <a:pt x="4" y="67"/>
                    <a:pt x="5" y="66"/>
                  </a:cubicBezTo>
                  <a:cubicBezTo>
                    <a:pt x="5" y="65"/>
                    <a:pt x="5" y="64"/>
                    <a:pt x="6" y="64"/>
                  </a:cubicBezTo>
                  <a:cubicBezTo>
                    <a:pt x="6" y="63"/>
                    <a:pt x="6" y="62"/>
                    <a:pt x="7" y="61"/>
                  </a:cubicBezTo>
                  <a:cubicBezTo>
                    <a:pt x="7" y="61"/>
                    <a:pt x="7" y="60"/>
                    <a:pt x="7" y="60"/>
                  </a:cubicBezTo>
                  <a:cubicBezTo>
                    <a:pt x="7" y="59"/>
                    <a:pt x="7" y="59"/>
                    <a:pt x="7" y="58"/>
                  </a:cubicBezTo>
                  <a:cubicBezTo>
                    <a:pt x="8" y="58"/>
                    <a:pt x="8" y="57"/>
                    <a:pt x="8" y="57"/>
                  </a:cubicBezTo>
                  <a:cubicBezTo>
                    <a:pt x="8" y="56"/>
                    <a:pt x="8" y="56"/>
                    <a:pt x="8" y="55"/>
                  </a:cubicBezTo>
                  <a:cubicBezTo>
                    <a:pt x="8" y="54"/>
                    <a:pt x="8" y="53"/>
                    <a:pt x="9" y="52"/>
                  </a:cubicBezTo>
                  <a:cubicBezTo>
                    <a:pt x="9" y="50"/>
                    <a:pt x="9" y="48"/>
                    <a:pt x="9" y="46"/>
                  </a:cubicBezTo>
                  <a:cubicBezTo>
                    <a:pt x="8" y="44"/>
                    <a:pt x="8" y="42"/>
                    <a:pt x="7" y="40"/>
                  </a:cubicBezTo>
                  <a:cubicBezTo>
                    <a:pt x="7" y="37"/>
                    <a:pt x="6" y="35"/>
                    <a:pt x="5" y="32"/>
                  </a:cubicBezTo>
                  <a:cubicBezTo>
                    <a:pt x="5" y="31"/>
                    <a:pt x="5" y="30"/>
                    <a:pt x="5" y="29"/>
                  </a:cubicBezTo>
                  <a:cubicBezTo>
                    <a:pt x="4" y="27"/>
                    <a:pt x="4" y="26"/>
                    <a:pt x="4" y="25"/>
                  </a:cubicBezTo>
                  <a:cubicBezTo>
                    <a:pt x="4" y="22"/>
                    <a:pt x="4" y="20"/>
                    <a:pt x="5" y="18"/>
                  </a:cubicBezTo>
                  <a:cubicBezTo>
                    <a:pt x="5" y="16"/>
                    <a:pt x="5" y="14"/>
                    <a:pt x="6" y="12"/>
                  </a:cubicBezTo>
                  <a:cubicBezTo>
                    <a:pt x="6" y="10"/>
                    <a:pt x="7" y="8"/>
                    <a:pt x="8" y="7"/>
                  </a:cubicBezTo>
                  <a:cubicBezTo>
                    <a:pt x="8" y="5"/>
                    <a:pt x="9" y="4"/>
                    <a:pt x="9" y="3"/>
                  </a:cubicBezTo>
                  <a:cubicBezTo>
                    <a:pt x="10" y="1"/>
                    <a:pt x="11" y="0"/>
                    <a:pt x="11" y="0"/>
                  </a:cubicBezTo>
                  <a:cubicBezTo>
                    <a:pt x="11" y="0"/>
                    <a:pt x="11" y="1"/>
                    <a:pt x="11" y="1"/>
                  </a:cubicBezTo>
                  <a:cubicBezTo>
                    <a:pt x="11" y="2"/>
                    <a:pt x="11" y="3"/>
                    <a:pt x="11" y="4"/>
                  </a:cubicBezTo>
                  <a:cubicBezTo>
                    <a:pt x="10" y="5"/>
                    <a:pt x="10" y="6"/>
                    <a:pt x="10" y="8"/>
                  </a:cubicBezTo>
                  <a:cubicBezTo>
                    <a:pt x="10" y="9"/>
                    <a:pt x="10" y="11"/>
                    <a:pt x="10" y="12"/>
                  </a:cubicBezTo>
                  <a:cubicBezTo>
                    <a:pt x="10" y="14"/>
                    <a:pt x="10" y="16"/>
                    <a:pt x="10" y="18"/>
                  </a:cubicBezTo>
                  <a:cubicBezTo>
                    <a:pt x="10" y="20"/>
                    <a:pt x="10" y="22"/>
                    <a:pt x="10" y="24"/>
                  </a:cubicBezTo>
                  <a:cubicBezTo>
                    <a:pt x="10" y="25"/>
                    <a:pt x="11" y="27"/>
                    <a:pt x="11" y="28"/>
                  </a:cubicBezTo>
                  <a:cubicBezTo>
                    <a:pt x="11" y="29"/>
                    <a:pt x="11" y="30"/>
                    <a:pt x="12" y="31"/>
                  </a:cubicBezTo>
                  <a:cubicBezTo>
                    <a:pt x="12" y="33"/>
                    <a:pt x="13" y="35"/>
                    <a:pt x="14" y="38"/>
                  </a:cubicBezTo>
                  <a:cubicBezTo>
                    <a:pt x="15" y="40"/>
                    <a:pt x="15" y="43"/>
                    <a:pt x="15" y="46"/>
                  </a:cubicBezTo>
                  <a:cubicBezTo>
                    <a:pt x="15" y="47"/>
                    <a:pt x="15" y="48"/>
                    <a:pt x="15" y="50"/>
                  </a:cubicBezTo>
                  <a:cubicBezTo>
                    <a:pt x="15" y="51"/>
                    <a:pt x="15" y="52"/>
                    <a:pt x="15" y="53"/>
                  </a:cubicBezTo>
                  <a:cubicBezTo>
                    <a:pt x="14" y="55"/>
                    <a:pt x="14" y="56"/>
                    <a:pt x="14" y="57"/>
                  </a:cubicBezTo>
                  <a:cubicBezTo>
                    <a:pt x="13" y="58"/>
                    <a:pt x="13" y="59"/>
                    <a:pt x="12" y="60"/>
                  </a:cubicBezTo>
                  <a:cubicBezTo>
                    <a:pt x="12" y="61"/>
                    <a:pt x="11" y="62"/>
                    <a:pt x="11" y="63"/>
                  </a:cubicBezTo>
                  <a:cubicBezTo>
                    <a:pt x="10" y="64"/>
                    <a:pt x="10" y="65"/>
                    <a:pt x="9" y="65"/>
                  </a:cubicBezTo>
                  <a:cubicBezTo>
                    <a:pt x="8" y="67"/>
                    <a:pt x="7" y="68"/>
                    <a:pt x="6" y="70"/>
                  </a:cubicBezTo>
                  <a:cubicBezTo>
                    <a:pt x="5" y="71"/>
                    <a:pt x="4" y="72"/>
                    <a:pt x="3" y="72"/>
                  </a:cubicBezTo>
                  <a:cubicBezTo>
                    <a:pt x="1" y="74"/>
                    <a:pt x="0" y="74"/>
                    <a:pt x="0" y="74"/>
                  </a:cubicBezTo>
                  <a:close/>
                </a:path>
              </a:pathLst>
            </a:custGeom>
            <a:solidFill>
              <a:srgbClr val="5EAC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8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631238" y="5202238"/>
              <a:ext cx="123825" cy="250825"/>
            </a:xfrm>
            <a:custGeom>
              <a:avLst/>
              <a:gdLst>
                <a:gd name="T0" fmla="*/ 0 w 33"/>
                <a:gd name="T1" fmla="*/ 67 h 67"/>
                <a:gd name="T2" fmla="*/ 3 w 33"/>
                <a:gd name="T3" fmla="*/ 65 h 67"/>
                <a:gd name="T4" fmla="*/ 9 w 33"/>
                <a:gd name="T5" fmla="*/ 59 h 67"/>
                <a:gd name="T6" fmla="*/ 12 w 33"/>
                <a:gd name="T7" fmla="*/ 54 h 67"/>
                <a:gd name="T8" fmla="*/ 13 w 33"/>
                <a:gd name="T9" fmla="*/ 51 h 67"/>
                <a:gd name="T10" fmla="*/ 14 w 33"/>
                <a:gd name="T11" fmla="*/ 48 h 67"/>
                <a:gd name="T12" fmla="*/ 15 w 33"/>
                <a:gd name="T13" fmla="*/ 45 h 67"/>
                <a:gd name="T14" fmla="*/ 16 w 33"/>
                <a:gd name="T15" fmla="*/ 42 h 67"/>
                <a:gd name="T16" fmla="*/ 16 w 33"/>
                <a:gd name="T17" fmla="*/ 39 h 67"/>
                <a:gd name="T18" fmla="*/ 16 w 33"/>
                <a:gd name="T19" fmla="*/ 36 h 67"/>
                <a:gd name="T20" fmla="*/ 16 w 33"/>
                <a:gd name="T21" fmla="*/ 32 h 67"/>
                <a:gd name="T22" fmla="*/ 16 w 33"/>
                <a:gd name="T23" fmla="*/ 28 h 67"/>
                <a:gd name="T24" fmla="*/ 17 w 33"/>
                <a:gd name="T25" fmla="*/ 24 h 67"/>
                <a:gd name="T26" fmla="*/ 18 w 33"/>
                <a:gd name="T27" fmla="*/ 21 h 67"/>
                <a:gd name="T28" fmla="*/ 19 w 33"/>
                <a:gd name="T29" fmla="*/ 17 h 67"/>
                <a:gd name="T30" fmla="*/ 21 w 33"/>
                <a:gd name="T31" fmla="*/ 14 h 67"/>
                <a:gd name="T32" fmla="*/ 22 w 33"/>
                <a:gd name="T33" fmla="*/ 11 h 67"/>
                <a:gd name="T34" fmla="*/ 24 w 33"/>
                <a:gd name="T35" fmla="*/ 9 h 67"/>
                <a:gd name="T36" fmla="*/ 27 w 33"/>
                <a:gd name="T37" fmla="*/ 5 h 67"/>
                <a:gd name="T38" fmla="*/ 30 w 33"/>
                <a:gd name="T39" fmla="*/ 2 h 67"/>
                <a:gd name="T40" fmla="*/ 33 w 33"/>
                <a:gd name="T41" fmla="*/ 0 h 67"/>
                <a:gd name="T42" fmla="*/ 32 w 33"/>
                <a:gd name="T43" fmla="*/ 1 h 67"/>
                <a:gd name="T44" fmla="*/ 31 w 33"/>
                <a:gd name="T45" fmla="*/ 3 h 67"/>
                <a:gd name="T46" fmla="*/ 30 w 33"/>
                <a:gd name="T47" fmla="*/ 6 h 67"/>
                <a:gd name="T48" fmla="*/ 28 w 33"/>
                <a:gd name="T49" fmla="*/ 11 h 67"/>
                <a:gd name="T50" fmla="*/ 26 w 33"/>
                <a:gd name="T51" fmla="*/ 16 h 67"/>
                <a:gd name="T52" fmla="*/ 25 w 33"/>
                <a:gd name="T53" fmla="*/ 19 h 67"/>
                <a:gd name="T54" fmla="*/ 24 w 33"/>
                <a:gd name="T55" fmla="*/ 22 h 67"/>
                <a:gd name="T56" fmla="*/ 23 w 33"/>
                <a:gd name="T57" fmla="*/ 25 h 67"/>
                <a:gd name="T58" fmla="*/ 23 w 33"/>
                <a:gd name="T59" fmla="*/ 29 h 67"/>
                <a:gd name="T60" fmla="*/ 23 w 33"/>
                <a:gd name="T61" fmla="*/ 32 h 67"/>
                <a:gd name="T62" fmla="*/ 23 w 33"/>
                <a:gd name="T63" fmla="*/ 36 h 67"/>
                <a:gd name="T64" fmla="*/ 23 w 33"/>
                <a:gd name="T65" fmla="*/ 39 h 67"/>
                <a:gd name="T66" fmla="*/ 22 w 33"/>
                <a:gd name="T67" fmla="*/ 43 h 67"/>
                <a:gd name="T68" fmla="*/ 21 w 33"/>
                <a:gd name="T69" fmla="*/ 47 h 67"/>
                <a:gd name="T70" fmla="*/ 20 w 33"/>
                <a:gd name="T71" fmla="*/ 51 h 67"/>
                <a:gd name="T72" fmla="*/ 18 w 33"/>
                <a:gd name="T73" fmla="*/ 54 h 67"/>
                <a:gd name="T74" fmla="*/ 16 w 33"/>
                <a:gd name="T75" fmla="*/ 57 h 67"/>
                <a:gd name="T76" fmla="*/ 14 w 33"/>
                <a:gd name="T77" fmla="*/ 59 h 67"/>
                <a:gd name="T78" fmla="*/ 11 w 33"/>
                <a:gd name="T79" fmla="*/ 61 h 67"/>
                <a:gd name="T80" fmla="*/ 7 w 33"/>
                <a:gd name="T81" fmla="*/ 64 h 67"/>
                <a:gd name="T82" fmla="*/ 4 w 33"/>
                <a:gd name="T83" fmla="*/ 66 h 67"/>
                <a:gd name="T84" fmla="*/ 0 w 33"/>
                <a:gd name="T85" fmla="*/ 6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3" h="67">
                  <a:moveTo>
                    <a:pt x="0" y="67"/>
                  </a:moveTo>
                  <a:cubicBezTo>
                    <a:pt x="0" y="67"/>
                    <a:pt x="1" y="67"/>
                    <a:pt x="3" y="65"/>
                  </a:cubicBezTo>
                  <a:cubicBezTo>
                    <a:pt x="4" y="64"/>
                    <a:pt x="6" y="61"/>
                    <a:pt x="9" y="59"/>
                  </a:cubicBezTo>
                  <a:cubicBezTo>
                    <a:pt x="10" y="57"/>
                    <a:pt x="11" y="56"/>
                    <a:pt x="12" y="54"/>
                  </a:cubicBezTo>
                  <a:cubicBezTo>
                    <a:pt x="12" y="53"/>
                    <a:pt x="13" y="52"/>
                    <a:pt x="13" y="51"/>
                  </a:cubicBezTo>
                  <a:cubicBezTo>
                    <a:pt x="13" y="50"/>
                    <a:pt x="14" y="49"/>
                    <a:pt x="14" y="48"/>
                  </a:cubicBezTo>
                  <a:cubicBezTo>
                    <a:pt x="14" y="47"/>
                    <a:pt x="15" y="46"/>
                    <a:pt x="15" y="45"/>
                  </a:cubicBezTo>
                  <a:cubicBezTo>
                    <a:pt x="15" y="44"/>
                    <a:pt x="16" y="43"/>
                    <a:pt x="16" y="42"/>
                  </a:cubicBezTo>
                  <a:cubicBezTo>
                    <a:pt x="16" y="41"/>
                    <a:pt x="16" y="40"/>
                    <a:pt x="16" y="39"/>
                  </a:cubicBezTo>
                  <a:cubicBezTo>
                    <a:pt x="16" y="38"/>
                    <a:pt x="16" y="37"/>
                    <a:pt x="16" y="36"/>
                  </a:cubicBezTo>
                  <a:cubicBezTo>
                    <a:pt x="16" y="34"/>
                    <a:pt x="16" y="33"/>
                    <a:pt x="16" y="32"/>
                  </a:cubicBezTo>
                  <a:cubicBezTo>
                    <a:pt x="16" y="31"/>
                    <a:pt x="16" y="29"/>
                    <a:pt x="16" y="28"/>
                  </a:cubicBezTo>
                  <a:cubicBezTo>
                    <a:pt x="16" y="27"/>
                    <a:pt x="17" y="25"/>
                    <a:pt x="17" y="24"/>
                  </a:cubicBezTo>
                  <a:cubicBezTo>
                    <a:pt x="17" y="23"/>
                    <a:pt x="18" y="22"/>
                    <a:pt x="18" y="21"/>
                  </a:cubicBezTo>
                  <a:cubicBezTo>
                    <a:pt x="18" y="19"/>
                    <a:pt x="19" y="18"/>
                    <a:pt x="19" y="17"/>
                  </a:cubicBezTo>
                  <a:cubicBezTo>
                    <a:pt x="20" y="16"/>
                    <a:pt x="20" y="15"/>
                    <a:pt x="21" y="14"/>
                  </a:cubicBezTo>
                  <a:cubicBezTo>
                    <a:pt x="21" y="13"/>
                    <a:pt x="22" y="12"/>
                    <a:pt x="22" y="11"/>
                  </a:cubicBezTo>
                  <a:cubicBezTo>
                    <a:pt x="23" y="11"/>
                    <a:pt x="24" y="10"/>
                    <a:pt x="24" y="9"/>
                  </a:cubicBezTo>
                  <a:cubicBezTo>
                    <a:pt x="25" y="7"/>
                    <a:pt x="26" y="6"/>
                    <a:pt x="27" y="5"/>
                  </a:cubicBezTo>
                  <a:cubicBezTo>
                    <a:pt x="28" y="4"/>
                    <a:pt x="29" y="3"/>
                    <a:pt x="30" y="2"/>
                  </a:cubicBezTo>
                  <a:cubicBezTo>
                    <a:pt x="32" y="1"/>
                    <a:pt x="33" y="0"/>
                    <a:pt x="33" y="0"/>
                  </a:cubicBezTo>
                  <a:cubicBezTo>
                    <a:pt x="33" y="0"/>
                    <a:pt x="33" y="0"/>
                    <a:pt x="32" y="1"/>
                  </a:cubicBezTo>
                  <a:cubicBezTo>
                    <a:pt x="32" y="1"/>
                    <a:pt x="32" y="2"/>
                    <a:pt x="31" y="3"/>
                  </a:cubicBezTo>
                  <a:cubicBezTo>
                    <a:pt x="31" y="4"/>
                    <a:pt x="30" y="5"/>
                    <a:pt x="30" y="6"/>
                  </a:cubicBezTo>
                  <a:cubicBezTo>
                    <a:pt x="29" y="8"/>
                    <a:pt x="28" y="9"/>
                    <a:pt x="28" y="11"/>
                  </a:cubicBezTo>
                  <a:cubicBezTo>
                    <a:pt x="27" y="12"/>
                    <a:pt x="26" y="14"/>
                    <a:pt x="26" y="16"/>
                  </a:cubicBezTo>
                  <a:cubicBezTo>
                    <a:pt x="25" y="17"/>
                    <a:pt x="25" y="18"/>
                    <a:pt x="25" y="19"/>
                  </a:cubicBezTo>
                  <a:cubicBezTo>
                    <a:pt x="24" y="20"/>
                    <a:pt x="24" y="21"/>
                    <a:pt x="24" y="22"/>
                  </a:cubicBezTo>
                  <a:cubicBezTo>
                    <a:pt x="24" y="23"/>
                    <a:pt x="23" y="24"/>
                    <a:pt x="23" y="25"/>
                  </a:cubicBezTo>
                  <a:cubicBezTo>
                    <a:pt x="23" y="27"/>
                    <a:pt x="23" y="28"/>
                    <a:pt x="23" y="29"/>
                  </a:cubicBezTo>
                  <a:cubicBezTo>
                    <a:pt x="23" y="30"/>
                    <a:pt x="23" y="31"/>
                    <a:pt x="23" y="32"/>
                  </a:cubicBezTo>
                  <a:cubicBezTo>
                    <a:pt x="23" y="33"/>
                    <a:pt x="23" y="34"/>
                    <a:pt x="23" y="36"/>
                  </a:cubicBezTo>
                  <a:cubicBezTo>
                    <a:pt x="23" y="37"/>
                    <a:pt x="23" y="38"/>
                    <a:pt x="23" y="39"/>
                  </a:cubicBezTo>
                  <a:cubicBezTo>
                    <a:pt x="23" y="41"/>
                    <a:pt x="22" y="42"/>
                    <a:pt x="22" y="43"/>
                  </a:cubicBezTo>
                  <a:cubicBezTo>
                    <a:pt x="22" y="45"/>
                    <a:pt x="22" y="46"/>
                    <a:pt x="21" y="47"/>
                  </a:cubicBezTo>
                  <a:cubicBezTo>
                    <a:pt x="21" y="49"/>
                    <a:pt x="20" y="50"/>
                    <a:pt x="20" y="51"/>
                  </a:cubicBezTo>
                  <a:cubicBezTo>
                    <a:pt x="19" y="52"/>
                    <a:pt x="19" y="53"/>
                    <a:pt x="18" y="54"/>
                  </a:cubicBezTo>
                  <a:cubicBezTo>
                    <a:pt x="17" y="55"/>
                    <a:pt x="17" y="56"/>
                    <a:pt x="16" y="57"/>
                  </a:cubicBezTo>
                  <a:cubicBezTo>
                    <a:pt x="15" y="58"/>
                    <a:pt x="14" y="59"/>
                    <a:pt x="14" y="59"/>
                  </a:cubicBezTo>
                  <a:cubicBezTo>
                    <a:pt x="13" y="60"/>
                    <a:pt x="12" y="61"/>
                    <a:pt x="11" y="61"/>
                  </a:cubicBezTo>
                  <a:cubicBezTo>
                    <a:pt x="10" y="63"/>
                    <a:pt x="8" y="64"/>
                    <a:pt x="7" y="64"/>
                  </a:cubicBezTo>
                  <a:cubicBezTo>
                    <a:pt x="6" y="65"/>
                    <a:pt x="5" y="66"/>
                    <a:pt x="4" y="66"/>
                  </a:cubicBezTo>
                  <a:cubicBezTo>
                    <a:pt x="2" y="67"/>
                    <a:pt x="0" y="67"/>
                    <a:pt x="0" y="67"/>
                  </a:cubicBezTo>
                  <a:close/>
                </a:path>
              </a:pathLst>
            </a:custGeom>
            <a:solidFill>
              <a:srgbClr val="5EAC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8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513763" y="5224463"/>
              <a:ext cx="128588" cy="228600"/>
            </a:xfrm>
            <a:custGeom>
              <a:avLst/>
              <a:gdLst>
                <a:gd name="T0" fmla="*/ 32 w 34"/>
                <a:gd name="T1" fmla="*/ 61 h 61"/>
                <a:gd name="T2" fmla="*/ 31 w 34"/>
                <a:gd name="T3" fmla="*/ 58 h 61"/>
                <a:gd name="T4" fmla="*/ 29 w 34"/>
                <a:gd name="T5" fmla="*/ 50 h 61"/>
                <a:gd name="T6" fmla="*/ 25 w 34"/>
                <a:gd name="T7" fmla="*/ 41 h 61"/>
                <a:gd name="T8" fmla="*/ 21 w 34"/>
                <a:gd name="T9" fmla="*/ 36 h 61"/>
                <a:gd name="T10" fmla="*/ 16 w 34"/>
                <a:gd name="T11" fmla="*/ 33 h 61"/>
                <a:gd name="T12" fmla="*/ 15 w 34"/>
                <a:gd name="T13" fmla="*/ 32 h 61"/>
                <a:gd name="T14" fmla="*/ 13 w 34"/>
                <a:gd name="T15" fmla="*/ 30 h 61"/>
                <a:gd name="T16" fmla="*/ 11 w 34"/>
                <a:gd name="T17" fmla="*/ 28 h 61"/>
                <a:gd name="T18" fmla="*/ 6 w 34"/>
                <a:gd name="T19" fmla="*/ 23 h 61"/>
                <a:gd name="T20" fmla="*/ 1 w 34"/>
                <a:gd name="T21" fmla="*/ 11 h 61"/>
                <a:gd name="T22" fmla="*/ 0 w 34"/>
                <a:gd name="T23" fmla="*/ 3 h 61"/>
                <a:gd name="T24" fmla="*/ 0 w 34"/>
                <a:gd name="T25" fmla="*/ 0 h 61"/>
                <a:gd name="T26" fmla="*/ 1 w 34"/>
                <a:gd name="T27" fmla="*/ 3 h 61"/>
                <a:gd name="T28" fmla="*/ 5 w 34"/>
                <a:gd name="T29" fmla="*/ 10 h 61"/>
                <a:gd name="T30" fmla="*/ 11 w 34"/>
                <a:gd name="T31" fmla="*/ 19 h 61"/>
                <a:gd name="T32" fmla="*/ 15 w 34"/>
                <a:gd name="T33" fmla="*/ 23 h 61"/>
                <a:gd name="T34" fmla="*/ 18 w 34"/>
                <a:gd name="T35" fmla="*/ 25 h 61"/>
                <a:gd name="T36" fmla="*/ 19 w 34"/>
                <a:gd name="T37" fmla="*/ 26 h 61"/>
                <a:gd name="T38" fmla="*/ 20 w 34"/>
                <a:gd name="T39" fmla="*/ 27 h 61"/>
                <a:gd name="T40" fmla="*/ 26 w 34"/>
                <a:gd name="T41" fmla="*/ 32 h 61"/>
                <a:gd name="T42" fmla="*/ 30 w 34"/>
                <a:gd name="T43" fmla="*/ 38 h 61"/>
                <a:gd name="T44" fmla="*/ 33 w 34"/>
                <a:gd name="T45" fmla="*/ 50 h 61"/>
                <a:gd name="T46" fmla="*/ 33 w 34"/>
                <a:gd name="T47" fmla="*/ 58 h 61"/>
                <a:gd name="T48" fmla="*/ 32 w 34"/>
                <a:gd name="T49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4" h="61">
                  <a:moveTo>
                    <a:pt x="32" y="61"/>
                  </a:moveTo>
                  <a:cubicBezTo>
                    <a:pt x="32" y="61"/>
                    <a:pt x="32" y="60"/>
                    <a:pt x="31" y="58"/>
                  </a:cubicBezTo>
                  <a:cubicBezTo>
                    <a:pt x="31" y="56"/>
                    <a:pt x="31" y="54"/>
                    <a:pt x="29" y="50"/>
                  </a:cubicBezTo>
                  <a:cubicBezTo>
                    <a:pt x="28" y="47"/>
                    <a:pt x="27" y="44"/>
                    <a:pt x="25" y="41"/>
                  </a:cubicBezTo>
                  <a:cubicBezTo>
                    <a:pt x="24" y="39"/>
                    <a:pt x="22" y="38"/>
                    <a:pt x="21" y="36"/>
                  </a:cubicBezTo>
                  <a:cubicBezTo>
                    <a:pt x="19" y="35"/>
                    <a:pt x="18" y="34"/>
                    <a:pt x="16" y="33"/>
                  </a:cubicBezTo>
                  <a:cubicBezTo>
                    <a:pt x="15" y="32"/>
                    <a:pt x="15" y="32"/>
                    <a:pt x="15" y="32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12" y="30"/>
                    <a:pt x="11" y="29"/>
                    <a:pt x="11" y="28"/>
                  </a:cubicBezTo>
                  <a:cubicBezTo>
                    <a:pt x="9" y="26"/>
                    <a:pt x="7" y="24"/>
                    <a:pt x="6" y="23"/>
                  </a:cubicBezTo>
                  <a:cubicBezTo>
                    <a:pt x="4" y="19"/>
                    <a:pt x="2" y="15"/>
                    <a:pt x="1" y="11"/>
                  </a:cubicBezTo>
                  <a:cubicBezTo>
                    <a:pt x="0" y="8"/>
                    <a:pt x="0" y="5"/>
                    <a:pt x="0" y="3"/>
                  </a:cubicBezTo>
                  <a:cubicBezTo>
                    <a:pt x="0" y="1"/>
                    <a:pt x="0" y="0"/>
                    <a:pt x="0" y="0"/>
                  </a:cubicBezTo>
                  <a:cubicBezTo>
                    <a:pt x="0" y="0"/>
                    <a:pt x="1" y="1"/>
                    <a:pt x="1" y="3"/>
                  </a:cubicBezTo>
                  <a:cubicBezTo>
                    <a:pt x="2" y="5"/>
                    <a:pt x="3" y="7"/>
                    <a:pt x="5" y="10"/>
                  </a:cubicBezTo>
                  <a:cubicBezTo>
                    <a:pt x="6" y="13"/>
                    <a:pt x="8" y="16"/>
                    <a:pt x="11" y="19"/>
                  </a:cubicBezTo>
                  <a:cubicBezTo>
                    <a:pt x="12" y="20"/>
                    <a:pt x="14" y="22"/>
                    <a:pt x="15" y="23"/>
                  </a:cubicBezTo>
                  <a:cubicBezTo>
                    <a:pt x="16" y="24"/>
                    <a:pt x="17" y="25"/>
                    <a:pt x="18" y="25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20" y="27"/>
                    <a:pt x="20" y="27"/>
                    <a:pt x="20" y="27"/>
                  </a:cubicBezTo>
                  <a:cubicBezTo>
                    <a:pt x="22" y="28"/>
                    <a:pt x="24" y="30"/>
                    <a:pt x="26" y="32"/>
                  </a:cubicBezTo>
                  <a:cubicBezTo>
                    <a:pt x="27" y="34"/>
                    <a:pt x="29" y="36"/>
                    <a:pt x="30" y="38"/>
                  </a:cubicBezTo>
                  <a:cubicBezTo>
                    <a:pt x="32" y="42"/>
                    <a:pt x="33" y="46"/>
                    <a:pt x="33" y="50"/>
                  </a:cubicBezTo>
                  <a:cubicBezTo>
                    <a:pt x="34" y="53"/>
                    <a:pt x="33" y="56"/>
                    <a:pt x="33" y="58"/>
                  </a:cubicBezTo>
                  <a:cubicBezTo>
                    <a:pt x="32" y="60"/>
                    <a:pt x="32" y="61"/>
                    <a:pt x="32" y="61"/>
                  </a:cubicBezTo>
                  <a:close/>
                </a:path>
              </a:pathLst>
            </a:custGeom>
            <a:solidFill>
              <a:srgbClr val="5EAC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8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631238" y="5246688"/>
              <a:ext cx="190500" cy="211138"/>
            </a:xfrm>
            <a:custGeom>
              <a:avLst/>
              <a:gdLst>
                <a:gd name="T0" fmla="*/ 0 w 51"/>
                <a:gd name="T1" fmla="*/ 56 h 56"/>
                <a:gd name="T2" fmla="*/ 3 w 51"/>
                <a:gd name="T3" fmla="*/ 54 h 56"/>
                <a:gd name="T4" fmla="*/ 11 w 51"/>
                <a:gd name="T5" fmla="*/ 50 h 56"/>
                <a:gd name="T6" fmla="*/ 15 w 51"/>
                <a:gd name="T7" fmla="*/ 46 h 56"/>
                <a:gd name="T8" fmla="*/ 17 w 51"/>
                <a:gd name="T9" fmla="*/ 44 h 56"/>
                <a:gd name="T10" fmla="*/ 19 w 51"/>
                <a:gd name="T11" fmla="*/ 41 h 56"/>
                <a:gd name="T12" fmla="*/ 21 w 51"/>
                <a:gd name="T13" fmla="*/ 39 h 56"/>
                <a:gd name="T14" fmla="*/ 22 w 51"/>
                <a:gd name="T15" fmla="*/ 36 h 56"/>
                <a:gd name="T16" fmla="*/ 23 w 51"/>
                <a:gd name="T17" fmla="*/ 33 h 56"/>
                <a:gd name="T18" fmla="*/ 24 w 51"/>
                <a:gd name="T19" fmla="*/ 30 h 56"/>
                <a:gd name="T20" fmla="*/ 25 w 51"/>
                <a:gd name="T21" fmla="*/ 26 h 56"/>
                <a:gd name="T22" fmla="*/ 27 w 51"/>
                <a:gd name="T23" fmla="*/ 22 h 56"/>
                <a:gd name="T24" fmla="*/ 29 w 51"/>
                <a:gd name="T25" fmla="*/ 19 h 56"/>
                <a:gd name="T26" fmla="*/ 31 w 51"/>
                <a:gd name="T27" fmla="*/ 16 h 56"/>
                <a:gd name="T28" fmla="*/ 33 w 51"/>
                <a:gd name="T29" fmla="*/ 13 h 56"/>
                <a:gd name="T30" fmla="*/ 35 w 51"/>
                <a:gd name="T31" fmla="*/ 10 h 56"/>
                <a:gd name="T32" fmla="*/ 38 w 51"/>
                <a:gd name="T33" fmla="*/ 8 h 56"/>
                <a:gd name="T34" fmla="*/ 40 w 51"/>
                <a:gd name="T35" fmla="*/ 6 h 56"/>
                <a:gd name="T36" fmla="*/ 44 w 51"/>
                <a:gd name="T37" fmla="*/ 3 h 56"/>
                <a:gd name="T38" fmla="*/ 48 w 51"/>
                <a:gd name="T39" fmla="*/ 2 h 56"/>
                <a:gd name="T40" fmla="*/ 51 w 51"/>
                <a:gd name="T41" fmla="*/ 0 h 56"/>
                <a:gd name="T42" fmla="*/ 50 w 51"/>
                <a:gd name="T43" fmla="*/ 1 h 56"/>
                <a:gd name="T44" fmla="*/ 49 w 51"/>
                <a:gd name="T45" fmla="*/ 3 h 56"/>
                <a:gd name="T46" fmla="*/ 46 w 51"/>
                <a:gd name="T47" fmla="*/ 6 h 56"/>
                <a:gd name="T48" fmla="*/ 43 w 51"/>
                <a:gd name="T49" fmla="*/ 9 h 56"/>
                <a:gd name="T50" fmla="*/ 39 w 51"/>
                <a:gd name="T51" fmla="*/ 14 h 56"/>
                <a:gd name="T52" fmla="*/ 38 w 51"/>
                <a:gd name="T53" fmla="*/ 16 h 56"/>
                <a:gd name="T54" fmla="*/ 36 w 51"/>
                <a:gd name="T55" fmla="*/ 19 h 56"/>
                <a:gd name="T56" fmla="*/ 34 w 51"/>
                <a:gd name="T57" fmla="*/ 22 h 56"/>
                <a:gd name="T58" fmla="*/ 33 w 51"/>
                <a:gd name="T59" fmla="*/ 25 h 56"/>
                <a:gd name="T60" fmla="*/ 32 w 51"/>
                <a:gd name="T61" fmla="*/ 28 h 56"/>
                <a:gd name="T62" fmla="*/ 31 w 51"/>
                <a:gd name="T63" fmla="*/ 32 h 56"/>
                <a:gd name="T64" fmla="*/ 30 w 51"/>
                <a:gd name="T65" fmla="*/ 35 h 56"/>
                <a:gd name="T66" fmla="*/ 28 w 51"/>
                <a:gd name="T67" fmla="*/ 39 h 56"/>
                <a:gd name="T68" fmla="*/ 26 w 51"/>
                <a:gd name="T69" fmla="*/ 42 h 56"/>
                <a:gd name="T70" fmla="*/ 24 w 51"/>
                <a:gd name="T71" fmla="*/ 45 h 56"/>
                <a:gd name="T72" fmla="*/ 21 w 51"/>
                <a:gd name="T73" fmla="*/ 48 h 56"/>
                <a:gd name="T74" fmla="*/ 18 w 51"/>
                <a:gd name="T75" fmla="*/ 50 h 56"/>
                <a:gd name="T76" fmla="*/ 15 w 51"/>
                <a:gd name="T77" fmla="*/ 52 h 56"/>
                <a:gd name="T78" fmla="*/ 13 w 51"/>
                <a:gd name="T79" fmla="*/ 53 h 56"/>
                <a:gd name="T80" fmla="*/ 8 w 51"/>
                <a:gd name="T81" fmla="*/ 55 h 56"/>
                <a:gd name="T82" fmla="*/ 4 w 51"/>
                <a:gd name="T83" fmla="*/ 55 h 56"/>
                <a:gd name="T84" fmla="*/ 0 w 51"/>
                <a:gd name="T85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1" h="56">
                  <a:moveTo>
                    <a:pt x="0" y="56"/>
                  </a:moveTo>
                  <a:cubicBezTo>
                    <a:pt x="0" y="56"/>
                    <a:pt x="2" y="55"/>
                    <a:pt x="3" y="54"/>
                  </a:cubicBezTo>
                  <a:cubicBezTo>
                    <a:pt x="5" y="53"/>
                    <a:pt x="8" y="52"/>
                    <a:pt x="11" y="50"/>
                  </a:cubicBezTo>
                  <a:cubicBezTo>
                    <a:pt x="12" y="48"/>
                    <a:pt x="14" y="47"/>
                    <a:pt x="15" y="46"/>
                  </a:cubicBezTo>
                  <a:cubicBezTo>
                    <a:pt x="16" y="45"/>
                    <a:pt x="17" y="45"/>
                    <a:pt x="17" y="44"/>
                  </a:cubicBezTo>
                  <a:cubicBezTo>
                    <a:pt x="18" y="43"/>
                    <a:pt x="19" y="42"/>
                    <a:pt x="19" y="41"/>
                  </a:cubicBezTo>
                  <a:cubicBezTo>
                    <a:pt x="20" y="41"/>
                    <a:pt x="20" y="40"/>
                    <a:pt x="21" y="39"/>
                  </a:cubicBezTo>
                  <a:cubicBezTo>
                    <a:pt x="21" y="38"/>
                    <a:pt x="22" y="37"/>
                    <a:pt x="22" y="36"/>
                  </a:cubicBezTo>
                  <a:cubicBezTo>
                    <a:pt x="23" y="35"/>
                    <a:pt x="23" y="34"/>
                    <a:pt x="23" y="33"/>
                  </a:cubicBezTo>
                  <a:cubicBezTo>
                    <a:pt x="24" y="32"/>
                    <a:pt x="24" y="31"/>
                    <a:pt x="24" y="30"/>
                  </a:cubicBezTo>
                  <a:cubicBezTo>
                    <a:pt x="25" y="28"/>
                    <a:pt x="25" y="27"/>
                    <a:pt x="25" y="26"/>
                  </a:cubicBezTo>
                  <a:cubicBezTo>
                    <a:pt x="26" y="25"/>
                    <a:pt x="26" y="24"/>
                    <a:pt x="27" y="22"/>
                  </a:cubicBezTo>
                  <a:cubicBezTo>
                    <a:pt x="28" y="21"/>
                    <a:pt x="28" y="20"/>
                    <a:pt x="29" y="19"/>
                  </a:cubicBezTo>
                  <a:cubicBezTo>
                    <a:pt x="29" y="18"/>
                    <a:pt x="30" y="17"/>
                    <a:pt x="31" y="16"/>
                  </a:cubicBezTo>
                  <a:cubicBezTo>
                    <a:pt x="32" y="15"/>
                    <a:pt x="32" y="14"/>
                    <a:pt x="33" y="13"/>
                  </a:cubicBezTo>
                  <a:cubicBezTo>
                    <a:pt x="34" y="12"/>
                    <a:pt x="34" y="11"/>
                    <a:pt x="35" y="10"/>
                  </a:cubicBezTo>
                  <a:cubicBezTo>
                    <a:pt x="36" y="10"/>
                    <a:pt x="37" y="9"/>
                    <a:pt x="38" y="8"/>
                  </a:cubicBezTo>
                  <a:cubicBezTo>
                    <a:pt x="38" y="8"/>
                    <a:pt x="39" y="7"/>
                    <a:pt x="40" y="6"/>
                  </a:cubicBezTo>
                  <a:cubicBezTo>
                    <a:pt x="41" y="5"/>
                    <a:pt x="43" y="4"/>
                    <a:pt x="44" y="3"/>
                  </a:cubicBezTo>
                  <a:cubicBezTo>
                    <a:pt x="46" y="3"/>
                    <a:pt x="47" y="2"/>
                    <a:pt x="48" y="2"/>
                  </a:cubicBezTo>
                  <a:cubicBezTo>
                    <a:pt x="50" y="1"/>
                    <a:pt x="51" y="0"/>
                    <a:pt x="51" y="0"/>
                  </a:cubicBezTo>
                  <a:cubicBezTo>
                    <a:pt x="51" y="0"/>
                    <a:pt x="51" y="1"/>
                    <a:pt x="50" y="1"/>
                  </a:cubicBezTo>
                  <a:cubicBezTo>
                    <a:pt x="50" y="1"/>
                    <a:pt x="49" y="2"/>
                    <a:pt x="49" y="3"/>
                  </a:cubicBezTo>
                  <a:cubicBezTo>
                    <a:pt x="48" y="4"/>
                    <a:pt x="47" y="4"/>
                    <a:pt x="46" y="6"/>
                  </a:cubicBezTo>
                  <a:cubicBezTo>
                    <a:pt x="45" y="7"/>
                    <a:pt x="44" y="8"/>
                    <a:pt x="43" y="9"/>
                  </a:cubicBezTo>
                  <a:cubicBezTo>
                    <a:pt x="42" y="11"/>
                    <a:pt x="40" y="12"/>
                    <a:pt x="39" y="14"/>
                  </a:cubicBezTo>
                  <a:cubicBezTo>
                    <a:pt x="39" y="15"/>
                    <a:pt x="38" y="15"/>
                    <a:pt x="38" y="16"/>
                  </a:cubicBezTo>
                  <a:cubicBezTo>
                    <a:pt x="37" y="17"/>
                    <a:pt x="36" y="18"/>
                    <a:pt x="36" y="19"/>
                  </a:cubicBezTo>
                  <a:cubicBezTo>
                    <a:pt x="35" y="20"/>
                    <a:pt x="35" y="21"/>
                    <a:pt x="34" y="22"/>
                  </a:cubicBezTo>
                  <a:cubicBezTo>
                    <a:pt x="34" y="23"/>
                    <a:pt x="34" y="24"/>
                    <a:pt x="33" y="25"/>
                  </a:cubicBezTo>
                  <a:cubicBezTo>
                    <a:pt x="33" y="26"/>
                    <a:pt x="32" y="27"/>
                    <a:pt x="32" y="28"/>
                  </a:cubicBezTo>
                  <a:cubicBezTo>
                    <a:pt x="32" y="29"/>
                    <a:pt x="31" y="30"/>
                    <a:pt x="31" y="32"/>
                  </a:cubicBezTo>
                  <a:cubicBezTo>
                    <a:pt x="31" y="33"/>
                    <a:pt x="30" y="34"/>
                    <a:pt x="30" y="35"/>
                  </a:cubicBezTo>
                  <a:cubicBezTo>
                    <a:pt x="30" y="37"/>
                    <a:pt x="29" y="38"/>
                    <a:pt x="28" y="39"/>
                  </a:cubicBezTo>
                  <a:cubicBezTo>
                    <a:pt x="28" y="40"/>
                    <a:pt x="27" y="41"/>
                    <a:pt x="26" y="42"/>
                  </a:cubicBezTo>
                  <a:cubicBezTo>
                    <a:pt x="25" y="43"/>
                    <a:pt x="25" y="44"/>
                    <a:pt x="24" y="45"/>
                  </a:cubicBezTo>
                  <a:cubicBezTo>
                    <a:pt x="23" y="46"/>
                    <a:pt x="22" y="47"/>
                    <a:pt x="21" y="48"/>
                  </a:cubicBezTo>
                  <a:cubicBezTo>
                    <a:pt x="20" y="49"/>
                    <a:pt x="19" y="49"/>
                    <a:pt x="18" y="50"/>
                  </a:cubicBezTo>
                  <a:cubicBezTo>
                    <a:pt x="17" y="51"/>
                    <a:pt x="16" y="51"/>
                    <a:pt x="15" y="52"/>
                  </a:cubicBezTo>
                  <a:cubicBezTo>
                    <a:pt x="15" y="52"/>
                    <a:pt x="14" y="53"/>
                    <a:pt x="13" y="53"/>
                  </a:cubicBezTo>
                  <a:cubicBezTo>
                    <a:pt x="11" y="54"/>
                    <a:pt x="9" y="54"/>
                    <a:pt x="8" y="55"/>
                  </a:cubicBezTo>
                  <a:cubicBezTo>
                    <a:pt x="6" y="55"/>
                    <a:pt x="5" y="55"/>
                    <a:pt x="4" y="55"/>
                  </a:cubicBezTo>
                  <a:cubicBezTo>
                    <a:pt x="2" y="56"/>
                    <a:pt x="0" y="56"/>
                    <a:pt x="0" y="56"/>
                  </a:cubicBezTo>
                  <a:close/>
                </a:path>
              </a:pathLst>
            </a:custGeom>
            <a:solidFill>
              <a:srgbClr val="5EAC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8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773988" y="4983163"/>
              <a:ext cx="82550" cy="293688"/>
            </a:xfrm>
            <a:custGeom>
              <a:avLst/>
              <a:gdLst>
                <a:gd name="T0" fmla="*/ 14 w 22"/>
                <a:gd name="T1" fmla="*/ 78 h 78"/>
                <a:gd name="T2" fmla="*/ 15 w 22"/>
                <a:gd name="T3" fmla="*/ 75 h 78"/>
                <a:gd name="T4" fmla="*/ 16 w 22"/>
                <a:gd name="T5" fmla="*/ 65 h 78"/>
                <a:gd name="T6" fmla="*/ 16 w 22"/>
                <a:gd name="T7" fmla="*/ 60 h 78"/>
                <a:gd name="T8" fmla="*/ 16 w 22"/>
                <a:gd name="T9" fmla="*/ 56 h 78"/>
                <a:gd name="T10" fmla="*/ 15 w 22"/>
                <a:gd name="T11" fmla="*/ 53 h 78"/>
                <a:gd name="T12" fmla="*/ 14 w 22"/>
                <a:gd name="T13" fmla="*/ 50 h 78"/>
                <a:gd name="T14" fmla="*/ 13 w 22"/>
                <a:gd name="T15" fmla="*/ 47 h 78"/>
                <a:gd name="T16" fmla="*/ 11 w 22"/>
                <a:gd name="T17" fmla="*/ 44 h 78"/>
                <a:gd name="T18" fmla="*/ 9 w 22"/>
                <a:gd name="T19" fmla="*/ 41 h 78"/>
                <a:gd name="T20" fmla="*/ 7 w 22"/>
                <a:gd name="T21" fmla="*/ 38 h 78"/>
                <a:gd name="T22" fmla="*/ 5 w 22"/>
                <a:gd name="T23" fmla="*/ 34 h 78"/>
                <a:gd name="T24" fmla="*/ 3 w 22"/>
                <a:gd name="T25" fmla="*/ 30 h 78"/>
                <a:gd name="T26" fmla="*/ 2 w 22"/>
                <a:gd name="T27" fmla="*/ 27 h 78"/>
                <a:gd name="T28" fmla="*/ 1 w 22"/>
                <a:gd name="T29" fmla="*/ 23 h 78"/>
                <a:gd name="T30" fmla="*/ 1 w 22"/>
                <a:gd name="T31" fmla="*/ 19 h 78"/>
                <a:gd name="T32" fmla="*/ 0 w 22"/>
                <a:gd name="T33" fmla="*/ 16 h 78"/>
                <a:gd name="T34" fmla="*/ 0 w 22"/>
                <a:gd name="T35" fmla="*/ 13 h 78"/>
                <a:gd name="T36" fmla="*/ 1 w 22"/>
                <a:gd name="T37" fmla="*/ 7 h 78"/>
                <a:gd name="T38" fmla="*/ 2 w 22"/>
                <a:gd name="T39" fmla="*/ 3 h 78"/>
                <a:gd name="T40" fmla="*/ 3 w 22"/>
                <a:gd name="T41" fmla="*/ 0 h 78"/>
                <a:gd name="T42" fmla="*/ 3 w 22"/>
                <a:gd name="T43" fmla="*/ 1 h 78"/>
                <a:gd name="T44" fmla="*/ 3 w 22"/>
                <a:gd name="T45" fmla="*/ 3 h 78"/>
                <a:gd name="T46" fmla="*/ 3 w 22"/>
                <a:gd name="T47" fmla="*/ 7 h 78"/>
                <a:gd name="T48" fmla="*/ 4 w 22"/>
                <a:gd name="T49" fmla="*/ 12 h 78"/>
                <a:gd name="T50" fmla="*/ 6 w 22"/>
                <a:gd name="T51" fmla="*/ 18 h 78"/>
                <a:gd name="T52" fmla="*/ 7 w 22"/>
                <a:gd name="T53" fmla="*/ 21 h 78"/>
                <a:gd name="T54" fmla="*/ 8 w 22"/>
                <a:gd name="T55" fmla="*/ 25 h 78"/>
                <a:gd name="T56" fmla="*/ 9 w 22"/>
                <a:gd name="T57" fmla="*/ 28 h 78"/>
                <a:gd name="T58" fmla="*/ 11 w 22"/>
                <a:gd name="T59" fmla="*/ 31 h 78"/>
                <a:gd name="T60" fmla="*/ 13 w 22"/>
                <a:gd name="T61" fmla="*/ 34 h 78"/>
                <a:gd name="T62" fmla="*/ 15 w 22"/>
                <a:gd name="T63" fmla="*/ 37 h 78"/>
                <a:gd name="T64" fmla="*/ 17 w 22"/>
                <a:gd name="T65" fmla="*/ 40 h 78"/>
                <a:gd name="T66" fmla="*/ 19 w 22"/>
                <a:gd name="T67" fmla="*/ 44 h 78"/>
                <a:gd name="T68" fmla="*/ 20 w 22"/>
                <a:gd name="T69" fmla="*/ 48 h 78"/>
                <a:gd name="T70" fmla="*/ 21 w 22"/>
                <a:gd name="T71" fmla="*/ 52 h 78"/>
                <a:gd name="T72" fmla="*/ 22 w 22"/>
                <a:gd name="T73" fmla="*/ 56 h 78"/>
                <a:gd name="T74" fmla="*/ 22 w 22"/>
                <a:gd name="T75" fmla="*/ 60 h 78"/>
                <a:gd name="T76" fmla="*/ 21 w 22"/>
                <a:gd name="T77" fmla="*/ 63 h 78"/>
                <a:gd name="T78" fmla="*/ 20 w 22"/>
                <a:gd name="T79" fmla="*/ 66 h 78"/>
                <a:gd name="T80" fmla="*/ 18 w 22"/>
                <a:gd name="T81" fmla="*/ 71 h 78"/>
                <a:gd name="T82" fmla="*/ 16 w 22"/>
                <a:gd name="T83" fmla="*/ 75 h 78"/>
                <a:gd name="T84" fmla="*/ 14 w 22"/>
                <a:gd name="T85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2" h="78">
                  <a:moveTo>
                    <a:pt x="14" y="78"/>
                  </a:moveTo>
                  <a:cubicBezTo>
                    <a:pt x="14" y="78"/>
                    <a:pt x="15" y="77"/>
                    <a:pt x="15" y="75"/>
                  </a:cubicBezTo>
                  <a:cubicBezTo>
                    <a:pt x="16" y="72"/>
                    <a:pt x="16" y="69"/>
                    <a:pt x="16" y="65"/>
                  </a:cubicBezTo>
                  <a:cubicBezTo>
                    <a:pt x="17" y="64"/>
                    <a:pt x="17" y="62"/>
                    <a:pt x="16" y="60"/>
                  </a:cubicBezTo>
                  <a:cubicBezTo>
                    <a:pt x="16" y="59"/>
                    <a:pt x="16" y="57"/>
                    <a:pt x="16" y="56"/>
                  </a:cubicBezTo>
                  <a:cubicBezTo>
                    <a:pt x="16" y="55"/>
                    <a:pt x="16" y="54"/>
                    <a:pt x="15" y="53"/>
                  </a:cubicBezTo>
                  <a:cubicBezTo>
                    <a:pt x="15" y="52"/>
                    <a:pt x="15" y="51"/>
                    <a:pt x="14" y="50"/>
                  </a:cubicBezTo>
                  <a:cubicBezTo>
                    <a:pt x="14" y="49"/>
                    <a:pt x="14" y="48"/>
                    <a:pt x="13" y="47"/>
                  </a:cubicBezTo>
                  <a:cubicBezTo>
                    <a:pt x="12" y="46"/>
                    <a:pt x="12" y="45"/>
                    <a:pt x="11" y="44"/>
                  </a:cubicBezTo>
                  <a:cubicBezTo>
                    <a:pt x="9" y="41"/>
                    <a:pt x="9" y="41"/>
                    <a:pt x="9" y="41"/>
                  </a:cubicBezTo>
                  <a:cubicBezTo>
                    <a:pt x="9" y="40"/>
                    <a:pt x="8" y="39"/>
                    <a:pt x="7" y="38"/>
                  </a:cubicBezTo>
                  <a:cubicBezTo>
                    <a:pt x="6" y="37"/>
                    <a:pt x="6" y="35"/>
                    <a:pt x="5" y="34"/>
                  </a:cubicBezTo>
                  <a:cubicBezTo>
                    <a:pt x="4" y="33"/>
                    <a:pt x="4" y="32"/>
                    <a:pt x="3" y="30"/>
                  </a:cubicBezTo>
                  <a:cubicBezTo>
                    <a:pt x="3" y="29"/>
                    <a:pt x="2" y="28"/>
                    <a:pt x="2" y="27"/>
                  </a:cubicBezTo>
                  <a:cubicBezTo>
                    <a:pt x="2" y="25"/>
                    <a:pt x="1" y="24"/>
                    <a:pt x="1" y="23"/>
                  </a:cubicBezTo>
                  <a:cubicBezTo>
                    <a:pt x="1" y="22"/>
                    <a:pt x="1" y="21"/>
                    <a:pt x="1" y="19"/>
                  </a:cubicBezTo>
                  <a:cubicBezTo>
                    <a:pt x="1" y="18"/>
                    <a:pt x="0" y="17"/>
                    <a:pt x="0" y="16"/>
                  </a:cubicBezTo>
                  <a:cubicBezTo>
                    <a:pt x="0" y="15"/>
                    <a:pt x="0" y="14"/>
                    <a:pt x="0" y="13"/>
                  </a:cubicBezTo>
                  <a:cubicBezTo>
                    <a:pt x="0" y="11"/>
                    <a:pt x="1" y="9"/>
                    <a:pt x="1" y="7"/>
                  </a:cubicBezTo>
                  <a:cubicBezTo>
                    <a:pt x="1" y="6"/>
                    <a:pt x="1" y="4"/>
                    <a:pt x="2" y="3"/>
                  </a:cubicBezTo>
                  <a:cubicBezTo>
                    <a:pt x="2" y="1"/>
                    <a:pt x="3" y="0"/>
                    <a:pt x="3" y="0"/>
                  </a:cubicBezTo>
                  <a:cubicBezTo>
                    <a:pt x="3" y="0"/>
                    <a:pt x="3" y="0"/>
                    <a:pt x="3" y="1"/>
                  </a:cubicBezTo>
                  <a:cubicBezTo>
                    <a:pt x="3" y="1"/>
                    <a:pt x="3" y="2"/>
                    <a:pt x="3" y="3"/>
                  </a:cubicBezTo>
                  <a:cubicBezTo>
                    <a:pt x="3" y="4"/>
                    <a:pt x="3" y="6"/>
                    <a:pt x="3" y="7"/>
                  </a:cubicBezTo>
                  <a:cubicBezTo>
                    <a:pt x="4" y="9"/>
                    <a:pt x="4" y="11"/>
                    <a:pt x="4" y="12"/>
                  </a:cubicBezTo>
                  <a:cubicBezTo>
                    <a:pt x="5" y="14"/>
                    <a:pt x="5" y="16"/>
                    <a:pt x="6" y="18"/>
                  </a:cubicBezTo>
                  <a:cubicBezTo>
                    <a:pt x="6" y="19"/>
                    <a:pt x="6" y="20"/>
                    <a:pt x="7" y="21"/>
                  </a:cubicBezTo>
                  <a:cubicBezTo>
                    <a:pt x="7" y="23"/>
                    <a:pt x="7" y="24"/>
                    <a:pt x="8" y="25"/>
                  </a:cubicBezTo>
                  <a:cubicBezTo>
                    <a:pt x="8" y="26"/>
                    <a:pt x="9" y="27"/>
                    <a:pt x="9" y="28"/>
                  </a:cubicBezTo>
                  <a:cubicBezTo>
                    <a:pt x="10" y="29"/>
                    <a:pt x="10" y="30"/>
                    <a:pt x="11" y="31"/>
                  </a:cubicBezTo>
                  <a:cubicBezTo>
                    <a:pt x="11" y="32"/>
                    <a:pt x="12" y="33"/>
                    <a:pt x="13" y="34"/>
                  </a:cubicBezTo>
                  <a:cubicBezTo>
                    <a:pt x="13" y="35"/>
                    <a:pt x="14" y="36"/>
                    <a:pt x="15" y="37"/>
                  </a:cubicBezTo>
                  <a:cubicBezTo>
                    <a:pt x="16" y="38"/>
                    <a:pt x="16" y="39"/>
                    <a:pt x="17" y="40"/>
                  </a:cubicBezTo>
                  <a:cubicBezTo>
                    <a:pt x="18" y="42"/>
                    <a:pt x="18" y="43"/>
                    <a:pt x="19" y="44"/>
                  </a:cubicBezTo>
                  <a:cubicBezTo>
                    <a:pt x="20" y="45"/>
                    <a:pt x="20" y="47"/>
                    <a:pt x="20" y="48"/>
                  </a:cubicBezTo>
                  <a:cubicBezTo>
                    <a:pt x="21" y="49"/>
                    <a:pt x="21" y="51"/>
                    <a:pt x="21" y="52"/>
                  </a:cubicBezTo>
                  <a:cubicBezTo>
                    <a:pt x="22" y="53"/>
                    <a:pt x="22" y="55"/>
                    <a:pt x="22" y="56"/>
                  </a:cubicBezTo>
                  <a:cubicBezTo>
                    <a:pt x="22" y="57"/>
                    <a:pt x="22" y="58"/>
                    <a:pt x="22" y="60"/>
                  </a:cubicBezTo>
                  <a:cubicBezTo>
                    <a:pt x="21" y="61"/>
                    <a:pt x="21" y="62"/>
                    <a:pt x="21" y="63"/>
                  </a:cubicBezTo>
                  <a:cubicBezTo>
                    <a:pt x="21" y="64"/>
                    <a:pt x="21" y="65"/>
                    <a:pt x="20" y="66"/>
                  </a:cubicBezTo>
                  <a:cubicBezTo>
                    <a:pt x="20" y="68"/>
                    <a:pt x="19" y="70"/>
                    <a:pt x="18" y="71"/>
                  </a:cubicBezTo>
                  <a:cubicBezTo>
                    <a:pt x="18" y="73"/>
                    <a:pt x="17" y="74"/>
                    <a:pt x="16" y="75"/>
                  </a:cubicBezTo>
                  <a:cubicBezTo>
                    <a:pt x="15" y="77"/>
                    <a:pt x="14" y="78"/>
                    <a:pt x="14" y="78"/>
                  </a:cubicBezTo>
                  <a:close/>
                </a:path>
              </a:pathLst>
            </a:custGeom>
            <a:solidFill>
              <a:srgbClr val="5EAC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8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826375" y="4979988"/>
              <a:ext cx="60325" cy="293688"/>
            </a:xfrm>
            <a:custGeom>
              <a:avLst/>
              <a:gdLst>
                <a:gd name="T0" fmla="*/ 0 w 16"/>
                <a:gd name="T1" fmla="*/ 78 h 78"/>
                <a:gd name="T2" fmla="*/ 2 w 16"/>
                <a:gd name="T3" fmla="*/ 75 h 78"/>
                <a:gd name="T4" fmla="*/ 4 w 16"/>
                <a:gd name="T5" fmla="*/ 71 h 78"/>
                <a:gd name="T6" fmla="*/ 5 w 16"/>
                <a:gd name="T7" fmla="*/ 69 h 78"/>
                <a:gd name="T8" fmla="*/ 6 w 16"/>
                <a:gd name="T9" fmla="*/ 67 h 78"/>
                <a:gd name="T10" fmla="*/ 7 w 16"/>
                <a:gd name="T11" fmla="*/ 64 h 78"/>
                <a:gd name="T12" fmla="*/ 8 w 16"/>
                <a:gd name="T13" fmla="*/ 62 h 78"/>
                <a:gd name="T14" fmla="*/ 8 w 16"/>
                <a:gd name="T15" fmla="*/ 61 h 78"/>
                <a:gd name="T16" fmla="*/ 9 w 16"/>
                <a:gd name="T17" fmla="*/ 59 h 78"/>
                <a:gd name="T18" fmla="*/ 9 w 16"/>
                <a:gd name="T19" fmla="*/ 58 h 78"/>
                <a:gd name="T20" fmla="*/ 9 w 16"/>
                <a:gd name="T21" fmla="*/ 55 h 78"/>
                <a:gd name="T22" fmla="*/ 10 w 16"/>
                <a:gd name="T23" fmla="*/ 48 h 78"/>
                <a:gd name="T24" fmla="*/ 8 w 16"/>
                <a:gd name="T25" fmla="*/ 41 h 78"/>
                <a:gd name="T26" fmla="*/ 6 w 16"/>
                <a:gd name="T27" fmla="*/ 33 h 78"/>
                <a:gd name="T28" fmla="*/ 5 w 16"/>
                <a:gd name="T29" fmla="*/ 29 h 78"/>
                <a:gd name="T30" fmla="*/ 5 w 16"/>
                <a:gd name="T31" fmla="*/ 26 h 78"/>
                <a:gd name="T32" fmla="*/ 5 w 16"/>
                <a:gd name="T33" fmla="*/ 18 h 78"/>
                <a:gd name="T34" fmla="*/ 7 w 16"/>
                <a:gd name="T35" fmla="*/ 12 h 78"/>
                <a:gd name="T36" fmla="*/ 8 w 16"/>
                <a:gd name="T37" fmla="*/ 7 h 78"/>
                <a:gd name="T38" fmla="*/ 10 w 16"/>
                <a:gd name="T39" fmla="*/ 3 h 78"/>
                <a:gd name="T40" fmla="*/ 12 w 16"/>
                <a:gd name="T41" fmla="*/ 0 h 78"/>
                <a:gd name="T42" fmla="*/ 12 w 16"/>
                <a:gd name="T43" fmla="*/ 1 h 78"/>
                <a:gd name="T44" fmla="*/ 11 w 16"/>
                <a:gd name="T45" fmla="*/ 3 h 78"/>
                <a:gd name="T46" fmla="*/ 11 w 16"/>
                <a:gd name="T47" fmla="*/ 7 h 78"/>
                <a:gd name="T48" fmla="*/ 10 w 16"/>
                <a:gd name="T49" fmla="*/ 12 h 78"/>
                <a:gd name="T50" fmla="*/ 10 w 16"/>
                <a:gd name="T51" fmla="*/ 18 h 78"/>
                <a:gd name="T52" fmla="*/ 11 w 16"/>
                <a:gd name="T53" fmla="*/ 25 h 78"/>
                <a:gd name="T54" fmla="*/ 12 w 16"/>
                <a:gd name="T55" fmla="*/ 28 h 78"/>
                <a:gd name="T56" fmla="*/ 12 w 16"/>
                <a:gd name="T57" fmla="*/ 32 h 78"/>
                <a:gd name="T58" fmla="*/ 15 w 16"/>
                <a:gd name="T59" fmla="*/ 39 h 78"/>
                <a:gd name="T60" fmla="*/ 16 w 16"/>
                <a:gd name="T61" fmla="*/ 47 h 78"/>
                <a:gd name="T62" fmla="*/ 16 w 16"/>
                <a:gd name="T63" fmla="*/ 52 h 78"/>
                <a:gd name="T64" fmla="*/ 15 w 16"/>
                <a:gd name="T65" fmla="*/ 56 h 78"/>
                <a:gd name="T66" fmla="*/ 14 w 16"/>
                <a:gd name="T67" fmla="*/ 59 h 78"/>
                <a:gd name="T68" fmla="*/ 13 w 16"/>
                <a:gd name="T69" fmla="*/ 63 h 78"/>
                <a:gd name="T70" fmla="*/ 11 w 16"/>
                <a:gd name="T71" fmla="*/ 66 h 78"/>
                <a:gd name="T72" fmla="*/ 10 w 16"/>
                <a:gd name="T73" fmla="*/ 68 h 78"/>
                <a:gd name="T74" fmla="*/ 6 w 16"/>
                <a:gd name="T75" fmla="*/ 73 h 78"/>
                <a:gd name="T76" fmla="*/ 3 w 16"/>
                <a:gd name="T77" fmla="*/ 76 h 78"/>
                <a:gd name="T78" fmla="*/ 0 w 16"/>
                <a:gd name="T79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6" h="78">
                  <a:moveTo>
                    <a:pt x="0" y="78"/>
                  </a:moveTo>
                  <a:cubicBezTo>
                    <a:pt x="0" y="78"/>
                    <a:pt x="1" y="77"/>
                    <a:pt x="2" y="75"/>
                  </a:cubicBezTo>
                  <a:cubicBezTo>
                    <a:pt x="3" y="74"/>
                    <a:pt x="3" y="73"/>
                    <a:pt x="4" y="71"/>
                  </a:cubicBezTo>
                  <a:cubicBezTo>
                    <a:pt x="4" y="71"/>
                    <a:pt x="5" y="70"/>
                    <a:pt x="5" y="69"/>
                  </a:cubicBezTo>
                  <a:cubicBezTo>
                    <a:pt x="6" y="68"/>
                    <a:pt x="6" y="67"/>
                    <a:pt x="6" y="67"/>
                  </a:cubicBezTo>
                  <a:cubicBezTo>
                    <a:pt x="7" y="66"/>
                    <a:pt x="7" y="65"/>
                    <a:pt x="7" y="64"/>
                  </a:cubicBezTo>
                  <a:cubicBezTo>
                    <a:pt x="7" y="63"/>
                    <a:pt x="8" y="63"/>
                    <a:pt x="8" y="62"/>
                  </a:cubicBezTo>
                  <a:cubicBezTo>
                    <a:pt x="8" y="62"/>
                    <a:pt x="8" y="61"/>
                    <a:pt x="8" y="61"/>
                  </a:cubicBezTo>
                  <a:cubicBezTo>
                    <a:pt x="8" y="60"/>
                    <a:pt x="8" y="60"/>
                    <a:pt x="9" y="59"/>
                  </a:cubicBezTo>
                  <a:cubicBezTo>
                    <a:pt x="9" y="59"/>
                    <a:pt x="9" y="58"/>
                    <a:pt x="9" y="58"/>
                  </a:cubicBezTo>
                  <a:cubicBezTo>
                    <a:pt x="9" y="57"/>
                    <a:pt x="9" y="56"/>
                    <a:pt x="9" y="55"/>
                  </a:cubicBezTo>
                  <a:cubicBezTo>
                    <a:pt x="10" y="52"/>
                    <a:pt x="10" y="50"/>
                    <a:pt x="10" y="48"/>
                  </a:cubicBezTo>
                  <a:cubicBezTo>
                    <a:pt x="9" y="46"/>
                    <a:pt x="9" y="43"/>
                    <a:pt x="8" y="41"/>
                  </a:cubicBezTo>
                  <a:cubicBezTo>
                    <a:pt x="7" y="39"/>
                    <a:pt x="6" y="36"/>
                    <a:pt x="6" y="33"/>
                  </a:cubicBezTo>
                  <a:cubicBezTo>
                    <a:pt x="6" y="32"/>
                    <a:pt x="5" y="31"/>
                    <a:pt x="5" y="29"/>
                  </a:cubicBezTo>
                  <a:cubicBezTo>
                    <a:pt x="5" y="28"/>
                    <a:pt x="5" y="27"/>
                    <a:pt x="5" y="26"/>
                  </a:cubicBezTo>
                  <a:cubicBezTo>
                    <a:pt x="5" y="23"/>
                    <a:pt x="5" y="20"/>
                    <a:pt x="5" y="18"/>
                  </a:cubicBezTo>
                  <a:cubicBezTo>
                    <a:pt x="6" y="16"/>
                    <a:pt x="6" y="14"/>
                    <a:pt x="7" y="12"/>
                  </a:cubicBezTo>
                  <a:cubicBezTo>
                    <a:pt x="7" y="10"/>
                    <a:pt x="8" y="8"/>
                    <a:pt x="8" y="7"/>
                  </a:cubicBezTo>
                  <a:cubicBezTo>
                    <a:pt x="9" y="5"/>
                    <a:pt x="10" y="4"/>
                    <a:pt x="10" y="3"/>
                  </a:cubicBezTo>
                  <a:cubicBezTo>
                    <a:pt x="11" y="1"/>
                    <a:pt x="12" y="0"/>
                    <a:pt x="12" y="0"/>
                  </a:cubicBezTo>
                  <a:cubicBezTo>
                    <a:pt x="12" y="0"/>
                    <a:pt x="12" y="0"/>
                    <a:pt x="12" y="1"/>
                  </a:cubicBezTo>
                  <a:cubicBezTo>
                    <a:pt x="12" y="1"/>
                    <a:pt x="12" y="2"/>
                    <a:pt x="11" y="3"/>
                  </a:cubicBezTo>
                  <a:cubicBezTo>
                    <a:pt x="11" y="4"/>
                    <a:pt x="11" y="6"/>
                    <a:pt x="11" y="7"/>
                  </a:cubicBezTo>
                  <a:cubicBezTo>
                    <a:pt x="11" y="9"/>
                    <a:pt x="11" y="11"/>
                    <a:pt x="10" y="12"/>
                  </a:cubicBezTo>
                  <a:cubicBezTo>
                    <a:pt x="10" y="14"/>
                    <a:pt x="10" y="16"/>
                    <a:pt x="10" y="18"/>
                  </a:cubicBezTo>
                  <a:cubicBezTo>
                    <a:pt x="10" y="21"/>
                    <a:pt x="11" y="23"/>
                    <a:pt x="11" y="25"/>
                  </a:cubicBezTo>
                  <a:cubicBezTo>
                    <a:pt x="11" y="26"/>
                    <a:pt x="11" y="27"/>
                    <a:pt x="12" y="28"/>
                  </a:cubicBezTo>
                  <a:cubicBezTo>
                    <a:pt x="12" y="30"/>
                    <a:pt x="12" y="31"/>
                    <a:pt x="12" y="32"/>
                  </a:cubicBezTo>
                  <a:cubicBezTo>
                    <a:pt x="13" y="34"/>
                    <a:pt x="14" y="37"/>
                    <a:pt x="15" y="39"/>
                  </a:cubicBezTo>
                  <a:cubicBezTo>
                    <a:pt x="16" y="42"/>
                    <a:pt x="16" y="45"/>
                    <a:pt x="16" y="47"/>
                  </a:cubicBezTo>
                  <a:cubicBezTo>
                    <a:pt x="16" y="49"/>
                    <a:pt x="16" y="50"/>
                    <a:pt x="16" y="52"/>
                  </a:cubicBezTo>
                  <a:cubicBezTo>
                    <a:pt x="16" y="53"/>
                    <a:pt x="16" y="54"/>
                    <a:pt x="15" y="56"/>
                  </a:cubicBezTo>
                  <a:cubicBezTo>
                    <a:pt x="15" y="57"/>
                    <a:pt x="15" y="58"/>
                    <a:pt x="14" y="59"/>
                  </a:cubicBezTo>
                  <a:cubicBezTo>
                    <a:pt x="14" y="60"/>
                    <a:pt x="14" y="62"/>
                    <a:pt x="13" y="63"/>
                  </a:cubicBezTo>
                  <a:cubicBezTo>
                    <a:pt x="12" y="64"/>
                    <a:pt x="12" y="65"/>
                    <a:pt x="11" y="66"/>
                  </a:cubicBezTo>
                  <a:cubicBezTo>
                    <a:pt x="11" y="67"/>
                    <a:pt x="10" y="68"/>
                    <a:pt x="10" y="68"/>
                  </a:cubicBezTo>
                  <a:cubicBezTo>
                    <a:pt x="9" y="70"/>
                    <a:pt x="7" y="72"/>
                    <a:pt x="6" y="73"/>
                  </a:cubicBezTo>
                  <a:cubicBezTo>
                    <a:pt x="5" y="74"/>
                    <a:pt x="4" y="75"/>
                    <a:pt x="3" y="76"/>
                  </a:cubicBezTo>
                  <a:cubicBezTo>
                    <a:pt x="1" y="77"/>
                    <a:pt x="0" y="78"/>
                    <a:pt x="0" y="78"/>
                  </a:cubicBezTo>
                  <a:close/>
                </a:path>
              </a:pathLst>
            </a:custGeom>
            <a:solidFill>
              <a:srgbClr val="5EAC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8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829550" y="5005388"/>
              <a:ext cx="128588" cy="268288"/>
            </a:xfrm>
            <a:custGeom>
              <a:avLst/>
              <a:gdLst>
                <a:gd name="T0" fmla="*/ 0 w 34"/>
                <a:gd name="T1" fmla="*/ 71 h 71"/>
                <a:gd name="T2" fmla="*/ 2 w 34"/>
                <a:gd name="T3" fmla="*/ 68 h 71"/>
                <a:gd name="T4" fmla="*/ 8 w 34"/>
                <a:gd name="T5" fmla="*/ 62 h 71"/>
                <a:gd name="T6" fmla="*/ 12 w 34"/>
                <a:gd name="T7" fmla="*/ 57 h 71"/>
                <a:gd name="T8" fmla="*/ 13 w 34"/>
                <a:gd name="T9" fmla="*/ 54 h 71"/>
                <a:gd name="T10" fmla="*/ 14 w 34"/>
                <a:gd name="T11" fmla="*/ 51 h 71"/>
                <a:gd name="T12" fmla="*/ 15 w 34"/>
                <a:gd name="T13" fmla="*/ 48 h 71"/>
                <a:gd name="T14" fmla="*/ 16 w 34"/>
                <a:gd name="T15" fmla="*/ 44 h 71"/>
                <a:gd name="T16" fmla="*/ 16 w 34"/>
                <a:gd name="T17" fmla="*/ 41 h 71"/>
                <a:gd name="T18" fmla="*/ 16 w 34"/>
                <a:gd name="T19" fmla="*/ 37 h 71"/>
                <a:gd name="T20" fmla="*/ 16 w 34"/>
                <a:gd name="T21" fmla="*/ 33 h 71"/>
                <a:gd name="T22" fmla="*/ 17 w 34"/>
                <a:gd name="T23" fmla="*/ 29 h 71"/>
                <a:gd name="T24" fmla="*/ 17 w 34"/>
                <a:gd name="T25" fmla="*/ 25 h 71"/>
                <a:gd name="T26" fmla="*/ 18 w 34"/>
                <a:gd name="T27" fmla="*/ 21 h 71"/>
                <a:gd name="T28" fmla="*/ 20 w 34"/>
                <a:gd name="T29" fmla="*/ 18 h 71"/>
                <a:gd name="T30" fmla="*/ 21 w 34"/>
                <a:gd name="T31" fmla="*/ 15 h 71"/>
                <a:gd name="T32" fmla="*/ 23 w 34"/>
                <a:gd name="T33" fmla="*/ 12 h 71"/>
                <a:gd name="T34" fmla="*/ 25 w 34"/>
                <a:gd name="T35" fmla="*/ 9 h 71"/>
                <a:gd name="T36" fmla="*/ 28 w 34"/>
                <a:gd name="T37" fmla="*/ 5 h 71"/>
                <a:gd name="T38" fmla="*/ 31 w 34"/>
                <a:gd name="T39" fmla="*/ 2 h 71"/>
                <a:gd name="T40" fmla="*/ 34 w 34"/>
                <a:gd name="T41" fmla="*/ 0 h 71"/>
                <a:gd name="T42" fmla="*/ 34 w 34"/>
                <a:gd name="T43" fmla="*/ 0 h 71"/>
                <a:gd name="T44" fmla="*/ 32 w 34"/>
                <a:gd name="T45" fmla="*/ 3 h 71"/>
                <a:gd name="T46" fmla="*/ 30 w 34"/>
                <a:gd name="T47" fmla="*/ 6 h 71"/>
                <a:gd name="T48" fmla="*/ 28 w 34"/>
                <a:gd name="T49" fmla="*/ 11 h 71"/>
                <a:gd name="T50" fmla="*/ 26 w 34"/>
                <a:gd name="T51" fmla="*/ 17 h 71"/>
                <a:gd name="T52" fmla="*/ 25 w 34"/>
                <a:gd name="T53" fmla="*/ 20 h 71"/>
                <a:gd name="T54" fmla="*/ 24 w 34"/>
                <a:gd name="T55" fmla="*/ 23 h 71"/>
                <a:gd name="T56" fmla="*/ 24 w 34"/>
                <a:gd name="T57" fmla="*/ 26 h 71"/>
                <a:gd name="T58" fmla="*/ 23 w 34"/>
                <a:gd name="T59" fmla="*/ 30 h 71"/>
                <a:gd name="T60" fmla="*/ 23 w 34"/>
                <a:gd name="T61" fmla="*/ 33 h 71"/>
                <a:gd name="T62" fmla="*/ 23 w 34"/>
                <a:gd name="T63" fmla="*/ 37 h 71"/>
                <a:gd name="T64" fmla="*/ 23 w 34"/>
                <a:gd name="T65" fmla="*/ 41 h 71"/>
                <a:gd name="T66" fmla="*/ 23 w 34"/>
                <a:gd name="T67" fmla="*/ 45 h 71"/>
                <a:gd name="T68" fmla="*/ 22 w 34"/>
                <a:gd name="T69" fmla="*/ 50 h 71"/>
                <a:gd name="T70" fmla="*/ 20 w 34"/>
                <a:gd name="T71" fmla="*/ 53 h 71"/>
                <a:gd name="T72" fmla="*/ 18 w 34"/>
                <a:gd name="T73" fmla="*/ 57 h 71"/>
                <a:gd name="T74" fmla="*/ 16 w 34"/>
                <a:gd name="T75" fmla="*/ 60 h 71"/>
                <a:gd name="T76" fmla="*/ 14 w 34"/>
                <a:gd name="T77" fmla="*/ 62 h 71"/>
                <a:gd name="T78" fmla="*/ 11 w 34"/>
                <a:gd name="T79" fmla="*/ 64 h 71"/>
                <a:gd name="T80" fmla="*/ 7 w 34"/>
                <a:gd name="T81" fmla="*/ 68 h 71"/>
                <a:gd name="T82" fmla="*/ 3 w 34"/>
                <a:gd name="T83" fmla="*/ 70 h 71"/>
                <a:gd name="T84" fmla="*/ 0 w 34"/>
                <a:gd name="T85" fmla="*/ 71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4" h="71">
                  <a:moveTo>
                    <a:pt x="0" y="71"/>
                  </a:moveTo>
                  <a:cubicBezTo>
                    <a:pt x="0" y="71"/>
                    <a:pt x="1" y="70"/>
                    <a:pt x="2" y="68"/>
                  </a:cubicBezTo>
                  <a:cubicBezTo>
                    <a:pt x="4" y="67"/>
                    <a:pt x="6" y="65"/>
                    <a:pt x="8" y="62"/>
                  </a:cubicBezTo>
                  <a:cubicBezTo>
                    <a:pt x="10" y="60"/>
                    <a:pt x="11" y="58"/>
                    <a:pt x="12" y="57"/>
                  </a:cubicBezTo>
                  <a:cubicBezTo>
                    <a:pt x="12" y="56"/>
                    <a:pt x="13" y="55"/>
                    <a:pt x="13" y="54"/>
                  </a:cubicBezTo>
                  <a:cubicBezTo>
                    <a:pt x="14" y="53"/>
                    <a:pt x="14" y="52"/>
                    <a:pt x="14" y="51"/>
                  </a:cubicBezTo>
                  <a:cubicBezTo>
                    <a:pt x="15" y="50"/>
                    <a:pt x="15" y="49"/>
                    <a:pt x="15" y="48"/>
                  </a:cubicBezTo>
                  <a:cubicBezTo>
                    <a:pt x="16" y="47"/>
                    <a:pt x="16" y="46"/>
                    <a:pt x="16" y="44"/>
                  </a:cubicBezTo>
                  <a:cubicBezTo>
                    <a:pt x="16" y="43"/>
                    <a:pt x="16" y="42"/>
                    <a:pt x="16" y="41"/>
                  </a:cubicBezTo>
                  <a:cubicBezTo>
                    <a:pt x="16" y="40"/>
                    <a:pt x="16" y="39"/>
                    <a:pt x="16" y="37"/>
                  </a:cubicBezTo>
                  <a:cubicBezTo>
                    <a:pt x="16" y="36"/>
                    <a:pt x="16" y="35"/>
                    <a:pt x="16" y="33"/>
                  </a:cubicBezTo>
                  <a:cubicBezTo>
                    <a:pt x="16" y="32"/>
                    <a:pt x="16" y="31"/>
                    <a:pt x="17" y="29"/>
                  </a:cubicBezTo>
                  <a:cubicBezTo>
                    <a:pt x="17" y="28"/>
                    <a:pt x="17" y="26"/>
                    <a:pt x="17" y="25"/>
                  </a:cubicBezTo>
                  <a:cubicBezTo>
                    <a:pt x="18" y="24"/>
                    <a:pt x="18" y="23"/>
                    <a:pt x="18" y="21"/>
                  </a:cubicBezTo>
                  <a:cubicBezTo>
                    <a:pt x="19" y="20"/>
                    <a:pt x="19" y="19"/>
                    <a:pt x="20" y="18"/>
                  </a:cubicBezTo>
                  <a:cubicBezTo>
                    <a:pt x="20" y="17"/>
                    <a:pt x="21" y="16"/>
                    <a:pt x="21" y="15"/>
                  </a:cubicBezTo>
                  <a:cubicBezTo>
                    <a:pt x="22" y="14"/>
                    <a:pt x="22" y="13"/>
                    <a:pt x="23" y="12"/>
                  </a:cubicBezTo>
                  <a:cubicBezTo>
                    <a:pt x="24" y="11"/>
                    <a:pt x="24" y="10"/>
                    <a:pt x="25" y="9"/>
                  </a:cubicBezTo>
                  <a:cubicBezTo>
                    <a:pt x="26" y="7"/>
                    <a:pt x="27" y="6"/>
                    <a:pt x="28" y="5"/>
                  </a:cubicBezTo>
                  <a:cubicBezTo>
                    <a:pt x="29" y="4"/>
                    <a:pt x="30" y="3"/>
                    <a:pt x="31" y="2"/>
                  </a:cubicBezTo>
                  <a:cubicBezTo>
                    <a:pt x="33" y="0"/>
                    <a:pt x="34" y="0"/>
                    <a:pt x="34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3" y="1"/>
                    <a:pt x="33" y="2"/>
                    <a:pt x="32" y="3"/>
                  </a:cubicBezTo>
                  <a:cubicBezTo>
                    <a:pt x="32" y="4"/>
                    <a:pt x="31" y="5"/>
                    <a:pt x="30" y="6"/>
                  </a:cubicBezTo>
                  <a:cubicBezTo>
                    <a:pt x="30" y="8"/>
                    <a:pt x="29" y="9"/>
                    <a:pt x="28" y="11"/>
                  </a:cubicBezTo>
                  <a:cubicBezTo>
                    <a:pt x="28" y="13"/>
                    <a:pt x="27" y="15"/>
                    <a:pt x="26" y="17"/>
                  </a:cubicBezTo>
                  <a:cubicBezTo>
                    <a:pt x="26" y="18"/>
                    <a:pt x="25" y="19"/>
                    <a:pt x="25" y="20"/>
                  </a:cubicBezTo>
                  <a:cubicBezTo>
                    <a:pt x="25" y="21"/>
                    <a:pt x="25" y="22"/>
                    <a:pt x="24" y="23"/>
                  </a:cubicBezTo>
                  <a:cubicBezTo>
                    <a:pt x="24" y="24"/>
                    <a:pt x="24" y="25"/>
                    <a:pt x="24" y="26"/>
                  </a:cubicBezTo>
                  <a:cubicBezTo>
                    <a:pt x="24" y="28"/>
                    <a:pt x="23" y="29"/>
                    <a:pt x="23" y="30"/>
                  </a:cubicBezTo>
                  <a:cubicBezTo>
                    <a:pt x="23" y="31"/>
                    <a:pt x="23" y="32"/>
                    <a:pt x="23" y="33"/>
                  </a:cubicBezTo>
                  <a:cubicBezTo>
                    <a:pt x="23" y="35"/>
                    <a:pt x="23" y="36"/>
                    <a:pt x="23" y="37"/>
                  </a:cubicBezTo>
                  <a:cubicBezTo>
                    <a:pt x="23" y="39"/>
                    <a:pt x="23" y="40"/>
                    <a:pt x="23" y="41"/>
                  </a:cubicBezTo>
                  <a:cubicBezTo>
                    <a:pt x="23" y="43"/>
                    <a:pt x="23" y="44"/>
                    <a:pt x="23" y="45"/>
                  </a:cubicBezTo>
                  <a:cubicBezTo>
                    <a:pt x="22" y="47"/>
                    <a:pt x="22" y="48"/>
                    <a:pt x="22" y="50"/>
                  </a:cubicBezTo>
                  <a:cubicBezTo>
                    <a:pt x="21" y="51"/>
                    <a:pt x="21" y="52"/>
                    <a:pt x="20" y="53"/>
                  </a:cubicBezTo>
                  <a:cubicBezTo>
                    <a:pt x="19" y="54"/>
                    <a:pt x="19" y="56"/>
                    <a:pt x="18" y="57"/>
                  </a:cubicBezTo>
                  <a:cubicBezTo>
                    <a:pt x="17" y="58"/>
                    <a:pt x="17" y="59"/>
                    <a:pt x="16" y="60"/>
                  </a:cubicBezTo>
                  <a:cubicBezTo>
                    <a:pt x="15" y="61"/>
                    <a:pt x="14" y="61"/>
                    <a:pt x="14" y="62"/>
                  </a:cubicBezTo>
                  <a:cubicBezTo>
                    <a:pt x="13" y="63"/>
                    <a:pt x="12" y="64"/>
                    <a:pt x="11" y="64"/>
                  </a:cubicBezTo>
                  <a:cubicBezTo>
                    <a:pt x="10" y="66"/>
                    <a:pt x="8" y="67"/>
                    <a:pt x="7" y="68"/>
                  </a:cubicBezTo>
                  <a:cubicBezTo>
                    <a:pt x="5" y="68"/>
                    <a:pt x="4" y="69"/>
                    <a:pt x="3" y="70"/>
                  </a:cubicBezTo>
                  <a:cubicBezTo>
                    <a:pt x="1" y="70"/>
                    <a:pt x="0" y="71"/>
                    <a:pt x="0" y="71"/>
                  </a:cubicBezTo>
                  <a:close/>
                </a:path>
              </a:pathLst>
            </a:custGeom>
            <a:solidFill>
              <a:srgbClr val="5EAC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9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702550" y="5029200"/>
              <a:ext cx="134938" cy="244475"/>
            </a:xfrm>
            <a:custGeom>
              <a:avLst/>
              <a:gdLst>
                <a:gd name="T0" fmla="*/ 34 w 36"/>
                <a:gd name="T1" fmla="*/ 65 h 65"/>
                <a:gd name="T2" fmla="*/ 34 w 36"/>
                <a:gd name="T3" fmla="*/ 61 h 65"/>
                <a:gd name="T4" fmla="*/ 32 w 36"/>
                <a:gd name="T5" fmla="*/ 53 h 65"/>
                <a:gd name="T6" fmla="*/ 27 w 36"/>
                <a:gd name="T7" fmla="*/ 43 h 65"/>
                <a:gd name="T8" fmla="*/ 23 w 36"/>
                <a:gd name="T9" fmla="*/ 38 h 65"/>
                <a:gd name="T10" fmla="*/ 18 w 36"/>
                <a:gd name="T11" fmla="*/ 34 h 65"/>
                <a:gd name="T12" fmla="*/ 16 w 36"/>
                <a:gd name="T13" fmla="*/ 33 h 65"/>
                <a:gd name="T14" fmla="*/ 15 w 36"/>
                <a:gd name="T15" fmla="*/ 32 h 65"/>
                <a:gd name="T16" fmla="*/ 12 w 36"/>
                <a:gd name="T17" fmla="*/ 29 h 65"/>
                <a:gd name="T18" fmla="*/ 7 w 36"/>
                <a:gd name="T19" fmla="*/ 24 h 65"/>
                <a:gd name="T20" fmla="*/ 2 w 36"/>
                <a:gd name="T21" fmla="*/ 12 h 65"/>
                <a:gd name="T22" fmla="*/ 0 w 36"/>
                <a:gd name="T23" fmla="*/ 3 h 65"/>
                <a:gd name="T24" fmla="*/ 1 w 36"/>
                <a:gd name="T25" fmla="*/ 0 h 65"/>
                <a:gd name="T26" fmla="*/ 2 w 36"/>
                <a:gd name="T27" fmla="*/ 3 h 65"/>
                <a:gd name="T28" fmla="*/ 5 w 36"/>
                <a:gd name="T29" fmla="*/ 11 h 65"/>
                <a:gd name="T30" fmla="*/ 12 w 36"/>
                <a:gd name="T31" fmla="*/ 20 h 65"/>
                <a:gd name="T32" fmla="*/ 16 w 36"/>
                <a:gd name="T33" fmla="*/ 25 h 65"/>
                <a:gd name="T34" fmla="*/ 19 w 36"/>
                <a:gd name="T35" fmla="*/ 27 h 65"/>
                <a:gd name="T36" fmla="*/ 20 w 36"/>
                <a:gd name="T37" fmla="*/ 28 h 65"/>
                <a:gd name="T38" fmla="*/ 22 w 36"/>
                <a:gd name="T39" fmla="*/ 29 h 65"/>
                <a:gd name="T40" fmla="*/ 27 w 36"/>
                <a:gd name="T41" fmla="*/ 34 h 65"/>
                <a:gd name="T42" fmla="*/ 32 w 36"/>
                <a:gd name="T43" fmla="*/ 40 h 65"/>
                <a:gd name="T44" fmla="*/ 36 w 36"/>
                <a:gd name="T45" fmla="*/ 53 h 65"/>
                <a:gd name="T46" fmla="*/ 35 w 36"/>
                <a:gd name="T47" fmla="*/ 62 h 65"/>
                <a:gd name="T48" fmla="*/ 34 w 36"/>
                <a:gd name="T49" fmla="*/ 65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6" h="65">
                  <a:moveTo>
                    <a:pt x="34" y="65"/>
                  </a:moveTo>
                  <a:cubicBezTo>
                    <a:pt x="34" y="65"/>
                    <a:pt x="34" y="64"/>
                    <a:pt x="34" y="61"/>
                  </a:cubicBezTo>
                  <a:cubicBezTo>
                    <a:pt x="33" y="59"/>
                    <a:pt x="33" y="57"/>
                    <a:pt x="32" y="53"/>
                  </a:cubicBezTo>
                  <a:cubicBezTo>
                    <a:pt x="31" y="50"/>
                    <a:pt x="29" y="46"/>
                    <a:pt x="27" y="43"/>
                  </a:cubicBezTo>
                  <a:cubicBezTo>
                    <a:pt x="26" y="41"/>
                    <a:pt x="24" y="40"/>
                    <a:pt x="23" y="38"/>
                  </a:cubicBezTo>
                  <a:cubicBezTo>
                    <a:pt x="21" y="37"/>
                    <a:pt x="20" y="36"/>
                    <a:pt x="18" y="34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5" y="32"/>
                    <a:pt x="15" y="32"/>
                    <a:pt x="15" y="32"/>
                  </a:cubicBezTo>
                  <a:cubicBezTo>
                    <a:pt x="14" y="31"/>
                    <a:pt x="13" y="30"/>
                    <a:pt x="12" y="29"/>
                  </a:cubicBezTo>
                  <a:cubicBezTo>
                    <a:pt x="10" y="28"/>
                    <a:pt x="8" y="26"/>
                    <a:pt x="7" y="24"/>
                  </a:cubicBezTo>
                  <a:cubicBezTo>
                    <a:pt x="4" y="20"/>
                    <a:pt x="3" y="16"/>
                    <a:pt x="2" y="12"/>
                  </a:cubicBezTo>
                  <a:cubicBezTo>
                    <a:pt x="1" y="8"/>
                    <a:pt x="0" y="5"/>
                    <a:pt x="0" y="3"/>
                  </a:cubicBezTo>
                  <a:cubicBezTo>
                    <a:pt x="0" y="1"/>
                    <a:pt x="1" y="0"/>
                    <a:pt x="1" y="0"/>
                  </a:cubicBezTo>
                  <a:cubicBezTo>
                    <a:pt x="1" y="0"/>
                    <a:pt x="1" y="1"/>
                    <a:pt x="2" y="3"/>
                  </a:cubicBezTo>
                  <a:cubicBezTo>
                    <a:pt x="2" y="5"/>
                    <a:pt x="4" y="8"/>
                    <a:pt x="5" y="11"/>
                  </a:cubicBezTo>
                  <a:cubicBezTo>
                    <a:pt x="7" y="14"/>
                    <a:pt x="9" y="17"/>
                    <a:pt x="12" y="20"/>
                  </a:cubicBezTo>
                  <a:cubicBezTo>
                    <a:pt x="13" y="22"/>
                    <a:pt x="15" y="23"/>
                    <a:pt x="16" y="25"/>
                  </a:cubicBezTo>
                  <a:cubicBezTo>
                    <a:pt x="17" y="25"/>
                    <a:pt x="18" y="26"/>
                    <a:pt x="19" y="27"/>
                  </a:cubicBezTo>
                  <a:cubicBezTo>
                    <a:pt x="20" y="28"/>
                    <a:pt x="20" y="28"/>
                    <a:pt x="20" y="28"/>
                  </a:cubicBezTo>
                  <a:cubicBezTo>
                    <a:pt x="22" y="29"/>
                    <a:pt x="22" y="29"/>
                    <a:pt x="22" y="29"/>
                  </a:cubicBezTo>
                  <a:cubicBezTo>
                    <a:pt x="24" y="30"/>
                    <a:pt x="26" y="32"/>
                    <a:pt x="27" y="34"/>
                  </a:cubicBezTo>
                  <a:cubicBezTo>
                    <a:pt x="29" y="36"/>
                    <a:pt x="31" y="38"/>
                    <a:pt x="32" y="40"/>
                  </a:cubicBezTo>
                  <a:cubicBezTo>
                    <a:pt x="34" y="44"/>
                    <a:pt x="35" y="49"/>
                    <a:pt x="36" y="53"/>
                  </a:cubicBezTo>
                  <a:cubicBezTo>
                    <a:pt x="36" y="56"/>
                    <a:pt x="35" y="59"/>
                    <a:pt x="35" y="62"/>
                  </a:cubicBezTo>
                  <a:cubicBezTo>
                    <a:pt x="34" y="64"/>
                    <a:pt x="34" y="65"/>
                    <a:pt x="34" y="65"/>
                  </a:cubicBezTo>
                  <a:close/>
                </a:path>
              </a:pathLst>
            </a:custGeom>
            <a:solidFill>
              <a:srgbClr val="5EAC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9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829550" y="5054600"/>
              <a:ext cx="200025" cy="219075"/>
            </a:xfrm>
            <a:custGeom>
              <a:avLst/>
              <a:gdLst>
                <a:gd name="T0" fmla="*/ 0 w 53"/>
                <a:gd name="T1" fmla="*/ 58 h 58"/>
                <a:gd name="T2" fmla="*/ 3 w 53"/>
                <a:gd name="T3" fmla="*/ 56 h 58"/>
                <a:gd name="T4" fmla="*/ 11 w 53"/>
                <a:gd name="T5" fmla="*/ 52 h 58"/>
                <a:gd name="T6" fmla="*/ 15 w 53"/>
                <a:gd name="T7" fmla="*/ 48 h 58"/>
                <a:gd name="T8" fmla="*/ 18 w 53"/>
                <a:gd name="T9" fmla="*/ 46 h 58"/>
                <a:gd name="T10" fmla="*/ 20 w 53"/>
                <a:gd name="T11" fmla="*/ 43 h 58"/>
                <a:gd name="T12" fmla="*/ 21 w 53"/>
                <a:gd name="T13" fmla="*/ 40 h 58"/>
                <a:gd name="T14" fmla="*/ 23 w 53"/>
                <a:gd name="T15" fmla="*/ 37 h 58"/>
                <a:gd name="T16" fmla="*/ 24 w 53"/>
                <a:gd name="T17" fmla="*/ 34 h 58"/>
                <a:gd name="T18" fmla="*/ 25 w 53"/>
                <a:gd name="T19" fmla="*/ 31 h 58"/>
                <a:gd name="T20" fmla="*/ 26 w 53"/>
                <a:gd name="T21" fmla="*/ 27 h 58"/>
                <a:gd name="T22" fmla="*/ 28 w 53"/>
                <a:gd name="T23" fmla="*/ 23 h 58"/>
                <a:gd name="T24" fmla="*/ 30 w 53"/>
                <a:gd name="T25" fmla="*/ 19 h 58"/>
                <a:gd name="T26" fmla="*/ 32 w 53"/>
                <a:gd name="T27" fmla="*/ 16 h 58"/>
                <a:gd name="T28" fmla="*/ 34 w 53"/>
                <a:gd name="T29" fmla="*/ 13 h 58"/>
                <a:gd name="T30" fmla="*/ 37 w 53"/>
                <a:gd name="T31" fmla="*/ 10 h 58"/>
                <a:gd name="T32" fmla="*/ 39 w 53"/>
                <a:gd name="T33" fmla="*/ 8 h 58"/>
                <a:gd name="T34" fmla="*/ 42 w 53"/>
                <a:gd name="T35" fmla="*/ 6 h 58"/>
                <a:gd name="T36" fmla="*/ 46 w 53"/>
                <a:gd name="T37" fmla="*/ 3 h 58"/>
                <a:gd name="T38" fmla="*/ 50 w 53"/>
                <a:gd name="T39" fmla="*/ 1 h 58"/>
                <a:gd name="T40" fmla="*/ 53 w 53"/>
                <a:gd name="T41" fmla="*/ 0 h 58"/>
                <a:gd name="T42" fmla="*/ 52 w 53"/>
                <a:gd name="T43" fmla="*/ 0 h 58"/>
                <a:gd name="T44" fmla="*/ 51 w 53"/>
                <a:gd name="T45" fmla="*/ 2 h 58"/>
                <a:gd name="T46" fmla="*/ 48 w 53"/>
                <a:gd name="T47" fmla="*/ 5 h 58"/>
                <a:gd name="T48" fmla="*/ 44 w 53"/>
                <a:gd name="T49" fmla="*/ 9 h 58"/>
                <a:gd name="T50" fmla="*/ 41 w 53"/>
                <a:gd name="T51" fmla="*/ 14 h 58"/>
                <a:gd name="T52" fmla="*/ 39 w 53"/>
                <a:gd name="T53" fmla="*/ 17 h 58"/>
                <a:gd name="T54" fmla="*/ 37 w 53"/>
                <a:gd name="T55" fmla="*/ 19 h 58"/>
                <a:gd name="T56" fmla="*/ 35 w 53"/>
                <a:gd name="T57" fmla="*/ 22 h 58"/>
                <a:gd name="T58" fmla="*/ 34 w 53"/>
                <a:gd name="T59" fmla="*/ 26 h 58"/>
                <a:gd name="T60" fmla="*/ 33 w 53"/>
                <a:gd name="T61" fmla="*/ 29 h 58"/>
                <a:gd name="T62" fmla="*/ 32 w 53"/>
                <a:gd name="T63" fmla="*/ 33 h 58"/>
                <a:gd name="T64" fmla="*/ 31 w 53"/>
                <a:gd name="T65" fmla="*/ 36 h 58"/>
                <a:gd name="T66" fmla="*/ 29 w 53"/>
                <a:gd name="T67" fmla="*/ 40 h 58"/>
                <a:gd name="T68" fmla="*/ 27 w 53"/>
                <a:gd name="T69" fmla="*/ 44 h 58"/>
                <a:gd name="T70" fmla="*/ 24 w 53"/>
                <a:gd name="T71" fmla="*/ 47 h 58"/>
                <a:gd name="T72" fmla="*/ 21 w 53"/>
                <a:gd name="T73" fmla="*/ 50 h 58"/>
                <a:gd name="T74" fmla="*/ 19 w 53"/>
                <a:gd name="T75" fmla="*/ 52 h 58"/>
                <a:gd name="T76" fmla="*/ 16 w 53"/>
                <a:gd name="T77" fmla="*/ 54 h 58"/>
                <a:gd name="T78" fmla="*/ 13 w 53"/>
                <a:gd name="T79" fmla="*/ 55 h 58"/>
                <a:gd name="T80" fmla="*/ 7 w 53"/>
                <a:gd name="T81" fmla="*/ 57 h 58"/>
                <a:gd name="T82" fmla="*/ 3 w 53"/>
                <a:gd name="T83" fmla="*/ 58 h 58"/>
                <a:gd name="T84" fmla="*/ 0 w 53"/>
                <a:gd name="T85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3" h="58">
                  <a:moveTo>
                    <a:pt x="0" y="58"/>
                  </a:moveTo>
                  <a:cubicBezTo>
                    <a:pt x="0" y="58"/>
                    <a:pt x="1" y="58"/>
                    <a:pt x="3" y="56"/>
                  </a:cubicBezTo>
                  <a:cubicBezTo>
                    <a:pt x="5" y="55"/>
                    <a:pt x="8" y="54"/>
                    <a:pt x="11" y="52"/>
                  </a:cubicBezTo>
                  <a:cubicBezTo>
                    <a:pt x="12" y="51"/>
                    <a:pt x="14" y="49"/>
                    <a:pt x="15" y="48"/>
                  </a:cubicBezTo>
                  <a:cubicBezTo>
                    <a:pt x="16" y="47"/>
                    <a:pt x="17" y="47"/>
                    <a:pt x="18" y="46"/>
                  </a:cubicBezTo>
                  <a:cubicBezTo>
                    <a:pt x="18" y="45"/>
                    <a:pt x="19" y="44"/>
                    <a:pt x="20" y="43"/>
                  </a:cubicBezTo>
                  <a:cubicBezTo>
                    <a:pt x="20" y="42"/>
                    <a:pt x="21" y="41"/>
                    <a:pt x="21" y="40"/>
                  </a:cubicBezTo>
                  <a:cubicBezTo>
                    <a:pt x="22" y="39"/>
                    <a:pt x="23" y="39"/>
                    <a:pt x="23" y="37"/>
                  </a:cubicBezTo>
                  <a:cubicBezTo>
                    <a:pt x="23" y="36"/>
                    <a:pt x="24" y="35"/>
                    <a:pt x="24" y="34"/>
                  </a:cubicBezTo>
                  <a:cubicBezTo>
                    <a:pt x="25" y="33"/>
                    <a:pt x="25" y="32"/>
                    <a:pt x="25" y="31"/>
                  </a:cubicBezTo>
                  <a:cubicBezTo>
                    <a:pt x="26" y="29"/>
                    <a:pt x="26" y="28"/>
                    <a:pt x="26" y="27"/>
                  </a:cubicBezTo>
                  <a:cubicBezTo>
                    <a:pt x="27" y="26"/>
                    <a:pt x="27" y="24"/>
                    <a:pt x="28" y="23"/>
                  </a:cubicBezTo>
                  <a:cubicBezTo>
                    <a:pt x="29" y="22"/>
                    <a:pt x="29" y="21"/>
                    <a:pt x="30" y="19"/>
                  </a:cubicBezTo>
                  <a:cubicBezTo>
                    <a:pt x="31" y="18"/>
                    <a:pt x="31" y="17"/>
                    <a:pt x="32" y="16"/>
                  </a:cubicBezTo>
                  <a:cubicBezTo>
                    <a:pt x="33" y="15"/>
                    <a:pt x="33" y="14"/>
                    <a:pt x="34" y="13"/>
                  </a:cubicBezTo>
                  <a:cubicBezTo>
                    <a:pt x="35" y="12"/>
                    <a:pt x="36" y="11"/>
                    <a:pt x="37" y="10"/>
                  </a:cubicBezTo>
                  <a:cubicBezTo>
                    <a:pt x="37" y="10"/>
                    <a:pt x="38" y="9"/>
                    <a:pt x="39" y="8"/>
                  </a:cubicBezTo>
                  <a:cubicBezTo>
                    <a:pt x="40" y="7"/>
                    <a:pt x="41" y="7"/>
                    <a:pt x="42" y="6"/>
                  </a:cubicBezTo>
                  <a:cubicBezTo>
                    <a:pt x="43" y="5"/>
                    <a:pt x="45" y="4"/>
                    <a:pt x="46" y="3"/>
                  </a:cubicBezTo>
                  <a:cubicBezTo>
                    <a:pt x="47" y="2"/>
                    <a:pt x="49" y="2"/>
                    <a:pt x="50" y="1"/>
                  </a:cubicBezTo>
                  <a:cubicBezTo>
                    <a:pt x="52" y="0"/>
                    <a:pt x="53" y="0"/>
                    <a:pt x="53" y="0"/>
                  </a:cubicBezTo>
                  <a:cubicBezTo>
                    <a:pt x="53" y="0"/>
                    <a:pt x="53" y="0"/>
                    <a:pt x="52" y="0"/>
                  </a:cubicBezTo>
                  <a:cubicBezTo>
                    <a:pt x="52" y="1"/>
                    <a:pt x="51" y="1"/>
                    <a:pt x="51" y="2"/>
                  </a:cubicBezTo>
                  <a:cubicBezTo>
                    <a:pt x="50" y="3"/>
                    <a:pt x="49" y="4"/>
                    <a:pt x="48" y="5"/>
                  </a:cubicBezTo>
                  <a:cubicBezTo>
                    <a:pt x="47" y="6"/>
                    <a:pt x="45" y="8"/>
                    <a:pt x="44" y="9"/>
                  </a:cubicBezTo>
                  <a:cubicBezTo>
                    <a:pt x="43" y="10"/>
                    <a:pt x="42" y="12"/>
                    <a:pt x="41" y="14"/>
                  </a:cubicBezTo>
                  <a:cubicBezTo>
                    <a:pt x="40" y="15"/>
                    <a:pt x="39" y="16"/>
                    <a:pt x="39" y="17"/>
                  </a:cubicBezTo>
                  <a:cubicBezTo>
                    <a:pt x="38" y="17"/>
                    <a:pt x="38" y="18"/>
                    <a:pt x="37" y="19"/>
                  </a:cubicBezTo>
                  <a:cubicBezTo>
                    <a:pt x="37" y="20"/>
                    <a:pt x="36" y="21"/>
                    <a:pt x="35" y="22"/>
                  </a:cubicBezTo>
                  <a:cubicBezTo>
                    <a:pt x="35" y="24"/>
                    <a:pt x="35" y="25"/>
                    <a:pt x="34" y="26"/>
                  </a:cubicBezTo>
                  <a:cubicBezTo>
                    <a:pt x="34" y="27"/>
                    <a:pt x="33" y="28"/>
                    <a:pt x="33" y="29"/>
                  </a:cubicBezTo>
                  <a:cubicBezTo>
                    <a:pt x="32" y="30"/>
                    <a:pt x="32" y="31"/>
                    <a:pt x="32" y="33"/>
                  </a:cubicBezTo>
                  <a:cubicBezTo>
                    <a:pt x="31" y="34"/>
                    <a:pt x="31" y="35"/>
                    <a:pt x="31" y="36"/>
                  </a:cubicBezTo>
                  <a:cubicBezTo>
                    <a:pt x="30" y="38"/>
                    <a:pt x="30" y="39"/>
                    <a:pt x="29" y="40"/>
                  </a:cubicBezTo>
                  <a:cubicBezTo>
                    <a:pt x="28" y="42"/>
                    <a:pt x="28" y="43"/>
                    <a:pt x="27" y="44"/>
                  </a:cubicBezTo>
                  <a:cubicBezTo>
                    <a:pt x="26" y="45"/>
                    <a:pt x="25" y="46"/>
                    <a:pt x="24" y="47"/>
                  </a:cubicBezTo>
                  <a:cubicBezTo>
                    <a:pt x="23" y="48"/>
                    <a:pt x="22" y="49"/>
                    <a:pt x="21" y="50"/>
                  </a:cubicBezTo>
                  <a:cubicBezTo>
                    <a:pt x="20" y="51"/>
                    <a:pt x="19" y="51"/>
                    <a:pt x="19" y="52"/>
                  </a:cubicBezTo>
                  <a:cubicBezTo>
                    <a:pt x="17" y="53"/>
                    <a:pt x="17" y="53"/>
                    <a:pt x="16" y="54"/>
                  </a:cubicBezTo>
                  <a:cubicBezTo>
                    <a:pt x="15" y="54"/>
                    <a:pt x="14" y="55"/>
                    <a:pt x="13" y="55"/>
                  </a:cubicBezTo>
                  <a:cubicBezTo>
                    <a:pt x="11" y="56"/>
                    <a:pt x="9" y="57"/>
                    <a:pt x="7" y="57"/>
                  </a:cubicBezTo>
                  <a:cubicBezTo>
                    <a:pt x="6" y="57"/>
                    <a:pt x="4" y="58"/>
                    <a:pt x="3" y="58"/>
                  </a:cubicBezTo>
                  <a:cubicBezTo>
                    <a:pt x="1" y="58"/>
                    <a:pt x="0" y="58"/>
                    <a:pt x="0" y="58"/>
                  </a:cubicBezTo>
                  <a:close/>
                </a:path>
              </a:pathLst>
            </a:custGeom>
            <a:solidFill>
              <a:srgbClr val="5EAC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9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585325" y="4148138"/>
              <a:ext cx="87313" cy="338138"/>
            </a:xfrm>
            <a:custGeom>
              <a:avLst/>
              <a:gdLst>
                <a:gd name="T0" fmla="*/ 23 w 23"/>
                <a:gd name="T1" fmla="*/ 13 h 90"/>
                <a:gd name="T2" fmla="*/ 23 w 23"/>
                <a:gd name="T3" fmla="*/ 12 h 90"/>
                <a:gd name="T4" fmla="*/ 23 w 23"/>
                <a:gd name="T5" fmla="*/ 12 h 90"/>
                <a:gd name="T6" fmla="*/ 23 w 23"/>
                <a:gd name="T7" fmla="*/ 12 h 90"/>
                <a:gd name="T8" fmla="*/ 11 w 23"/>
                <a:gd name="T9" fmla="*/ 0 h 90"/>
                <a:gd name="T10" fmla="*/ 0 w 23"/>
                <a:gd name="T11" fmla="*/ 12 h 90"/>
                <a:gd name="T12" fmla="*/ 0 w 23"/>
                <a:gd name="T13" fmla="*/ 12 h 90"/>
                <a:gd name="T14" fmla="*/ 0 w 23"/>
                <a:gd name="T15" fmla="*/ 12 h 90"/>
                <a:gd name="T16" fmla="*/ 0 w 23"/>
                <a:gd name="T17" fmla="*/ 13 h 90"/>
                <a:gd name="T18" fmla="*/ 1 w 23"/>
                <a:gd name="T19" fmla="*/ 16 h 90"/>
                <a:gd name="T20" fmla="*/ 8 w 23"/>
                <a:gd name="T21" fmla="*/ 46 h 90"/>
                <a:gd name="T22" fmla="*/ 8 w 23"/>
                <a:gd name="T23" fmla="*/ 46 h 90"/>
                <a:gd name="T24" fmla="*/ 1 w 23"/>
                <a:gd name="T25" fmla="*/ 75 h 90"/>
                <a:gd name="T26" fmla="*/ 0 w 23"/>
                <a:gd name="T27" fmla="*/ 78 h 90"/>
                <a:gd name="T28" fmla="*/ 0 w 23"/>
                <a:gd name="T29" fmla="*/ 78 h 90"/>
                <a:gd name="T30" fmla="*/ 0 w 23"/>
                <a:gd name="T31" fmla="*/ 78 h 90"/>
                <a:gd name="T32" fmla="*/ 0 w 23"/>
                <a:gd name="T33" fmla="*/ 79 h 90"/>
                <a:gd name="T34" fmla="*/ 11 w 23"/>
                <a:gd name="T35" fmla="*/ 90 h 90"/>
                <a:gd name="T36" fmla="*/ 23 w 23"/>
                <a:gd name="T37" fmla="*/ 79 h 90"/>
                <a:gd name="T38" fmla="*/ 23 w 23"/>
                <a:gd name="T39" fmla="*/ 78 h 90"/>
                <a:gd name="T40" fmla="*/ 23 w 23"/>
                <a:gd name="T41" fmla="*/ 78 h 90"/>
                <a:gd name="T42" fmla="*/ 23 w 23"/>
                <a:gd name="T43" fmla="*/ 78 h 90"/>
                <a:gd name="T44" fmla="*/ 22 w 23"/>
                <a:gd name="T45" fmla="*/ 75 h 90"/>
                <a:gd name="T46" fmla="*/ 15 w 23"/>
                <a:gd name="T47" fmla="*/ 45 h 90"/>
                <a:gd name="T48" fmla="*/ 15 w 23"/>
                <a:gd name="T49" fmla="*/ 45 h 90"/>
                <a:gd name="T50" fmla="*/ 22 w 23"/>
                <a:gd name="T51" fmla="*/ 16 h 90"/>
                <a:gd name="T52" fmla="*/ 23 w 23"/>
                <a:gd name="T53" fmla="*/ 13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3" h="90">
                  <a:moveTo>
                    <a:pt x="23" y="13"/>
                  </a:move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5"/>
                    <a:pt x="18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4"/>
                    <a:pt x="1" y="15"/>
                    <a:pt x="1" y="16"/>
                  </a:cubicBezTo>
                  <a:cubicBezTo>
                    <a:pt x="8" y="46"/>
                    <a:pt x="8" y="46"/>
                    <a:pt x="8" y="46"/>
                  </a:cubicBezTo>
                  <a:cubicBezTo>
                    <a:pt x="8" y="46"/>
                    <a:pt x="8" y="46"/>
                    <a:pt x="8" y="46"/>
                  </a:cubicBezTo>
                  <a:cubicBezTo>
                    <a:pt x="1" y="75"/>
                    <a:pt x="1" y="75"/>
                    <a:pt x="1" y="75"/>
                  </a:cubicBezTo>
                  <a:cubicBezTo>
                    <a:pt x="1" y="76"/>
                    <a:pt x="0" y="77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85"/>
                    <a:pt x="5" y="90"/>
                    <a:pt x="11" y="90"/>
                  </a:cubicBezTo>
                  <a:cubicBezTo>
                    <a:pt x="18" y="90"/>
                    <a:pt x="23" y="85"/>
                    <a:pt x="23" y="79"/>
                  </a:cubicBezTo>
                  <a:cubicBezTo>
                    <a:pt x="23" y="78"/>
                    <a:pt x="23" y="78"/>
                    <a:pt x="23" y="78"/>
                  </a:cubicBezTo>
                  <a:cubicBezTo>
                    <a:pt x="23" y="78"/>
                    <a:pt x="23" y="78"/>
                    <a:pt x="23" y="78"/>
                  </a:cubicBezTo>
                  <a:cubicBezTo>
                    <a:pt x="23" y="78"/>
                    <a:pt x="23" y="78"/>
                    <a:pt x="23" y="78"/>
                  </a:cubicBezTo>
                  <a:cubicBezTo>
                    <a:pt x="22" y="77"/>
                    <a:pt x="22" y="76"/>
                    <a:pt x="22" y="75"/>
                  </a:cubicBezTo>
                  <a:cubicBezTo>
                    <a:pt x="15" y="45"/>
                    <a:pt x="15" y="45"/>
                    <a:pt x="15" y="45"/>
                  </a:cubicBezTo>
                  <a:cubicBezTo>
                    <a:pt x="15" y="45"/>
                    <a:pt x="15" y="45"/>
                    <a:pt x="15" y="45"/>
                  </a:cubicBezTo>
                  <a:cubicBezTo>
                    <a:pt x="22" y="16"/>
                    <a:pt x="22" y="16"/>
                    <a:pt x="22" y="16"/>
                  </a:cubicBezTo>
                  <a:cubicBezTo>
                    <a:pt x="22" y="15"/>
                    <a:pt x="22" y="14"/>
                    <a:pt x="23" y="13"/>
                  </a:cubicBezTo>
                  <a:close/>
                </a:path>
              </a:pathLst>
            </a:custGeom>
            <a:solidFill>
              <a:srgbClr val="ED2A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9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477375" y="4268788"/>
              <a:ext cx="206375" cy="96838"/>
            </a:xfrm>
            <a:custGeom>
              <a:avLst/>
              <a:gdLst>
                <a:gd name="T0" fmla="*/ 55 w 55"/>
                <a:gd name="T1" fmla="*/ 13 h 26"/>
                <a:gd name="T2" fmla="*/ 42 w 55"/>
                <a:gd name="T3" fmla="*/ 26 h 26"/>
                <a:gd name="T4" fmla="*/ 13 w 55"/>
                <a:gd name="T5" fmla="*/ 26 h 26"/>
                <a:gd name="T6" fmla="*/ 0 w 55"/>
                <a:gd name="T7" fmla="*/ 13 h 26"/>
                <a:gd name="T8" fmla="*/ 13 w 55"/>
                <a:gd name="T9" fmla="*/ 0 h 26"/>
                <a:gd name="T10" fmla="*/ 42 w 55"/>
                <a:gd name="T11" fmla="*/ 0 h 26"/>
                <a:gd name="T12" fmla="*/ 55 w 55"/>
                <a:gd name="T13" fmla="*/ 1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5" h="26">
                  <a:moveTo>
                    <a:pt x="55" y="13"/>
                  </a:moveTo>
                  <a:cubicBezTo>
                    <a:pt x="55" y="20"/>
                    <a:pt x="49" y="26"/>
                    <a:pt x="42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6" y="26"/>
                    <a:pt x="0" y="20"/>
                    <a:pt x="0" y="13"/>
                  </a:cubicBezTo>
                  <a:cubicBezTo>
                    <a:pt x="0" y="6"/>
                    <a:pt x="6" y="0"/>
                    <a:pt x="13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9" y="0"/>
                    <a:pt x="55" y="6"/>
                    <a:pt x="55" y="1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9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186863" y="4065588"/>
              <a:ext cx="395288" cy="492125"/>
            </a:xfrm>
            <a:custGeom>
              <a:avLst/>
              <a:gdLst>
                <a:gd name="T0" fmla="*/ 103 w 105"/>
                <a:gd name="T1" fmla="*/ 14 h 131"/>
                <a:gd name="T2" fmla="*/ 92 w 105"/>
                <a:gd name="T3" fmla="*/ 0 h 131"/>
                <a:gd name="T4" fmla="*/ 67 w 105"/>
                <a:gd name="T5" fmla="*/ 0 h 131"/>
                <a:gd name="T6" fmla="*/ 40 w 105"/>
                <a:gd name="T7" fmla="*/ 6 h 131"/>
                <a:gd name="T8" fmla="*/ 16 w 105"/>
                <a:gd name="T9" fmla="*/ 19 h 131"/>
                <a:gd name="T10" fmla="*/ 2 w 105"/>
                <a:gd name="T11" fmla="*/ 40 h 131"/>
                <a:gd name="T12" fmla="*/ 1 w 105"/>
                <a:gd name="T13" fmla="*/ 51 h 131"/>
                <a:gd name="T14" fmla="*/ 0 w 105"/>
                <a:gd name="T15" fmla="*/ 65 h 131"/>
                <a:gd name="T16" fmla="*/ 0 w 105"/>
                <a:gd name="T17" fmla="*/ 65 h 131"/>
                <a:gd name="T18" fmla="*/ 0 w 105"/>
                <a:gd name="T19" fmla="*/ 66 h 131"/>
                <a:gd name="T20" fmla="*/ 0 w 105"/>
                <a:gd name="T21" fmla="*/ 66 h 131"/>
                <a:gd name="T22" fmla="*/ 1 w 105"/>
                <a:gd name="T23" fmla="*/ 80 h 131"/>
                <a:gd name="T24" fmla="*/ 2 w 105"/>
                <a:gd name="T25" fmla="*/ 90 h 131"/>
                <a:gd name="T26" fmla="*/ 16 w 105"/>
                <a:gd name="T27" fmla="*/ 112 h 131"/>
                <a:gd name="T28" fmla="*/ 40 w 105"/>
                <a:gd name="T29" fmla="*/ 125 h 131"/>
                <a:gd name="T30" fmla="*/ 67 w 105"/>
                <a:gd name="T31" fmla="*/ 131 h 131"/>
                <a:gd name="T32" fmla="*/ 92 w 105"/>
                <a:gd name="T33" fmla="*/ 131 h 131"/>
                <a:gd name="T34" fmla="*/ 103 w 105"/>
                <a:gd name="T35" fmla="*/ 117 h 131"/>
                <a:gd name="T36" fmla="*/ 92 w 105"/>
                <a:gd name="T37" fmla="*/ 80 h 131"/>
                <a:gd name="T38" fmla="*/ 92 w 105"/>
                <a:gd name="T39" fmla="*/ 51 h 131"/>
                <a:gd name="T40" fmla="*/ 103 w 105"/>
                <a:gd name="T41" fmla="*/ 14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5" h="131">
                  <a:moveTo>
                    <a:pt x="103" y="14"/>
                  </a:moveTo>
                  <a:cubicBezTo>
                    <a:pt x="105" y="6"/>
                    <a:pt x="100" y="0"/>
                    <a:pt x="92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47" y="3"/>
                    <a:pt x="40" y="6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9" y="23"/>
                    <a:pt x="2" y="32"/>
                    <a:pt x="2" y="40"/>
                  </a:cubicBezTo>
                  <a:cubicBezTo>
                    <a:pt x="1" y="51"/>
                    <a:pt x="1" y="51"/>
                    <a:pt x="1" y="51"/>
                  </a:cubicBezTo>
                  <a:cubicBezTo>
                    <a:pt x="0" y="59"/>
                    <a:pt x="0" y="65"/>
                    <a:pt x="0" y="65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0" y="66"/>
                    <a:pt x="0" y="66"/>
                    <a:pt x="0" y="66"/>
                  </a:cubicBezTo>
                  <a:cubicBezTo>
                    <a:pt x="0" y="66"/>
                    <a:pt x="0" y="66"/>
                    <a:pt x="0" y="66"/>
                  </a:cubicBezTo>
                  <a:cubicBezTo>
                    <a:pt x="0" y="66"/>
                    <a:pt x="0" y="72"/>
                    <a:pt x="1" y="80"/>
                  </a:cubicBezTo>
                  <a:cubicBezTo>
                    <a:pt x="2" y="90"/>
                    <a:pt x="2" y="90"/>
                    <a:pt x="2" y="90"/>
                  </a:cubicBezTo>
                  <a:cubicBezTo>
                    <a:pt x="2" y="99"/>
                    <a:pt x="9" y="108"/>
                    <a:pt x="16" y="112"/>
                  </a:cubicBezTo>
                  <a:cubicBezTo>
                    <a:pt x="40" y="125"/>
                    <a:pt x="40" y="125"/>
                    <a:pt x="40" y="125"/>
                  </a:cubicBezTo>
                  <a:cubicBezTo>
                    <a:pt x="47" y="128"/>
                    <a:pt x="59" y="131"/>
                    <a:pt x="67" y="131"/>
                  </a:cubicBezTo>
                  <a:cubicBezTo>
                    <a:pt x="92" y="131"/>
                    <a:pt x="92" y="131"/>
                    <a:pt x="92" y="131"/>
                  </a:cubicBezTo>
                  <a:cubicBezTo>
                    <a:pt x="100" y="131"/>
                    <a:pt x="105" y="125"/>
                    <a:pt x="103" y="117"/>
                  </a:cubicBezTo>
                  <a:cubicBezTo>
                    <a:pt x="92" y="80"/>
                    <a:pt x="92" y="80"/>
                    <a:pt x="92" y="80"/>
                  </a:cubicBezTo>
                  <a:cubicBezTo>
                    <a:pt x="90" y="72"/>
                    <a:pt x="90" y="59"/>
                    <a:pt x="92" y="51"/>
                  </a:cubicBezTo>
                  <a:lnTo>
                    <a:pt x="103" y="14"/>
                  </a:lnTo>
                  <a:close/>
                </a:path>
              </a:pathLst>
            </a:custGeom>
            <a:solidFill>
              <a:srgbClr val="3530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9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720013" y="3963988"/>
              <a:ext cx="1546225" cy="654050"/>
            </a:xfrm>
            <a:custGeom>
              <a:avLst/>
              <a:gdLst>
                <a:gd name="T0" fmla="*/ 411 w 411"/>
                <a:gd name="T1" fmla="*/ 95 h 174"/>
                <a:gd name="T2" fmla="*/ 333 w 411"/>
                <a:gd name="T3" fmla="*/ 174 h 174"/>
                <a:gd name="T4" fmla="*/ 97 w 411"/>
                <a:gd name="T5" fmla="*/ 174 h 174"/>
                <a:gd name="T6" fmla="*/ 0 w 411"/>
                <a:gd name="T7" fmla="*/ 90 h 174"/>
                <a:gd name="T8" fmla="*/ 97 w 411"/>
                <a:gd name="T9" fmla="*/ 0 h 174"/>
                <a:gd name="T10" fmla="*/ 333 w 411"/>
                <a:gd name="T11" fmla="*/ 0 h 174"/>
                <a:gd name="T12" fmla="*/ 411 w 411"/>
                <a:gd name="T13" fmla="*/ 78 h 174"/>
                <a:gd name="T14" fmla="*/ 411 w 411"/>
                <a:gd name="T15" fmla="*/ 95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11" h="174">
                  <a:moveTo>
                    <a:pt x="411" y="95"/>
                  </a:moveTo>
                  <a:cubicBezTo>
                    <a:pt x="411" y="139"/>
                    <a:pt x="376" y="174"/>
                    <a:pt x="333" y="174"/>
                  </a:cubicBezTo>
                  <a:cubicBezTo>
                    <a:pt x="97" y="174"/>
                    <a:pt x="97" y="174"/>
                    <a:pt x="97" y="174"/>
                  </a:cubicBezTo>
                  <a:cubicBezTo>
                    <a:pt x="54" y="174"/>
                    <a:pt x="0" y="145"/>
                    <a:pt x="0" y="90"/>
                  </a:cubicBezTo>
                  <a:cubicBezTo>
                    <a:pt x="0" y="35"/>
                    <a:pt x="54" y="0"/>
                    <a:pt x="97" y="0"/>
                  </a:cubicBezTo>
                  <a:cubicBezTo>
                    <a:pt x="333" y="0"/>
                    <a:pt x="333" y="0"/>
                    <a:pt x="333" y="0"/>
                  </a:cubicBezTo>
                  <a:cubicBezTo>
                    <a:pt x="376" y="0"/>
                    <a:pt x="411" y="35"/>
                    <a:pt x="411" y="78"/>
                  </a:cubicBezTo>
                  <a:lnTo>
                    <a:pt x="411" y="95"/>
                  </a:lnTo>
                  <a:close/>
                </a:path>
              </a:pathLst>
            </a:custGeom>
            <a:solidFill>
              <a:srgbClr val="463F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9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197850" y="3771900"/>
              <a:ext cx="387350" cy="266700"/>
            </a:xfrm>
            <a:custGeom>
              <a:avLst/>
              <a:gdLst>
                <a:gd name="T0" fmla="*/ 103 w 103"/>
                <a:gd name="T1" fmla="*/ 49 h 71"/>
                <a:gd name="T2" fmla="*/ 81 w 103"/>
                <a:gd name="T3" fmla="*/ 71 h 71"/>
                <a:gd name="T4" fmla="*/ 22 w 103"/>
                <a:gd name="T5" fmla="*/ 71 h 71"/>
                <a:gd name="T6" fmla="*/ 0 w 103"/>
                <a:gd name="T7" fmla="*/ 49 h 71"/>
                <a:gd name="T8" fmla="*/ 0 w 103"/>
                <a:gd name="T9" fmla="*/ 22 h 71"/>
                <a:gd name="T10" fmla="*/ 22 w 103"/>
                <a:gd name="T11" fmla="*/ 0 h 71"/>
                <a:gd name="T12" fmla="*/ 81 w 103"/>
                <a:gd name="T13" fmla="*/ 0 h 71"/>
                <a:gd name="T14" fmla="*/ 103 w 103"/>
                <a:gd name="T15" fmla="*/ 22 h 71"/>
                <a:gd name="T16" fmla="*/ 103 w 103"/>
                <a:gd name="T17" fmla="*/ 49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3" h="71">
                  <a:moveTo>
                    <a:pt x="103" y="49"/>
                  </a:moveTo>
                  <a:cubicBezTo>
                    <a:pt x="103" y="61"/>
                    <a:pt x="93" y="71"/>
                    <a:pt x="81" y="71"/>
                  </a:cubicBezTo>
                  <a:cubicBezTo>
                    <a:pt x="22" y="71"/>
                    <a:pt x="22" y="71"/>
                    <a:pt x="22" y="71"/>
                  </a:cubicBezTo>
                  <a:cubicBezTo>
                    <a:pt x="10" y="71"/>
                    <a:pt x="0" y="61"/>
                    <a:pt x="0" y="49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0"/>
                    <a:pt x="10" y="0"/>
                    <a:pt x="22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93" y="0"/>
                    <a:pt x="103" y="10"/>
                    <a:pt x="103" y="22"/>
                  </a:cubicBezTo>
                  <a:lnTo>
                    <a:pt x="103" y="49"/>
                  </a:lnTo>
                  <a:close/>
                </a:path>
              </a:pathLst>
            </a:custGeom>
            <a:solidFill>
              <a:srgbClr val="3530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9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153400" y="3756025"/>
              <a:ext cx="465138" cy="79375"/>
            </a:xfrm>
            <a:custGeom>
              <a:avLst/>
              <a:gdLst>
                <a:gd name="T0" fmla="*/ 124 w 124"/>
                <a:gd name="T1" fmla="*/ 11 h 21"/>
                <a:gd name="T2" fmla="*/ 114 w 124"/>
                <a:gd name="T3" fmla="*/ 21 h 21"/>
                <a:gd name="T4" fmla="*/ 11 w 124"/>
                <a:gd name="T5" fmla="*/ 21 h 21"/>
                <a:gd name="T6" fmla="*/ 0 w 124"/>
                <a:gd name="T7" fmla="*/ 11 h 21"/>
                <a:gd name="T8" fmla="*/ 11 w 124"/>
                <a:gd name="T9" fmla="*/ 0 h 21"/>
                <a:gd name="T10" fmla="*/ 114 w 124"/>
                <a:gd name="T11" fmla="*/ 0 h 21"/>
                <a:gd name="T12" fmla="*/ 124 w 124"/>
                <a:gd name="T13" fmla="*/ 1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4" h="21">
                  <a:moveTo>
                    <a:pt x="124" y="11"/>
                  </a:moveTo>
                  <a:cubicBezTo>
                    <a:pt x="124" y="16"/>
                    <a:pt x="119" y="21"/>
                    <a:pt x="114" y="21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5" y="21"/>
                    <a:pt x="0" y="16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14" y="0"/>
                    <a:pt x="114" y="0"/>
                    <a:pt x="114" y="0"/>
                  </a:cubicBezTo>
                  <a:cubicBezTo>
                    <a:pt x="119" y="0"/>
                    <a:pt x="124" y="5"/>
                    <a:pt x="124" y="11"/>
                  </a:cubicBezTo>
                  <a:close/>
                </a:path>
              </a:pathLst>
            </a:custGeom>
            <a:solidFill>
              <a:srgbClr val="463F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98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7988300" y="4197350"/>
              <a:ext cx="184150" cy="187325"/>
            </a:xfrm>
            <a:prstGeom prst="ellipse">
              <a:avLst/>
            </a:prstGeom>
            <a:solidFill>
              <a:srgbClr val="00AA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99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7969250" y="4178300"/>
              <a:ext cx="225425" cy="225425"/>
            </a:xfrm>
            <a:custGeom>
              <a:avLst/>
              <a:gdLst>
                <a:gd name="T0" fmla="*/ 30 w 60"/>
                <a:gd name="T1" fmla="*/ 60 h 60"/>
                <a:gd name="T2" fmla="*/ 0 w 60"/>
                <a:gd name="T3" fmla="*/ 30 h 60"/>
                <a:gd name="T4" fmla="*/ 30 w 60"/>
                <a:gd name="T5" fmla="*/ 0 h 60"/>
                <a:gd name="T6" fmla="*/ 60 w 60"/>
                <a:gd name="T7" fmla="*/ 30 h 60"/>
                <a:gd name="T8" fmla="*/ 30 w 60"/>
                <a:gd name="T9" fmla="*/ 60 h 60"/>
                <a:gd name="T10" fmla="*/ 30 w 60"/>
                <a:gd name="T11" fmla="*/ 11 h 60"/>
                <a:gd name="T12" fmla="*/ 11 w 60"/>
                <a:gd name="T13" fmla="*/ 30 h 60"/>
                <a:gd name="T14" fmla="*/ 30 w 60"/>
                <a:gd name="T15" fmla="*/ 49 h 60"/>
                <a:gd name="T16" fmla="*/ 49 w 60"/>
                <a:gd name="T17" fmla="*/ 30 h 60"/>
                <a:gd name="T18" fmla="*/ 30 w 60"/>
                <a:gd name="T19" fmla="*/ 11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60">
                  <a:moveTo>
                    <a:pt x="30" y="60"/>
                  </a:moveTo>
                  <a:cubicBezTo>
                    <a:pt x="13" y="60"/>
                    <a:pt x="0" y="47"/>
                    <a:pt x="0" y="30"/>
                  </a:cubicBezTo>
                  <a:cubicBezTo>
                    <a:pt x="0" y="13"/>
                    <a:pt x="13" y="0"/>
                    <a:pt x="30" y="0"/>
                  </a:cubicBezTo>
                  <a:cubicBezTo>
                    <a:pt x="46" y="0"/>
                    <a:pt x="60" y="13"/>
                    <a:pt x="60" y="30"/>
                  </a:cubicBezTo>
                  <a:cubicBezTo>
                    <a:pt x="60" y="47"/>
                    <a:pt x="46" y="60"/>
                    <a:pt x="30" y="60"/>
                  </a:cubicBezTo>
                  <a:close/>
                  <a:moveTo>
                    <a:pt x="30" y="11"/>
                  </a:moveTo>
                  <a:cubicBezTo>
                    <a:pt x="19" y="11"/>
                    <a:pt x="11" y="20"/>
                    <a:pt x="11" y="30"/>
                  </a:cubicBezTo>
                  <a:cubicBezTo>
                    <a:pt x="11" y="41"/>
                    <a:pt x="19" y="49"/>
                    <a:pt x="30" y="49"/>
                  </a:cubicBezTo>
                  <a:cubicBezTo>
                    <a:pt x="40" y="49"/>
                    <a:pt x="49" y="41"/>
                    <a:pt x="49" y="30"/>
                  </a:cubicBezTo>
                  <a:cubicBezTo>
                    <a:pt x="49" y="20"/>
                    <a:pt x="40" y="11"/>
                    <a:pt x="30" y="1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00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8285163" y="4197350"/>
              <a:ext cx="184150" cy="187325"/>
            </a:xfrm>
            <a:prstGeom prst="ellipse">
              <a:avLst/>
            </a:prstGeom>
            <a:solidFill>
              <a:srgbClr val="00AA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01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8266113" y="4178300"/>
              <a:ext cx="225425" cy="225425"/>
            </a:xfrm>
            <a:custGeom>
              <a:avLst/>
              <a:gdLst>
                <a:gd name="T0" fmla="*/ 30 w 60"/>
                <a:gd name="T1" fmla="*/ 60 h 60"/>
                <a:gd name="T2" fmla="*/ 0 w 60"/>
                <a:gd name="T3" fmla="*/ 30 h 60"/>
                <a:gd name="T4" fmla="*/ 30 w 60"/>
                <a:gd name="T5" fmla="*/ 0 h 60"/>
                <a:gd name="T6" fmla="*/ 60 w 60"/>
                <a:gd name="T7" fmla="*/ 30 h 60"/>
                <a:gd name="T8" fmla="*/ 30 w 60"/>
                <a:gd name="T9" fmla="*/ 60 h 60"/>
                <a:gd name="T10" fmla="*/ 30 w 60"/>
                <a:gd name="T11" fmla="*/ 11 h 60"/>
                <a:gd name="T12" fmla="*/ 11 w 60"/>
                <a:gd name="T13" fmla="*/ 30 h 60"/>
                <a:gd name="T14" fmla="*/ 30 w 60"/>
                <a:gd name="T15" fmla="*/ 49 h 60"/>
                <a:gd name="T16" fmla="*/ 49 w 60"/>
                <a:gd name="T17" fmla="*/ 30 h 60"/>
                <a:gd name="T18" fmla="*/ 30 w 60"/>
                <a:gd name="T19" fmla="*/ 11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60">
                  <a:moveTo>
                    <a:pt x="30" y="60"/>
                  </a:moveTo>
                  <a:cubicBezTo>
                    <a:pt x="13" y="60"/>
                    <a:pt x="0" y="47"/>
                    <a:pt x="0" y="30"/>
                  </a:cubicBezTo>
                  <a:cubicBezTo>
                    <a:pt x="0" y="13"/>
                    <a:pt x="13" y="0"/>
                    <a:pt x="30" y="0"/>
                  </a:cubicBezTo>
                  <a:cubicBezTo>
                    <a:pt x="46" y="0"/>
                    <a:pt x="60" y="13"/>
                    <a:pt x="60" y="30"/>
                  </a:cubicBezTo>
                  <a:cubicBezTo>
                    <a:pt x="60" y="47"/>
                    <a:pt x="46" y="60"/>
                    <a:pt x="30" y="60"/>
                  </a:cubicBezTo>
                  <a:close/>
                  <a:moveTo>
                    <a:pt x="30" y="11"/>
                  </a:moveTo>
                  <a:cubicBezTo>
                    <a:pt x="19" y="11"/>
                    <a:pt x="11" y="20"/>
                    <a:pt x="11" y="30"/>
                  </a:cubicBezTo>
                  <a:cubicBezTo>
                    <a:pt x="11" y="41"/>
                    <a:pt x="19" y="49"/>
                    <a:pt x="30" y="49"/>
                  </a:cubicBezTo>
                  <a:cubicBezTo>
                    <a:pt x="40" y="49"/>
                    <a:pt x="49" y="41"/>
                    <a:pt x="49" y="30"/>
                  </a:cubicBezTo>
                  <a:cubicBezTo>
                    <a:pt x="49" y="20"/>
                    <a:pt x="40" y="11"/>
                    <a:pt x="30" y="1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02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8582025" y="4197350"/>
              <a:ext cx="184150" cy="187325"/>
            </a:xfrm>
            <a:prstGeom prst="ellipse">
              <a:avLst/>
            </a:prstGeom>
            <a:solidFill>
              <a:srgbClr val="00AA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03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8562975" y="4178300"/>
              <a:ext cx="225425" cy="225425"/>
            </a:xfrm>
            <a:custGeom>
              <a:avLst/>
              <a:gdLst>
                <a:gd name="T0" fmla="*/ 30 w 60"/>
                <a:gd name="T1" fmla="*/ 60 h 60"/>
                <a:gd name="T2" fmla="*/ 0 w 60"/>
                <a:gd name="T3" fmla="*/ 30 h 60"/>
                <a:gd name="T4" fmla="*/ 30 w 60"/>
                <a:gd name="T5" fmla="*/ 0 h 60"/>
                <a:gd name="T6" fmla="*/ 60 w 60"/>
                <a:gd name="T7" fmla="*/ 30 h 60"/>
                <a:gd name="T8" fmla="*/ 30 w 60"/>
                <a:gd name="T9" fmla="*/ 60 h 60"/>
                <a:gd name="T10" fmla="*/ 30 w 60"/>
                <a:gd name="T11" fmla="*/ 11 h 60"/>
                <a:gd name="T12" fmla="*/ 11 w 60"/>
                <a:gd name="T13" fmla="*/ 30 h 60"/>
                <a:gd name="T14" fmla="*/ 30 w 60"/>
                <a:gd name="T15" fmla="*/ 49 h 60"/>
                <a:gd name="T16" fmla="*/ 49 w 60"/>
                <a:gd name="T17" fmla="*/ 30 h 60"/>
                <a:gd name="T18" fmla="*/ 30 w 60"/>
                <a:gd name="T19" fmla="*/ 11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60">
                  <a:moveTo>
                    <a:pt x="30" y="60"/>
                  </a:moveTo>
                  <a:cubicBezTo>
                    <a:pt x="13" y="60"/>
                    <a:pt x="0" y="47"/>
                    <a:pt x="0" y="30"/>
                  </a:cubicBezTo>
                  <a:cubicBezTo>
                    <a:pt x="0" y="13"/>
                    <a:pt x="13" y="0"/>
                    <a:pt x="30" y="0"/>
                  </a:cubicBezTo>
                  <a:cubicBezTo>
                    <a:pt x="46" y="0"/>
                    <a:pt x="60" y="13"/>
                    <a:pt x="60" y="30"/>
                  </a:cubicBezTo>
                  <a:cubicBezTo>
                    <a:pt x="60" y="47"/>
                    <a:pt x="46" y="60"/>
                    <a:pt x="30" y="60"/>
                  </a:cubicBezTo>
                  <a:close/>
                  <a:moveTo>
                    <a:pt x="30" y="11"/>
                  </a:moveTo>
                  <a:cubicBezTo>
                    <a:pt x="19" y="11"/>
                    <a:pt x="11" y="20"/>
                    <a:pt x="11" y="30"/>
                  </a:cubicBezTo>
                  <a:cubicBezTo>
                    <a:pt x="11" y="41"/>
                    <a:pt x="19" y="49"/>
                    <a:pt x="30" y="49"/>
                  </a:cubicBezTo>
                  <a:cubicBezTo>
                    <a:pt x="40" y="49"/>
                    <a:pt x="49" y="41"/>
                    <a:pt x="49" y="30"/>
                  </a:cubicBezTo>
                  <a:cubicBezTo>
                    <a:pt x="49" y="20"/>
                    <a:pt x="40" y="11"/>
                    <a:pt x="30" y="1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04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8878888" y="4197350"/>
              <a:ext cx="187325" cy="187325"/>
            </a:xfrm>
            <a:prstGeom prst="ellipse">
              <a:avLst/>
            </a:prstGeom>
            <a:solidFill>
              <a:srgbClr val="00AA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05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8859838" y="4178300"/>
              <a:ext cx="225425" cy="225425"/>
            </a:xfrm>
            <a:custGeom>
              <a:avLst/>
              <a:gdLst>
                <a:gd name="T0" fmla="*/ 30 w 60"/>
                <a:gd name="T1" fmla="*/ 60 h 60"/>
                <a:gd name="T2" fmla="*/ 0 w 60"/>
                <a:gd name="T3" fmla="*/ 30 h 60"/>
                <a:gd name="T4" fmla="*/ 30 w 60"/>
                <a:gd name="T5" fmla="*/ 0 h 60"/>
                <a:gd name="T6" fmla="*/ 60 w 60"/>
                <a:gd name="T7" fmla="*/ 30 h 60"/>
                <a:gd name="T8" fmla="*/ 30 w 60"/>
                <a:gd name="T9" fmla="*/ 60 h 60"/>
                <a:gd name="T10" fmla="*/ 30 w 60"/>
                <a:gd name="T11" fmla="*/ 11 h 60"/>
                <a:gd name="T12" fmla="*/ 11 w 60"/>
                <a:gd name="T13" fmla="*/ 30 h 60"/>
                <a:gd name="T14" fmla="*/ 30 w 60"/>
                <a:gd name="T15" fmla="*/ 49 h 60"/>
                <a:gd name="T16" fmla="*/ 49 w 60"/>
                <a:gd name="T17" fmla="*/ 30 h 60"/>
                <a:gd name="T18" fmla="*/ 30 w 60"/>
                <a:gd name="T19" fmla="*/ 11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60">
                  <a:moveTo>
                    <a:pt x="30" y="60"/>
                  </a:moveTo>
                  <a:cubicBezTo>
                    <a:pt x="13" y="60"/>
                    <a:pt x="0" y="47"/>
                    <a:pt x="0" y="30"/>
                  </a:cubicBezTo>
                  <a:cubicBezTo>
                    <a:pt x="0" y="13"/>
                    <a:pt x="13" y="0"/>
                    <a:pt x="30" y="0"/>
                  </a:cubicBezTo>
                  <a:cubicBezTo>
                    <a:pt x="47" y="0"/>
                    <a:pt x="60" y="13"/>
                    <a:pt x="60" y="30"/>
                  </a:cubicBezTo>
                  <a:cubicBezTo>
                    <a:pt x="60" y="47"/>
                    <a:pt x="47" y="60"/>
                    <a:pt x="30" y="60"/>
                  </a:cubicBezTo>
                  <a:close/>
                  <a:moveTo>
                    <a:pt x="30" y="11"/>
                  </a:moveTo>
                  <a:cubicBezTo>
                    <a:pt x="19" y="11"/>
                    <a:pt x="11" y="20"/>
                    <a:pt x="11" y="30"/>
                  </a:cubicBezTo>
                  <a:cubicBezTo>
                    <a:pt x="11" y="41"/>
                    <a:pt x="19" y="49"/>
                    <a:pt x="30" y="49"/>
                  </a:cubicBezTo>
                  <a:cubicBezTo>
                    <a:pt x="40" y="49"/>
                    <a:pt x="49" y="41"/>
                    <a:pt x="49" y="30"/>
                  </a:cubicBezTo>
                  <a:cubicBezTo>
                    <a:pt x="49" y="20"/>
                    <a:pt x="40" y="11"/>
                    <a:pt x="30" y="1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081" name="Group 1080出自【趣你的PPT】(微信:qunideppt)：最优质的PPT资源库"/>
          <p:cNvGrpSpPr/>
          <p:nvPr/>
        </p:nvGrpSpPr>
        <p:grpSpPr>
          <a:xfrm>
            <a:off x="8685888" y="2660109"/>
            <a:ext cx="1097629" cy="1098776"/>
            <a:chOff x="11426825" y="2573338"/>
            <a:chExt cx="3038475" cy="3041650"/>
          </a:xfrm>
        </p:grpSpPr>
        <p:sp>
          <p:nvSpPr>
            <p:cNvPr id="1035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1426825" y="2573338"/>
              <a:ext cx="3038475" cy="3041650"/>
            </a:xfrm>
            <a:prstGeom prst="ellipse">
              <a:avLst/>
            </a:prstGeom>
            <a:solidFill>
              <a:srgbClr val="00AA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3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1426825" y="3311526"/>
              <a:ext cx="1398588" cy="1806575"/>
            </a:xfrm>
            <a:custGeom>
              <a:avLst/>
              <a:gdLst>
                <a:gd name="T0" fmla="*/ 156 w 372"/>
                <a:gd name="T1" fmla="*/ 0 h 480"/>
                <a:gd name="T2" fmla="*/ 36 w 372"/>
                <a:gd name="T3" fmla="*/ 40 h 480"/>
                <a:gd name="T4" fmla="*/ 0 w 372"/>
                <a:gd name="T5" fmla="*/ 208 h 480"/>
                <a:gd name="T6" fmla="*/ 97 w 372"/>
                <a:gd name="T7" fmla="*/ 471 h 480"/>
                <a:gd name="T8" fmla="*/ 156 w 372"/>
                <a:gd name="T9" fmla="*/ 480 h 480"/>
                <a:gd name="T10" fmla="*/ 372 w 372"/>
                <a:gd name="T11" fmla="*/ 240 h 480"/>
                <a:gd name="T12" fmla="*/ 156 w 372"/>
                <a:gd name="T13" fmla="*/ 0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2" h="480">
                  <a:moveTo>
                    <a:pt x="156" y="0"/>
                  </a:moveTo>
                  <a:cubicBezTo>
                    <a:pt x="111" y="0"/>
                    <a:pt x="70" y="15"/>
                    <a:pt x="36" y="40"/>
                  </a:cubicBezTo>
                  <a:cubicBezTo>
                    <a:pt x="13" y="91"/>
                    <a:pt x="0" y="148"/>
                    <a:pt x="0" y="208"/>
                  </a:cubicBezTo>
                  <a:cubicBezTo>
                    <a:pt x="0" y="308"/>
                    <a:pt x="36" y="400"/>
                    <a:pt x="97" y="471"/>
                  </a:cubicBezTo>
                  <a:cubicBezTo>
                    <a:pt x="116" y="477"/>
                    <a:pt x="135" y="480"/>
                    <a:pt x="156" y="480"/>
                  </a:cubicBezTo>
                  <a:cubicBezTo>
                    <a:pt x="275" y="480"/>
                    <a:pt x="372" y="373"/>
                    <a:pt x="372" y="240"/>
                  </a:cubicBezTo>
                  <a:cubicBezTo>
                    <a:pt x="372" y="107"/>
                    <a:pt x="275" y="0"/>
                    <a:pt x="156" y="0"/>
                  </a:cubicBezTo>
                </a:path>
              </a:pathLst>
            </a:custGeom>
            <a:solidFill>
              <a:srgbClr val="006F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3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3341350" y="3608388"/>
              <a:ext cx="1123950" cy="1727200"/>
            </a:xfrm>
            <a:custGeom>
              <a:avLst/>
              <a:gdLst>
                <a:gd name="T0" fmla="*/ 217 w 299"/>
                <a:gd name="T1" fmla="*/ 0 h 459"/>
                <a:gd name="T2" fmla="*/ 0 w 299"/>
                <a:gd name="T3" fmla="*/ 240 h 459"/>
                <a:gd name="T4" fmla="*/ 128 w 299"/>
                <a:gd name="T5" fmla="*/ 459 h 459"/>
                <a:gd name="T6" fmla="*/ 299 w 299"/>
                <a:gd name="T7" fmla="*/ 129 h 459"/>
                <a:gd name="T8" fmla="*/ 281 w 299"/>
                <a:gd name="T9" fmla="*/ 10 h 459"/>
                <a:gd name="T10" fmla="*/ 217 w 299"/>
                <a:gd name="T11" fmla="*/ 0 h 4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9" h="459">
                  <a:moveTo>
                    <a:pt x="217" y="0"/>
                  </a:moveTo>
                  <a:cubicBezTo>
                    <a:pt x="97" y="0"/>
                    <a:pt x="0" y="107"/>
                    <a:pt x="0" y="240"/>
                  </a:cubicBezTo>
                  <a:cubicBezTo>
                    <a:pt x="0" y="337"/>
                    <a:pt x="53" y="421"/>
                    <a:pt x="128" y="459"/>
                  </a:cubicBezTo>
                  <a:cubicBezTo>
                    <a:pt x="231" y="386"/>
                    <a:pt x="299" y="265"/>
                    <a:pt x="299" y="129"/>
                  </a:cubicBezTo>
                  <a:cubicBezTo>
                    <a:pt x="299" y="88"/>
                    <a:pt x="292" y="48"/>
                    <a:pt x="281" y="10"/>
                  </a:cubicBezTo>
                  <a:cubicBezTo>
                    <a:pt x="261" y="3"/>
                    <a:pt x="239" y="0"/>
                    <a:pt x="217" y="0"/>
                  </a:cubicBezTo>
                </a:path>
              </a:pathLst>
            </a:custGeom>
            <a:solidFill>
              <a:srgbClr val="006F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3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3600113" y="3187701"/>
              <a:ext cx="485775" cy="315913"/>
            </a:xfrm>
            <a:custGeom>
              <a:avLst/>
              <a:gdLst>
                <a:gd name="T0" fmla="*/ 85 w 129"/>
                <a:gd name="T1" fmla="*/ 0 h 84"/>
                <a:gd name="T2" fmla="*/ 67 w 129"/>
                <a:gd name="T3" fmla="*/ 11 h 84"/>
                <a:gd name="T4" fmla="*/ 53 w 129"/>
                <a:gd name="T5" fmla="*/ 5 h 84"/>
                <a:gd name="T6" fmla="*/ 33 w 129"/>
                <a:gd name="T7" fmla="*/ 20 h 84"/>
                <a:gd name="T8" fmla="*/ 24 w 129"/>
                <a:gd name="T9" fmla="*/ 18 h 84"/>
                <a:gd name="T10" fmla="*/ 4 w 129"/>
                <a:gd name="T11" fmla="*/ 38 h 84"/>
                <a:gd name="T12" fmla="*/ 6 w 129"/>
                <a:gd name="T13" fmla="*/ 47 h 84"/>
                <a:gd name="T14" fmla="*/ 0 w 129"/>
                <a:gd name="T15" fmla="*/ 61 h 84"/>
                <a:gd name="T16" fmla="*/ 20 w 129"/>
                <a:gd name="T17" fmla="*/ 81 h 84"/>
                <a:gd name="T18" fmla="*/ 31 w 129"/>
                <a:gd name="T19" fmla="*/ 77 h 84"/>
                <a:gd name="T20" fmla="*/ 45 w 129"/>
                <a:gd name="T21" fmla="*/ 84 h 84"/>
                <a:gd name="T22" fmla="*/ 63 w 129"/>
                <a:gd name="T23" fmla="*/ 74 h 84"/>
                <a:gd name="T24" fmla="*/ 79 w 129"/>
                <a:gd name="T25" fmla="*/ 83 h 84"/>
                <a:gd name="T26" fmla="*/ 94 w 129"/>
                <a:gd name="T27" fmla="*/ 75 h 84"/>
                <a:gd name="T28" fmla="*/ 107 w 129"/>
                <a:gd name="T29" fmla="*/ 80 h 84"/>
                <a:gd name="T30" fmla="*/ 127 w 129"/>
                <a:gd name="T31" fmla="*/ 60 h 84"/>
                <a:gd name="T32" fmla="*/ 123 w 129"/>
                <a:gd name="T33" fmla="*/ 48 h 84"/>
                <a:gd name="T34" fmla="*/ 129 w 129"/>
                <a:gd name="T35" fmla="*/ 34 h 84"/>
                <a:gd name="T36" fmla="*/ 109 w 129"/>
                <a:gd name="T37" fmla="*/ 14 h 84"/>
                <a:gd name="T38" fmla="*/ 104 w 129"/>
                <a:gd name="T39" fmla="*/ 15 h 84"/>
                <a:gd name="T40" fmla="*/ 85 w 129"/>
                <a:gd name="T41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9" h="84">
                  <a:moveTo>
                    <a:pt x="85" y="0"/>
                  </a:moveTo>
                  <a:cubicBezTo>
                    <a:pt x="77" y="0"/>
                    <a:pt x="70" y="4"/>
                    <a:pt x="67" y="11"/>
                  </a:cubicBezTo>
                  <a:cubicBezTo>
                    <a:pt x="64" y="7"/>
                    <a:pt x="58" y="5"/>
                    <a:pt x="53" y="5"/>
                  </a:cubicBezTo>
                  <a:cubicBezTo>
                    <a:pt x="43" y="5"/>
                    <a:pt x="35" y="11"/>
                    <a:pt x="33" y="20"/>
                  </a:cubicBezTo>
                  <a:cubicBezTo>
                    <a:pt x="31" y="19"/>
                    <a:pt x="27" y="18"/>
                    <a:pt x="24" y="18"/>
                  </a:cubicBezTo>
                  <a:cubicBezTo>
                    <a:pt x="13" y="18"/>
                    <a:pt x="4" y="27"/>
                    <a:pt x="4" y="38"/>
                  </a:cubicBezTo>
                  <a:cubicBezTo>
                    <a:pt x="4" y="41"/>
                    <a:pt x="5" y="44"/>
                    <a:pt x="6" y="47"/>
                  </a:cubicBezTo>
                  <a:cubicBezTo>
                    <a:pt x="3" y="50"/>
                    <a:pt x="0" y="55"/>
                    <a:pt x="0" y="61"/>
                  </a:cubicBezTo>
                  <a:cubicBezTo>
                    <a:pt x="0" y="72"/>
                    <a:pt x="9" y="81"/>
                    <a:pt x="20" y="81"/>
                  </a:cubicBezTo>
                  <a:cubicBezTo>
                    <a:pt x="24" y="81"/>
                    <a:pt x="28" y="80"/>
                    <a:pt x="31" y="77"/>
                  </a:cubicBezTo>
                  <a:cubicBezTo>
                    <a:pt x="34" y="81"/>
                    <a:pt x="40" y="84"/>
                    <a:pt x="45" y="84"/>
                  </a:cubicBezTo>
                  <a:cubicBezTo>
                    <a:pt x="53" y="84"/>
                    <a:pt x="59" y="80"/>
                    <a:pt x="63" y="74"/>
                  </a:cubicBezTo>
                  <a:cubicBezTo>
                    <a:pt x="66" y="79"/>
                    <a:pt x="72" y="83"/>
                    <a:pt x="79" y="83"/>
                  </a:cubicBezTo>
                  <a:cubicBezTo>
                    <a:pt x="85" y="83"/>
                    <a:pt x="91" y="79"/>
                    <a:pt x="94" y="75"/>
                  </a:cubicBezTo>
                  <a:cubicBezTo>
                    <a:pt x="98" y="78"/>
                    <a:pt x="102" y="80"/>
                    <a:pt x="107" y="80"/>
                  </a:cubicBezTo>
                  <a:cubicBezTo>
                    <a:pt x="118" y="80"/>
                    <a:pt x="127" y="71"/>
                    <a:pt x="127" y="60"/>
                  </a:cubicBezTo>
                  <a:cubicBezTo>
                    <a:pt x="127" y="55"/>
                    <a:pt x="126" y="51"/>
                    <a:pt x="123" y="48"/>
                  </a:cubicBezTo>
                  <a:cubicBezTo>
                    <a:pt x="126" y="44"/>
                    <a:pt x="129" y="39"/>
                    <a:pt x="129" y="34"/>
                  </a:cubicBezTo>
                  <a:cubicBezTo>
                    <a:pt x="129" y="23"/>
                    <a:pt x="120" y="14"/>
                    <a:pt x="109" y="14"/>
                  </a:cubicBezTo>
                  <a:cubicBezTo>
                    <a:pt x="107" y="14"/>
                    <a:pt x="106" y="14"/>
                    <a:pt x="104" y="15"/>
                  </a:cubicBezTo>
                  <a:cubicBezTo>
                    <a:pt x="102" y="6"/>
                    <a:pt x="94" y="0"/>
                    <a:pt x="85" y="0"/>
                  </a:cubicBezTo>
                </a:path>
              </a:pathLst>
            </a:custGeom>
            <a:solidFill>
              <a:srgbClr val="D9F2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39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1761788" y="3514726"/>
              <a:ext cx="2500313" cy="1712913"/>
            </a:xfrm>
            <a:prstGeom prst="ellipse">
              <a:avLst/>
            </a:prstGeom>
            <a:solidFill>
              <a:srgbClr val="539B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4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2780963" y="2836863"/>
              <a:ext cx="390525" cy="255588"/>
            </a:xfrm>
            <a:custGeom>
              <a:avLst/>
              <a:gdLst>
                <a:gd name="T0" fmla="*/ 69 w 104"/>
                <a:gd name="T1" fmla="*/ 0 h 68"/>
                <a:gd name="T2" fmla="*/ 54 w 104"/>
                <a:gd name="T3" fmla="*/ 9 h 68"/>
                <a:gd name="T4" fmla="*/ 43 w 104"/>
                <a:gd name="T5" fmla="*/ 4 h 68"/>
                <a:gd name="T6" fmla="*/ 27 w 104"/>
                <a:gd name="T7" fmla="*/ 16 h 68"/>
                <a:gd name="T8" fmla="*/ 20 w 104"/>
                <a:gd name="T9" fmla="*/ 14 h 68"/>
                <a:gd name="T10" fmla="*/ 4 w 104"/>
                <a:gd name="T11" fmla="*/ 30 h 68"/>
                <a:gd name="T12" fmla="*/ 5 w 104"/>
                <a:gd name="T13" fmla="*/ 38 h 68"/>
                <a:gd name="T14" fmla="*/ 0 w 104"/>
                <a:gd name="T15" fmla="*/ 49 h 68"/>
                <a:gd name="T16" fmla="*/ 16 w 104"/>
                <a:gd name="T17" fmla="*/ 65 h 68"/>
                <a:gd name="T18" fmla="*/ 25 w 104"/>
                <a:gd name="T19" fmla="*/ 62 h 68"/>
                <a:gd name="T20" fmla="*/ 37 w 104"/>
                <a:gd name="T21" fmla="*/ 68 h 68"/>
                <a:gd name="T22" fmla="*/ 50 w 104"/>
                <a:gd name="T23" fmla="*/ 60 h 68"/>
                <a:gd name="T24" fmla="*/ 63 w 104"/>
                <a:gd name="T25" fmla="*/ 66 h 68"/>
                <a:gd name="T26" fmla="*/ 76 w 104"/>
                <a:gd name="T27" fmla="*/ 60 h 68"/>
                <a:gd name="T28" fmla="*/ 86 w 104"/>
                <a:gd name="T29" fmla="*/ 64 h 68"/>
                <a:gd name="T30" fmla="*/ 102 w 104"/>
                <a:gd name="T31" fmla="*/ 48 h 68"/>
                <a:gd name="T32" fmla="*/ 99 w 104"/>
                <a:gd name="T33" fmla="*/ 39 h 68"/>
                <a:gd name="T34" fmla="*/ 104 w 104"/>
                <a:gd name="T35" fmla="*/ 27 h 68"/>
                <a:gd name="T36" fmla="*/ 88 w 104"/>
                <a:gd name="T37" fmla="*/ 12 h 68"/>
                <a:gd name="T38" fmla="*/ 84 w 104"/>
                <a:gd name="T39" fmla="*/ 12 h 68"/>
                <a:gd name="T40" fmla="*/ 69 w 104"/>
                <a:gd name="T41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4" h="68">
                  <a:moveTo>
                    <a:pt x="69" y="0"/>
                  </a:moveTo>
                  <a:cubicBezTo>
                    <a:pt x="62" y="0"/>
                    <a:pt x="57" y="4"/>
                    <a:pt x="54" y="9"/>
                  </a:cubicBezTo>
                  <a:cubicBezTo>
                    <a:pt x="51" y="6"/>
                    <a:pt x="47" y="4"/>
                    <a:pt x="43" y="4"/>
                  </a:cubicBezTo>
                  <a:cubicBezTo>
                    <a:pt x="35" y="4"/>
                    <a:pt x="29" y="9"/>
                    <a:pt x="27" y="16"/>
                  </a:cubicBezTo>
                  <a:cubicBezTo>
                    <a:pt x="25" y="15"/>
                    <a:pt x="22" y="14"/>
                    <a:pt x="20" y="14"/>
                  </a:cubicBezTo>
                  <a:cubicBezTo>
                    <a:pt x="11" y="14"/>
                    <a:pt x="4" y="22"/>
                    <a:pt x="4" y="30"/>
                  </a:cubicBezTo>
                  <a:cubicBezTo>
                    <a:pt x="4" y="33"/>
                    <a:pt x="4" y="35"/>
                    <a:pt x="5" y="38"/>
                  </a:cubicBezTo>
                  <a:cubicBezTo>
                    <a:pt x="2" y="41"/>
                    <a:pt x="0" y="45"/>
                    <a:pt x="0" y="49"/>
                  </a:cubicBezTo>
                  <a:cubicBezTo>
                    <a:pt x="0" y="58"/>
                    <a:pt x="8" y="65"/>
                    <a:pt x="16" y="65"/>
                  </a:cubicBezTo>
                  <a:cubicBezTo>
                    <a:pt x="20" y="65"/>
                    <a:pt x="23" y="64"/>
                    <a:pt x="25" y="62"/>
                  </a:cubicBezTo>
                  <a:cubicBezTo>
                    <a:pt x="28" y="66"/>
                    <a:pt x="32" y="68"/>
                    <a:pt x="37" y="68"/>
                  </a:cubicBezTo>
                  <a:cubicBezTo>
                    <a:pt x="43" y="68"/>
                    <a:pt x="48" y="64"/>
                    <a:pt x="50" y="60"/>
                  </a:cubicBezTo>
                  <a:cubicBezTo>
                    <a:pt x="53" y="64"/>
                    <a:pt x="58" y="66"/>
                    <a:pt x="63" y="66"/>
                  </a:cubicBezTo>
                  <a:cubicBezTo>
                    <a:pt x="69" y="66"/>
                    <a:pt x="73" y="64"/>
                    <a:pt x="76" y="60"/>
                  </a:cubicBezTo>
                  <a:cubicBezTo>
                    <a:pt x="79" y="63"/>
                    <a:pt x="82" y="64"/>
                    <a:pt x="86" y="64"/>
                  </a:cubicBezTo>
                  <a:cubicBezTo>
                    <a:pt x="95" y="64"/>
                    <a:pt x="102" y="57"/>
                    <a:pt x="102" y="48"/>
                  </a:cubicBezTo>
                  <a:cubicBezTo>
                    <a:pt x="102" y="45"/>
                    <a:pt x="101" y="41"/>
                    <a:pt x="99" y="39"/>
                  </a:cubicBezTo>
                  <a:cubicBezTo>
                    <a:pt x="102" y="36"/>
                    <a:pt x="104" y="32"/>
                    <a:pt x="104" y="27"/>
                  </a:cubicBezTo>
                  <a:cubicBezTo>
                    <a:pt x="104" y="19"/>
                    <a:pt x="96" y="12"/>
                    <a:pt x="88" y="12"/>
                  </a:cubicBezTo>
                  <a:cubicBezTo>
                    <a:pt x="86" y="12"/>
                    <a:pt x="85" y="12"/>
                    <a:pt x="84" y="12"/>
                  </a:cubicBezTo>
                  <a:cubicBezTo>
                    <a:pt x="82" y="5"/>
                    <a:pt x="76" y="0"/>
                    <a:pt x="69" y="0"/>
                  </a:cubicBezTo>
                </a:path>
              </a:pathLst>
            </a:custGeom>
            <a:solidFill>
              <a:srgbClr val="D9F2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4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2118975" y="2836863"/>
              <a:ext cx="387350" cy="255588"/>
            </a:xfrm>
            <a:custGeom>
              <a:avLst/>
              <a:gdLst>
                <a:gd name="T0" fmla="*/ 34 w 103"/>
                <a:gd name="T1" fmla="*/ 0 h 68"/>
                <a:gd name="T2" fmla="*/ 19 w 103"/>
                <a:gd name="T3" fmla="*/ 12 h 68"/>
                <a:gd name="T4" fmla="*/ 15 w 103"/>
                <a:gd name="T5" fmla="*/ 12 h 68"/>
                <a:gd name="T6" fmla="*/ 0 w 103"/>
                <a:gd name="T7" fmla="*/ 27 h 68"/>
                <a:gd name="T8" fmla="*/ 4 w 103"/>
                <a:gd name="T9" fmla="*/ 38 h 68"/>
                <a:gd name="T10" fmla="*/ 1 w 103"/>
                <a:gd name="T11" fmla="*/ 48 h 68"/>
                <a:gd name="T12" fmla="*/ 17 w 103"/>
                <a:gd name="T13" fmla="*/ 64 h 68"/>
                <a:gd name="T14" fmla="*/ 27 w 103"/>
                <a:gd name="T15" fmla="*/ 60 h 68"/>
                <a:gd name="T16" fmla="*/ 40 w 103"/>
                <a:gd name="T17" fmla="*/ 66 h 68"/>
                <a:gd name="T18" fmla="*/ 53 w 103"/>
                <a:gd name="T19" fmla="*/ 60 h 68"/>
                <a:gd name="T20" fmla="*/ 66 w 103"/>
                <a:gd name="T21" fmla="*/ 68 h 68"/>
                <a:gd name="T22" fmla="*/ 78 w 103"/>
                <a:gd name="T23" fmla="*/ 62 h 68"/>
                <a:gd name="T24" fmla="*/ 87 w 103"/>
                <a:gd name="T25" fmla="*/ 65 h 68"/>
                <a:gd name="T26" fmla="*/ 103 w 103"/>
                <a:gd name="T27" fmla="*/ 49 h 68"/>
                <a:gd name="T28" fmla="*/ 98 w 103"/>
                <a:gd name="T29" fmla="*/ 38 h 68"/>
                <a:gd name="T30" fmla="*/ 99 w 103"/>
                <a:gd name="T31" fmla="*/ 30 h 68"/>
                <a:gd name="T32" fmla="*/ 83 w 103"/>
                <a:gd name="T33" fmla="*/ 14 h 68"/>
                <a:gd name="T34" fmla="*/ 76 w 103"/>
                <a:gd name="T35" fmla="*/ 16 h 68"/>
                <a:gd name="T36" fmla="*/ 60 w 103"/>
                <a:gd name="T37" fmla="*/ 4 h 68"/>
                <a:gd name="T38" fmla="*/ 49 w 103"/>
                <a:gd name="T39" fmla="*/ 9 h 68"/>
                <a:gd name="T40" fmla="*/ 34 w 103"/>
                <a:gd name="T41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3" h="68">
                  <a:moveTo>
                    <a:pt x="34" y="0"/>
                  </a:moveTo>
                  <a:cubicBezTo>
                    <a:pt x="27" y="0"/>
                    <a:pt x="21" y="5"/>
                    <a:pt x="19" y="12"/>
                  </a:cubicBezTo>
                  <a:cubicBezTo>
                    <a:pt x="18" y="12"/>
                    <a:pt x="17" y="12"/>
                    <a:pt x="15" y="12"/>
                  </a:cubicBezTo>
                  <a:cubicBezTo>
                    <a:pt x="7" y="12"/>
                    <a:pt x="0" y="19"/>
                    <a:pt x="0" y="27"/>
                  </a:cubicBezTo>
                  <a:cubicBezTo>
                    <a:pt x="0" y="32"/>
                    <a:pt x="1" y="36"/>
                    <a:pt x="4" y="38"/>
                  </a:cubicBezTo>
                  <a:cubicBezTo>
                    <a:pt x="2" y="41"/>
                    <a:pt x="1" y="45"/>
                    <a:pt x="1" y="48"/>
                  </a:cubicBezTo>
                  <a:cubicBezTo>
                    <a:pt x="1" y="57"/>
                    <a:pt x="8" y="64"/>
                    <a:pt x="17" y="64"/>
                  </a:cubicBezTo>
                  <a:cubicBezTo>
                    <a:pt x="21" y="64"/>
                    <a:pt x="24" y="63"/>
                    <a:pt x="27" y="60"/>
                  </a:cubicBezTo>
                  <a:cubicBezTo>
                    <a:pt x="30" y="64"/>
                    <a:pt x="34" y="66"/>
                    <a:pt x="40" y="66"/>
                  </a:cubicBezTo>
                  <a:cubicBezTo>
                    <a:pt x="45" y="66"/>
                    <a:pt x="50" y="64"/>
                    <a:pt x="53" y="60"/>
                  </a:cubicBezTo>
                  <a:cubicBezTo>
                    <a:pt x="55" y="64"/>
                    <a:pt x="60" y="68"/>
                    <a:pt x="66" y="68"/>
                  </a:cubicBezTo>
                  <a:cubicBezTo>
                    <a:pt x="71" y="68"/>
                    <a:pt x="75" y="66"/>
                    <a:pt x="78" y="62"/>
                  </a:cubicBezTo>
                  <a:cubicBezTo>
                    <a:pt x="80" y="64"/>
                    <a:pt x="83" y="65"/>
                    <a:pt x="87" y="65"/>
                  </a:cubicBezTo>
                  <a:cubicBezTo>
                    <a:pt x="95" y="65"/>
                    <a:pt x="103" y="58"/>
                    <a:pt x="103" y="49"/>
                  </a:cubicBezTo>
                  <a:cubicBezTo>
                    <a:pt x="103" y="45"/>
                    <a:pt x="101" y="40"/>
                    <a:pt x="98" y="38"/>
                  </a:cubicBezTo>
                  <a:cubicBezTo>
                    <a:pt x="99" y="35"/>
                    <a:pt x="99" y="33"/>
                    <a:pt x="99" y="30"/>
                  </a:cubicBezTo>
                  <a:cubicBezTo>
                    <a:pt x="99" y="22"/>
                    <a:pt x="92" y="14"/>
                    <a:pt x="83" y="14"/>
                  </a:cubicBezTo>
                  <a:cubicBezTo>
                    <a:pt x="81" y="14"/>
                    <a:pt x="78" y="15"/>
                    <a:pt x="76" y="16"/>
                  </a:cubicBezTo>
                  <a:cubicBezTo>
                    <a:pt x="74" y="9"/>
                    <a:pt x="68" y="4"/>
                    <a:pt x="60" y="4"/>
                  </a:cubicBezTo>
                  <a:cubicBezTo>
                    <a:pt x="56" y="4"/>
                    <a:pt x="52" y="6"/>
                    <a:pt x="49" y="9"/>
                  </a:cubicBezTo>
                  <a:cubicBezTo>
                    <a:pt x="46" y="4"/>
                    <a:pt x="41" y="0"/>
                    <a:pt x="34" y="0"/>
                  </a:cubicBezTo>
                </a:path>
              </a:pathLst>
            </a:custGeom>
            <a:solidFill>
              <a:srgbClr val="D9F2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47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3525500" y="4278313"/>
              <a:ext cx="41275" cy="271463"/>
            </a:xfrm>
            <a:prstGeom prst="rect">
              <a:avLst/>
            </a:prstGeom>
            <a:solidFill>
              <a:srgbClr val="9C51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48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3190538" y="4560888"/>
              <a:ext cx="266700" cy="52388"/>
            </a:xfrm>
            <a:prstGeom prst="rect">
              <a:avLst/>
            </a:prstGeom>
            <a:solidFill>
              <a:srgbClr val="9C51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4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2341225" y="4283076"/>
              <a:ext cx="25400" cy="631825"/>
            </a:xfrm>
            <a:custGeom>
              <a:avLst/>
              <a:gdLst>
                <a:gd name="T0" fmla="*/ 4 w 16"/>
                <a:gd name="T1" fmla="*/ 398 h 398"/>
                <a:gd name="T2" fmla="*/ 0 w 16"/>
                <a:gd name="T3" fmla="*/ 0 h 398"/>
                <a:gd name="T4" fmla="*/ 12 w 16"/>
                <a:gd name="T5" fmla="*/ 0 h 398"/>
                <a:gd name="T6" fmla="*/ 16 w 16"/>
                <a:gd name="T7" fmla="*/ 398 h 398"/>
                <a:gd name="T8" fmla="*/ 4 w 16"/>
                <a:gd name="T9" fmla="*/ 398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398">
                  <a:moveTo>
                    <a:pt x="4" y="398"/>
                  </a:moveTo>
                  <a:lnTo>
                    <a:pt x="0" y="0"/>
                  </a:lnTo>
                  <a:lnTo>
                    <a:pt x="12" y="0"/>
                  </a:lnTo>
                  <a:lnTo>
                    <a:pt x="16" y="398"/>
                  </a:lnTo>
                  <a:lnTo>
                    <a:pt x="4" y="398"/>
                  </a:lnTo>
                  <a:close/>
                </a:path>
              </a:pathLst>
            </a:custGeom>
            <a:solidFill>
              <a:srgbClr val="E3E4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5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2122150" y="4371976"/>
              <a:ext cx="466725" cy="452438"/>
            </a:xfrm>
            <a:custGeom>
              <a:avLst/>
              <a:gdLst>
                <a:gd name="T0" fmla="*/ 285 w 294"/>
                <a:gd name="T1" fmla="*/ 285 h 285"/>
                <a:gd name="T2" fmla="*/ 0 w 294"/>
                <a:gd name="T3" fmla="*/ 8 h 285"/>
                <a:gd name="T4" fmla="*/ 7 w 294"/>
                <a:gd name="T5" fmla="*/ 0 h 285"/>
                <a:gd name="T6" fmla="*/ 294 w 294"/>
                <a:gd name="T7" fmla="*/ 278 h 285"/>
                <a:gd name="T8" fmla="*/ 285 w 294"/>
                <a:gd name="T9" fmla="*/ 28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4" h="285">
                  <a:moveTo>
                    <a:pt x="285" y="285"/>
                  </a:moveTo>
                  <a:lnTo>
                    <a:pt x="0" y="8"/>
                  </a:lnTo>
                  <a:lnTo>
                    <a:pt x="7" y="0"/>
                  </a:lnTo>
                  <a:lnTo>
                    <a:pt x="294" y="278"/>
                  </a:lnTo>
                  <a:lnTo>
                    <a:pt x="285" y="285"/>
                  </a:lnTo>
                  <a:close/>
                </a:path>
              </a:pathLst>
            </a:custGeom>
            <a:solidFill>
              <a:srgbClr val="E3E4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5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2126913" y="4365626"/>
              <a:ext cx="454025" cy="466725"/>
            </a:xfrm>
            <a:custGeom>
              <a:avLst/>
              <a:gdLst>
                <a:gd name="T0" fmla="*/ 9 w 286"/>
                <a:gd name="T1" fmla="*/ 294 h 294"/>
                <a:gd name="T2" fmla="*/ 0 w 286"/>
                <a:gd name="T3" fmla="*/ 284 h 294"/>
                <a:gd name="T4" fmla="*/ 277 w 286"/>
                <a:gd name="T5" fmla="*/ 0 h 294"/>
                <a:gd name="T6" fmla="*/ 286 w 286"/>
                <a:gd name="T7" fmla="*/ 9 h 294"/>
                <a:gd name="T8" fmla="*/ 9 w 286"/>
                <a:gd name="T9" fmla="*/ 294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6" h="294">
                  <a:moveTo>
                    <a:pt x="9" y="294"/>
                  </a:moveTo>
                  <a:lnTo>
                    <a:pt x="0" y="284"/>
                  </a:lnTo>
                  <a:lnTo>
                    <a:pt x="277" y="0"/>
                  </a:lnTo>
                  <a:lnTo>
                    <a:pt x="286" y="9"/>
                  </a:lnTo>
                  <a:lnTo>
                    <a:pt x="9" y="294"/>
                  </a:lnTo>
                  <a:close/>
                </a:path>
              </a:pathLst>
            </a:custGeom>
            <a:solidFill>
              <a:srgbClr val="E3E4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5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2039600" y="4583113"/>
              <a:ext cx="631825" cy="30163"/>
            </a:xfrm>
            <a:custGeom>
              <a:avLst/>
              <a:gdLst>
                <a:gd name="T0" fmla="*/ 0 w 398"/>
                <a:gd name="T1" fmla="*/ 19 h 19"/>
                <a:gd name="T2" fmla="*/ 0 w 398"/>
                <a:gd name="T3" fmla="*/ 7 h 19"/>
                <a:gd name="T4" fmla="*/ 396 w 398"/>
                <a:gd name="T5" fmla="*/ 0 h 19"/>
                <a:gd name="T6" fmla="*/ 398 w 398"/>
                <a:gd name="T7" fmla="*/ 12 h 19"/>
                <a:gd name="T8" fmla="*/ 0 w 398"/>
                <a:gd name="T9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8" h="19">
                  <a:moveTo>
                    <a:pt x="0" y="19"/>
                  </a:moveTo>
                  <a:lnTo>
                    <a:pt x="0" y="7"/>
                  </a:lnTo>
                  <a:lnTo>
                    <a:pt x="396" y="0"/>
                  </a:lnTo>
                  <a:lnTo>
                    <a:pt x="398" y="12"/>
                  </a:lnTo>
                  <a:lnTo>
                    <a:pt x="0" y="19"/>
                  </a:lnTo>
                  <a:close/>
                </a:path>
              </a:pathLst>
            </a:custGeom>
            <a:solidFill>
              <a:srgbClr val="E3E4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5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2234863" y="4300538"/>
              <a:ext cx="238125" cy="598488"/>
            </a:xfrm>
            <a:custGeom>
              <a:avLst/>
              <a:gdLst>
                <a:gd name="T0" fmla="*/ 12 w 150"/>
                <a:gd name="T1" fmla="*/ 377 h 377"/>
                <a:gd name="T2" fmla="*/ 0 w 150"/>
                <a:gd name="T3" fmla="*/ 373 h 377"/>
                <a:gd name="T4" fmla="*/ 138 w 150"/>
                <a:gd name="T5" fmla="*/ 0 h 377"/>
                <a:gd name="T6" fmla="*/ 150 w 150"/>
                <a:gd name="T7" fmla="*/ 3 h 377"/>
                <a:gd name="T8" fmla="*/ 12 w 150"/>
                <a:gd name="T9" fmla="*/ 377 h 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0" h="377">
                  <a:moveTo>
                    <a:pt x="12" y="377"/>
                  </a:moveTo>
                  <a:lnTo>
                    <a:pt x="0" y="373"/>
                  </a:lnTo>
                  <a:lnTo>
                    <a:pt x="138" y="0"/>
                  </a:lnTo>
                  <a:lnTo>
                    <a:pt x="150" y="3"/>
                  </a:lnTo>
                  <a:lnTo>
                    <a:pt x="12" y="377"/>
                  </a:lnTo>
                  <a:close/>
                </a:path>
              </a:pathLst>
            </a:custGeom>
            <a:solidFill>
              <a:srgbClr val="E3E4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5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2212638" y="4308476"/>
              <a:ext cx="282575" cy="579438"/>
            </a:xfrm>
            <a:custGeom>
              <a:avLst/>
              <a:gdLst>
                <a:gd name="T0" fmla="*/ 166 w 178"/>
                <a:gd name="T1" fmla="*/ 365 h 365"/>
                <a:gd name="T2" fmla="*/ 0 w 178"/>
                <a:gd name="T3" fmla="*/ 5 h 365"/>
                <a:gd name="T4" fmla="*/ 12 w 178"/>
                <a:gd name="T5" fmla="*/ 0 h 365"/>
                <a:gd name="T6" fmla="*/ 178 w 178"/>
                <a:gd name="T7" fmla="*/ 360 h 365"/>
                <a:gd name="T8" fmla="*/ 166 w 178"/>
                <a:gd name="T9" fmla="*/ 365 h 3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8" h="365">
                  <a:moveTo>
                    <a:pt x="166" y="365"/>
                  </a:moveTo>
                  <a:lnTo>
                    <a:pt x="0" y="5"/>
                  </a:lnTo>
                  <a:lnTo>
                    <a:pt x="12" y="0"/>
                  </a:lnTo>
                  <a:lnTo>
                    <a:pt x="178" y="360"/>
                  </a:lnTo>
                  <a:lnTo>
                    <a:pt x="166" y="365"/>
                  </a:lnTo>
                  <a:close/>
                </a:path>
              </a:pathLst>
            </a:custGeom>
            <a:solidFill>
              <a:srgbClr val="E3E4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5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2061825" y="4459288"/>
              <a:ext cx="584200" cy="277813"/>
            </a:xfrm>
            <a:custGeom>
              <a:avLst/>
              <a:gdLst>
                <a:gd name="T0" fmla="*/ 7 w 368"/>
                <a:gd name="T1" fmla="*/ 175 h 175"/>
                <a:gd name="T2" fmla="*/ 0 w 368"/>
                <a:gd name="T3" fmla="*/ 166 h 175"/>
                <a:gd name="T4" fmla="*/ 363 w 368"/>
                <a:gd name="T5" fmla="*/ 0 h 175"/>
                <a:gd name="T6" fmla="*/ 368 w 368"/>
                <a:gd name="T7" fmla="*/ 9 h 175"/>
                <a:gd name="T8" fmla="*/ 7 w 368"/>
                <a:gd name="T9" fmla="*/ 175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8" h="175">
                  <a:moveTo>
                    <a:pt x="7" y="175"/>
                  </a:moveTo>
                  <a:lnTo>
                    <a:pt x="0" y="166"/>
                  </a:lnTo>
                  <a:lnTo>
                    <a:pt x="363" y="0"/>
                  </a:lnTo>
                  <a:lnTo>
                    <a:pt x="368" y="9"/>
                  </a:lnTo>
                  <a:lnTo>
                    <a:pt x="7" y="175"/>
                  </a:lnTo>
                  <a:close/>
                </a:path>
              </a:pathLst>
            </a:custGeom>
            <a:solidFill>
              <a:srgbClr val="E3E4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5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2055475" y="4481513"/>
              <a:ext cx="596900" cy="233363"/>
            </a:xfrm>
            <a:custGeom>
              <a:avLst/>
              <a:gdLst>
                <a:gd name="T0" fmla="*/ 372 w 376"/>
                <a:gd name="T1" fmla="*/ 147 h 147"/>
                <a:gd name="T2" fmla="*/ 0 w 376"/>
                <a:gd name="T3" fmla="*/ 10 h 147"/>
                <a:gd name="T4" fmla="*/ 4 w 376"/>
                <a:gd name="T5" fmla="*/ 0 h 147"/>
                <a:gd name="T6" fmla="*/ 376 w 376"/>
                <a:gd name="T7" fmla="*/ 138 h 147"/>
                <a:gd name="T8" fmla="*/ 372 w 376"/>
                <a:gd name="T9" fmla="*/ 147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6" h="147">
                  <a:moveTo>
                    <a:pt x="372" y="147"/>
                  </a:moveTo>
                  <a:lnTo>
                    <a:pt x="0" y="10"/>
                  </a:lnTo>
                  <a:lnTo>
                    <a:pt x="4" y="0"/>
                  </a:lnTo>
                  <a:lnTo>
                    <a:pt x="376" y="138"/>
                  </a:lnTo>
                  <a:lnTo>
                    <a:pt x="372" y="147"/>
                  </a:lnTo>
                  <a:close/>
                </a:path>
              </a:pathLst>
            </a:custGeom>
            <a:solidFill>
              <a:srgbClr val="E3E4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5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3525500" y="4278313"/>
              <a:ext cx="30163" cy="628650"/>
            </a:xfrm>
            <a:custGeom>
              <a:avLst/>
              <a:gdLst>
                <a:gd name="T0" fmla="*/ 7 w 19"/>
                <a:gd name="T1" fmla="*/ 396 h 396"/>
                <a:gd name="T2" fmla="*/ 0 w 19"/>
                <a:gd name="T3" fmla="*/ 0 h 396"/>
                <a:gd name="T4" fmla="*/ 12 w 19"/>
                <a:gd name="T5" fmla="*/ 0 h 396"/>
                <a:gd name="T6" fmla="*/ 19 w 19"/>
                <a:gd name="T7" fmla="*/ 396 h 396"/>
                <a:gd name="T8" fmla="*/ 7 w 19"/>
                <a:gd name="T9" fmla="*/ 396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396">
                  <a:moveTo>
                    <a:pt x="7" y="396"/>
                  </a:moveTo>
                  <a:lnTo>
                    <a:pt x="0" y="0"/>
                  </a:lnTo>
                  <a:lnTo>
                    <a:pt x="12" y="0"/>
                  </a:lnTo>
                  <a:lnTo>
                    <a:pt x="19" y="396"/>
                  </a:lnTo>
                  <a:lnTo>
                    <a:pt x="7" y="396"/>
                  </a:lnTo>
                  <a:close/>
                </a:path>
              </a:pathLst>
            </a:custGeom>
            <a:solidFill>
              <a:srgbClr val="E3E4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5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3308013" y="4365626"/>
              <a:ext cx="465138" cy="455613"/>
            </a:xfrm>
            <a:custGeom>
              <a:avLst/>
              <a:gdLst>
                <a:gd name="T0" fmla="*/ 284 w 293"/>
                <a:gd name="T1" fmla="*/ 287 h 287"/>
                <a:gd name="T2" fmla="*/ 0 w 293"/>
                <a:gd name="T3" fmla="*/ 9 h 287"/>
                <a:gd name="T4" fmla="*/ 9 w 293"/>
                <a:gd name="T5" fmla="*/ 0 h 287"/>
                <a:gd name="T6" fmla="*/ 293 w 293"/>
                <a:gd name="T7" fmla="*/ 277 h 287"/>
                <a:gd name="T8" fmla="*/ 284 w 293"/>
                <a:gd name="T9" fmla="*/ 287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3" h="287">
                  <a:moveTo>
                    <a:pt x="284" y="287"/>
                  </a:moveTo>
                  <a:lnTo>
                    <a:pt x="0" y="9"/>
                  </a:lnTo>
                  <a:lnTo>
                    <a:pt x="9" y="0"/>
                  </a:lnTo>
                  <a:lnTo>
                    <a:pt x="293" y="277"/>
                  </a:lnTo>
                  <a:lnTo>
                    <a:pt x="284" y="287"/>
                  </a:lnTo>
                  <a:close/>
                </a:path>
              </a:pathLst>
            </a:custGeom>
            <a:solidFill>
              <a:srgbClr val="E3E4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5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3314363" y="4360863"/>
              <a:ext cx="452438" cy="463550"/>
            </a:xfrm>
            <a:custGeom>
              <a:avLst/>
              <a:gdLst>
                <a:gd name="T0" fmla="*/ 7 w 285"/>
                <a:gd name="T1" fmla="*/ 292 h 292"/>
                <a:gd name="T2" fmla="*/ 0 w 285"/>
                <a:gd name="T3" fmla="*/ 285 h 292"/>
                <a:gd name="T4" fmla="*/ 277 w 285"/>
                <a:gd name="T5" fmla="*/ 0 h 292"/>
                <a:gd name="T6" fmla="*/ 285 w 285"/>
                <a:gd name="T7" fmla="*/ 7 h 292"/>
                <a:gd name="T8" fmla="*/ 7 w 285"/>
                <a:gd name="T9" fmla="*/ 292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5" h="292">
                  <a:moveTo>
                    <a:pt x="7" y="292"/>
                  </a:moveTo>
                  <a:lnTo>
                    <a:pt x="0" y="285"/>
                  </a:lnTo>
                  <a:lnTo>
                    <a:pt x="277" y="0"/>
                  </a:lnTo>
                  <a:lnTo>
                    <a:pt x="285" y="7"/>
                  </a:lnTo>
                  <a:lnTo>
                    <a:pt x="7" y="292"/>
                  </a:lnTo>
                  <a:close/>
                </a:path>
              </a:pathLst>
            </a:custGeom>
            <a:solidFill>
              <a:srgbClr val="E3E4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6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3223875" y="4579938"/>
              <a:ext cx="631825" cy="25400"/>
            </a:xfrm>
            <a:custGeom>
              <a:avLst/>
              <a:gdLst>
                <a:gd name="T0" fmla="*/ 0 w 398"/>
                <a:gd name="T1" fmla="*/ 16 h 16"/>
                <a:gd name="T2" fmla="*/ 0 w 398"/>
                <a:gd name="T3" fmla="*/ 5 h 16"/>
                <a:gd name="T4" fmla="*/ 398 w 398"/>
                <a:gd name="T5" fmla="*/ 0 h 16"/>
                <a:gd name="T6" fmla="*/ 398 w 398"/>
                <a:gd name="T7" fmla="*/ 12 h 16"/>
                <a:gd name="T8" fmla="*/ 0 w 398"/>
                <a:gd name="T9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8" h="16">
                  <a:moveTo>
                    <a:pt x="0" y="16"/>
                  </a:moveTo>
                  <a:lnTo>
                    <a:pt x="0" y="5"/>
                  </a:lnTo>
                  <a:lnTo>
                    <a:pt x="398" y="0"/>
                  </a:lnTo>
                  <a:lnTo>
                    <a:pt x="398" y="12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E3E4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6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3423900" y="4294188"/>
              <a:ext cx="233363" cy="598488"/>
            </a:xfrm>
            <a:custGeom>
              <a:avLst/>
              <a:gdLst>
                <a:gd name="T0" fmla="*/ 9 w 147"/>
                <a:gd name="T1" fmla="*/ 377 h 377"/>
                <a:gd name="T2" fmla="*/ 0 w 147"/>
                <a:gd name="T3" fmla="*/ 372 h 377"/>
                <a:gd name="T4" fmla="*/ 137 w 147"/>
                <a:gd name="T5" fmla="*/ 0 h 377"/>
                <a:gd name="T6" fmla="*/ 147 w 147"/>
                <a:gd name="T7" fmla="*/ 4 h 377"/>
                <a:gd name="T8" fmla="*/ 9 w 147"/>
                <a:gd name="T9" fmla="*/ 377 h 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7" h="377">
                  <a:moveTo>
                    <a:pt x="9" y="377"/>
                  </a:moveTo>
                  <a:lnTo>
                    <a:pt x="0" y="372"/>
                  </a:lnTo>
                  <a:lnTo>
                    <a:pt x="137" y="0"/>
                  </a:lnTo>
                  <a:lnTo>
                    <a:pt x="147" y="4"/>
                  </a:lnTo>
                  <a:lnTo>
                    <a:pt x="9" y="377"/>
                  </a:lnTo>
                  <a:close/>
                </a:path>
              </a:pathLst>
            </a:custGeom>
            <a:solidFill>
              <a:srgbClr val="E3E4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6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3401675" y="4300538"/>
              <a:ext cx="277813" cy="584200"/>
            </a:xfrm>
            <a:custGeom>
              <a:avLst/>
              <a:gdLst>
                <a:gd name="T0" fmla="*/ 166 w 175"/>
                <a:gd name="T1" fmla="*/ 368 h 368"/>
                <a:gd name="T2" fmla="*/ 0 w 175"/>
                <a:gd name="T3" fmla="*/ 5 h 368"/>
                <a:gd name="T4" fmla="*/ 9 w 175"/>
                <a:gd name="T5" fmla="*/ 0 h 368"/>
                <a:gd name="T6" fmla="*/ 175 w 175"/>
                <a:gd name="T7" fmla="*/ 363 h 368"/>
                <a:gd name="T8" fmla="*/ 166 w 175"/>
                <a:gd name="T9" fmla="*/ 368 h 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5" h="368">
                  <a:moveTo>
                    <a:pt x="166" y="368"/>
                  </a:moveTo>
                  <a:lnTo>
                    <a:pt x="0" y="5"/>
                  </a:lnTo>
                  <a:lnTo>
                    <a:pt x="9" y="0"/>
                  </a:lnTo>
                  <a:lnTo>
                    <a:pt x="175" y="363"/>
                  </a:lnTo>
                  <a:lnTo>
                    <a:pt x="166" y="368"/>
                  </a:lnTo>
                  <a:close/>
                </a:path>
              </a:pathLst>
            </a:custGeom>
            <a:solidFill>
              <a:srgbClr val="E3E4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6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3250863" y="4451351"/>
              <a:ext cx="579438" cy="282575"/>
            </a:xfrm>
            <a:custGeom>
              <a:avLst/>
              <a:gdLst>
                <a:gd name="T0" fmla="*/ 5 w 365"/>
                <a:gd name="T1" fmla="*/ 178 h 178"/>
                <a:gd name="T2" fmla="*/ 0 w 365"/>
                <a:gd name="T3" fmla="*/ 166 h 178"/>
                <a:gd name="T4" fmla="*/ 360 w 365"/>
                <a:gd name="T5" fmla="*/ 0 h 178"/>
                <a:gd name="T6" fmla="*/ 365 w 365"/>
                <a:gd name="T7" fmla="*/ 12 h 178"/>
                <a:gd name="T8" fmla="*/ 5 w 365"/>
                <a:gd name="T9" fmla="*/ 178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5" h="178">
                  <a:moveTo>
                    <a:pt x="5" y="178"/>
                  </a:moveTo>
                  <a:lnTo>
                    <a:pt x="0" y="166"/>
                  </a:lnTo>
                  <a:lnTo>
                    <a:pt x="360" y="0"/>
                  </a:lnTo>
                  <a:lnTo>
                    <a:pt x="365" y="12"/>
                  </a:lnTo>
                  <a:lnTo>
                    <a:pt x="5" y="178"/>
                  </a:lnTo>
                  <a:close/>
                </a:path>
              </a:pathLst>
            </a:custGeom>
            <a:solidFill>
              <a:srgbClr val="E3E4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6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3242925" y="4473576"/>
              <a:ext cx="598488" cy="238125"/>
            </a:xfrm>
            <a:custGeom>
              <a:avLst/>
              <a:gdLst>
                <a:gd name="T0" fmla="*/ 372 w 377"/>
                <a:gd name="T1" fmla="*/ 150 h 150"/>
                <a:gd name="T2" fmla="*/ 0 w 377"/>
                <a:gd name="T3" fmla="*/ 12 h 150"/>
                <a:gd name="T4" fmla="*/ 3 w 377"/>
                <a:gd name="T5" fmla="*/ 0 h 150"/>
                <a:gd name="T6" fmla="*/ 377 w 377"/>
                <a:gd name="T7" fmla="*/ 138 h 150"/>
                <a:gd name="T8" fmla="*/ 372 w 377"/>
                <a:gd name="T9" fmla="*/ 15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7" h="150">
                  <a:moveTo>
                    <a:pt x="372" y="150"/>
                  </a:moveTo>
                  <a:lnTo>
                    <a:pt x="0" y="12"/>
                  </a:lnTo>
                  <a:lnTo>
                    <a:pt x="3" y="0"/>
                  </a:lnTo>
                  <a:lnTo>
                    <a:pt x="377" y="138"/>
                  </a:lnTo>
                  <a:lnTo>
                    <a:pt x="372" y="150"/>
                  </a:lnTo>
                  <a:close/>
                </a:path>
              </a:pathLst>
            </a:custGeom>
            <a:solidFill>
              <a:srgbClr val="E3E4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6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2693650" y="4248151"/>
              <a:ext cx="268288" cy="381000"/>
            </a:xfrm>
            <a:custGeom>
              <a:avLst/>
              <a:gdLst>
                <a:gd name="T0" fmla="*/ 0 w 71"/>
                <a:gd name="T1" fmla="*/ 0 h 101"/>
                <a:gd name="T2" fmla="*/ 25 w 71"/>
                <a:gd name="T3" fmla="*/ 39 h 101"/>
                <a:gd name="T4" fmla="*/ 67 w 71"/>
                <a:gd name="T5" fmla="*/ 85 h 101"/>
                <a:gd name="T6" fmla="*/ 71 w 71"/>
                <a:gd name="T7" fmla="*/ 101 h 101"/>
                <a:gd name="T8" fmla="*/ 71 w 71"/>
                <a:gd name="T9" fmla="*/ 68 h 101"/>
                <a:gd name="T10" fmla="*/ 0 w 71"/>
                <a:gd name="T1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1" h="101">
                  <a:moveTo>
                    <a:pt x="0" y="0"/>
                  </a:moveTo>
                  <a:cubicBezTo>
                    <a:pt x="9" y="12"/>
                    <a:pt x="25" y="39"/>
                    <a:pt x="25" y="39"/>
                  </a:cubicBezTo>
                  <a:cubicBezTo>
                    <a:pt x="30" y="43"/>
                    <a:pt x="54" y="63"/>
                    <a:pt x="67" y="85"/>
                  </a:cubicBezTo>
                  <a:cubicBezTo>
                    <a:pt x="67" y="92"/>
                    <a:pt x="69" y="97"/>
                    <a:pt x="71" y="101"/>
                  </a:cubicBezTo>
                  <a:cubicBezTo>
                    <a:pt x="71" y="68"/>
                    <a:pt x="71" y="68"/>
                    <a:pt x="71" y="68"/>
                  </a:cubicBezTo>
                  <a:cubicBezTo>
                    <a:pt x="64" y="58"/>
                    <a:pt x="42" y="31"/>
                    <a:pt x="0" y="0"/>
                  </a:cubicBezTo>
                  <a:close/>
                </a:path>
              </a:pathLst>
            </a:custGeom>
            <a:solidFill>
              <a:srgbClr val="9C51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6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2555538" y="3792538"/>
              <a:ext cx="233363" cy="400050"/>
            </a:xfrm>
            <a:custGeom>
              <a:avLst/>
              <a:gdLst>
                <a:gd name="T0" fmla="*/ 62 w 62"/>
                <a:gd name="T1" fmla="*/ 0 h 106"/>
                <a:gd name="T2" fmla="*/ 36 w 62"/>
                <a:gd name="T3" fmla="*/ 19 h 106"/>
                <a:gd name="T4" fmla="*/ 0 w 62"/>
                <a:gd name="T5" fmla="*/ 99 h 106"/>
                <a:gd name="T6" fmla="*/ 14 w 62"/>
                <a:gd name="T7" fmla="*/ 106 h 106"/>
                <a:gd name="T8" fmla="*/ 50 w 62"/>
                <a:gd name="T9" fmla="*/ 22 h 106"/>
                <a:gd name="T10" fmla="*/ 62 w 62"/>
                <a:gd name="T11" fmla="*/ 15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2" h="106">
                  <a:moveTo>
                    <a:pt x="62" y="0"/>
                  </a:moveTo>
                  <a:cubicBezTo>
                    <a:pt x="42" y="1"/>
                    <a:pt x="36" y="19"/>
                    <a:pt x="36" y="19"/>
                  </a:cubicBezTo>
                  <a:cubicBezTo>
                    <a:pt x="23" y="47"/>
                    <a:pt x="14" y="68"/>
                    <a:pt x="0" y="99"/>
                  </a:cubicBezTo>
                  <a:cubicBezTo>
                    <a:pt x="14" y="106"/>
                    <a:pt x="14" y="106"/>
                    <a:pt x="14" y="106"/>
                  </a:cubicBezTo>
                  <a:cubicBezTo>
                    <a:pt x="17" y="100"/>
                    <a:pt x="34" y="60"/>
                    <a:pt x="50" y="22"/>
                  </a:cubicBezTo>
                  <a:cubicBezTo>
                    <a:pt x="54" y="15"/>
                    <a:pt x="57" y="14"/>
                    <a:pt x="62" y="15"/>
                  </a:cubicBezTo>
                </a:path>
              </a:pathLst>
            </a:custGeom>
            <a:solidFill>
              <a:srgbClr val="9C51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6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2160250" y="4110038"/>
              <a:ext cx="676275" cy="544513"/>
            </a:xfrm>
            <a:custGeom>
              <a:avLst/>
              <a:gdLst>
                <a:gd name="T0" fmla="*/ 169 w 180"/>
                <a:gd name="T1" fmla="*/ 72 h 145"/>
                <a:gd name="T2" fmla="*/ 142 w 180"/>
                <a:gd name="T3" fmla="*/ 37 h 145"/>
                <a:gd name="T4" fmla="*/ 119 w 180"/>
                <a:gd name="T5" fmla="*/ 21 h 145"/>
                <a:gd name="T6" fmla="*/ 105 w 180"/>
                <a:gd name="T7" fmla="*/ 15 h 145"/>
                <a:gd name="T8" fmla="*/ 24 w 180"/>
                <a:gd name="T9" fmla="*/ 7 h 145"/>
                <a:gd name="T10" fmla="*/ 15 w 180"/>
                <a:gd name="T11" fmla="*/ 24 h 145"/>
                <a:gd name="T12" fmla="*/ 97 w 180"/>
                <a:gd name="T13" fmla="*/ 32 h 145"/>
                <a:gd name="T14" fmla="*/ 97 w 180"/>
                <a:gd name="T15" fmla="*/ 32 h 145"/>
                <a:gd name="T16" fmla="*/ 114 w 180"/>
                <a:gd name="T17" fmla="*/ 39 h 145"/>
                <a:gd name="T18" fmla="*/ 114 w 180"/>
                <a:gd name="T19" fmla="*/ 39 h 145"/>
                <a:gd name="T20" fmla="*/ 132 w 180"/>
                <a:gd name="T21" fmla="*/ 52 h 145"/>
                <a:gd name="T22" fmla="*/ 162 w 180"/>
                <a:gd name="T23" fmla="*/ 128 h 145"/>
                <a:gd name="T24" fmla="*/ 175 w 180"/>
                <a:gd name="T25" fmla="*/ 128 h 145"/>
                <a:gd name="T26" fmla="*/ 169 w 180"/>
                <a:gd name="T27" fmla="*/ 72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80" h="145">
                  <a:moveTo>
                    <a:pt x="169" y="72"/>
                  </a:moveTo>
                  <a:cubicBezTo>
                    <a:pt x="162" y="59"/>
                    <a:pt x="150" y="43"/>
                    <a:pt x="142" y="37"/>
                  </a:cubicBezTo>
                  <a:cubicBezTo>
                    <a:pt x="134" y="31"/>
                    <a:pt x="128" y="27"/>
                    <a:pt x="119" y="21"/>
                  </a:cubicBezTo>
                  <a:cubicBezTo>
                    <a:pt x="105" y="15"/>
                    <a:pt x="105" y="15"/>
                    <a:pt x="105" y="15"/>
                  </a:cubicBezTo>
                  <a:cubicBezTo>
                    <a:pt x="66" y="0"/>
                    <a:pt x="30" y="7"/>
                    <a:pt x="24" y="7"/>
                  </a:cubicBezTo>
                  <a:cubicBezTo>
                    <a:pt x="7" y="10"/>
                    <a:pt x="0" y="24"/>
                    <a:pt x="15" y="24"/>
                  </a:cubicBezTo>
                  <a:cubicBezTo>
                    <a:pt x="74" y="15"/>
                    <a:pt x="97" y="32"/>
                    <a:pt x="97" y="32"/>
                  </a:cubicBezTo>
                  <a:cubicBezTo>
                    <a:pt x="97" y="32"/>
                    <a:pt x="97" y="32"/>
                    <a:pt x="97" y="32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21" y="42"/>
                    <a:pt x="132" y="52"/>
                    <a:pt x="132" y="52"/>
                  </a:cubicBezTo>
                  <a:cubicBezTo>
                    <a:pt x="132" y="52"/>
                    <a:pt x="166" y="81"/>
                    <a:pt x="162" y="128"/>
                  </a:cubicBezTo>
                  <a:cubicBezTo>
                    <a:pt x="160" y="140"/>
                    <a:pt x="172" y="145"/>
                    <a:pt x="175" y="128"/>
                  </a:cubicBezTo>
                  <a:cubicBezTo>
                    <a:pt x="177" y="116"/>
                    <a:pt x="180" y="95"/>
                    <a:pt x="169" y="72"/>
                  </a:cubicBezTo>
                  <a:close/>
                </a:path>
              </a:pathLst>
            </a:custGeom>
            <a:solidFill>
              <a:srgbClr val="3530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68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11987213" y="4222751"/>
              <a:ext cx="736600" cy="736600"/>
            </a:xfrm>
            <a:custGeom>
              <a:avLst/>
              <a:gdLst>
                <a:gd name="T0" fmla="*/ 140 w 196"/>
                <a:gd name="T1" fmla="*/ 9 h 196"/>
                <a:gd name="T2" fmla="*/ 98 w 196"/>
                <a:gd name="T3" fmla="*/ 0 h 196"/>
                <a:gd name="T4" fmla="*/ 0 w 196"/>
                <a:gd name="T5" fmla="*/ 98 h 196"/>
                <a:gd name="T6" fmla="*/ 98 w 196"/>
                <a:gd name="T7" fmla="*/ 196 h 196"/>
                <a:gd name="T8" fmla="*/ 196 w 196"/>
                <a:gd name="T9" fmla="*/ 98 h 196"/>
                <a:gd name="T10" fmla="*/ 155 w 196"/>
                <a:gd name="T11" fmla="*/ 18 h 196"/>
                <a:gd name="T12" fmla="*/ 160 w 196"/>
                <a:gd name="T13" fmla="*/ 9 h 196"/>
                <a:gd name="T14" fmla="*/ 143 w 196"/>
                <a:gd name="T15" fmla="*/ 2 h 196"/>
                <a:gd name="T16" fmla="*/ 140 w 196"/>
                <a:gd name="T17" fmla="*/ 9 h 196"/>
                <a:gd name="T18" fmla="*/ 110 w 196"/>
                <a:gd name="T19" fmla="*/ 93 h 196"/>
                <a:gd name="T20" fmla="*/ 147 w 196"/>
                <a:gd name="T21" fmla="*/ 34 h 196"/>
                <a:gd name="T22" fmla="*/ 179 w 196"/>
                <a:gd name="T23" fmla="*/ 98 h 196"/>
                <a:gd name="T24" fmla="*/ 98 w 196"/>
                <a:gd name="T25" fmla="*/ 179 h 196"/>
                <a:gd name="T26" fmla="*/ 18 w 196"/>
                <a:gd name="T27" fmla="*/ 98 h 196"/>
                <a:gd name="T28" fmla="*/ 98 w 196"/>
                <a:gd name="T29" fmla="*/ 18 h 196"/>
                <a:gd name="T30" fmla="*/ 131 w 196"/>
                <a:gd name="T31" fmla="*/ 25 h 196"/>
                <a:gd name="T32" fmla="*/ 102 w 196"/>
                <a:gd name="T33" fmla="*/ 81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6" h="196">
                  <a:moveTo>
                    <a:pt x="140" y="9"/>
                  </a:moveTo>
                  <a:cubicBezTo>
                    <a:pt x="127" y="3"/>
                    <a:pt x="113" y="0"/>
                    <a:pt x="98" y="0"/>
                  </a:cubicBezTo>
                  <a:cubicBezTo>
                    <a:pt x="44" y="0"/>
                    <a:pt x="0" y="44"/>
                    <a:pt x="0" y="98"/>
                  </a:cubicBezTo>
                  <a:cubicBezTo>
                    <a:pt x="0" y="152"/>
                    <a:pt x="44" y="196"/>
                    <a:pt x="98" y="196"/>
                  </a:cubicBezTo>
                  <a:cubicBezTo>
                    <a:pt x="152" y="196"/>
                    <a:pt x="196" y="152"/>
                    <a:pt x="196" y="98"/>
                  </a:cubicBezTo>
                  <a:cubicBezTo>
                    <a:pt x="196" y="65"/>
                    <a:pt x="180" y="36"/>
                    <a:pt x="155" y="18"/>
                  </a:cubicBezTo>
                  <a:cubicBezTo>
                    <a:pt x="157" y="15"/>
                    <a:pt x="158" y="12"/>
                    <a:pt x="160" y="9"/>
                  </a:cubicBezTo>
                  <a:cubicBezTo>
                    <a:pt x="143" y="2"/>
                    <a:pt x="143" y="2"/>
                    <a:pt x="143" y="2"/>
                  </a:cubicBezTo>
                  <a:cubicBezTo>
                    <a:pt x="143" y="2"/>
                    <a:pt x="141" y="7"/>
                    <a:pt x="140" y="9"/>
                  </a:cubicBezTo>
                  <a:close/>
                  <a:moveTo>
                    <a:pt x="110" y="93"/>
                  </a:moveTo>
                  <a:cubicBezTo>
                    <a:pt x="112" y="90"/>
                    <a:pt x="126" y="72"/>
                    <a:pt x="147" y="34"/>
                  </a:cubicBezTo>
                  <a:cubicBezTo>
                    <a:pt x="166" y="49"/>
                    <a:pt x="179" y="72"/>
                    <a:pt x="179" y="98"/>
                  </a:cubicBezTo>
                  <a:cubicBezTo>
                    <a:pt x="179" y="142"/>
                    <a:pt x="142" y="179"/>
                    <a:pt x="98" y="179"/>
                  </a:cubicBezTo>
                  <a:cubicBezTo>
                    <a:pt x="54" y="179"/>
                    <a:pt x="18" y="142"/>
                    <a:pt x="18" y="98"/>
                  </a:cubicBezTo>
                  <a:cubicBezTo>
                    <a:pt x="18" y="54"/>
                    <a:pt x="54" y="18"/>
                    <a:pt x="98" y="18"/>
                  </a:cubicBezTo>
                  <a:cubicBezTo>
                    <a:pt x="110" y="18"/>
                    <a:pt x="121" y="20"/>
                    <a:pt x="131" y="25"/>
                  </a:cubicBezTo>
                  <a:cubicBezTo>
                    <a:pt x="111" y="63"/>
                    <a:pt x="102" y="81"/>
                    <a:pt x="102" y="81"/>
                  </a:cubicBezTo>
                </a:path>
              </a:pathLst>
            </a:custGeom>
            <a:solidFill>
              <a:srgbClr val="9C51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6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3288963" y="4102101"/>
              <a:ext cx="642938" cy="266700"/>
            </a:xfrm>
            <a:custGeom>
              <a:avLst/>
              <a:gdLst>
                <a:gd name="T0" fmla="*/ 38 w 171"/>
                <a:gd name="T1" fmla="*/ 27 h 71"/>
                <a:gd name="T2" fmla="*/ 147 w 171"/>
                <a:gd name="T3" fmla="*/ 60 h 71"/>
                <a:gd name="T4" fmla="*/ 155 w 171"/>
                <a:gd name="T5" fmla="*/ 42 h 71"/>
                <a:gd name="T6" fmla="*/ 33 w 171"/>
                <a:gd name="T7" fmla="*/ 10 h 71"/>
                <a:gd name="T8" fmla="*/ 0 w 171"/>
                <a:gd name="T9" fmla="*/ 32 h 71"/>
                <a:gd name="T10" fmla="*/ 26 w 171"/>
                <a:gd name="T11" fmla="*/ 32 h 71"/>
                <a:gd name="T12" fmla="*/ 38 w 171"/>
                <a:gd name="T13" fmla="*/ 27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1" h="71">
                  <a:moveTo>
                    <a:pt x="38" y="27"/>
                  </a:moveTo>
                  <a:cubicBezTo>
                    <a:pt x="57" y="21"/>
                    <a:pt x="103" y="18"/>
                    <a:pt x="147" y="60"/>
                  </a:cubicBezTo>
                  <a:cubicBezTo>
                    <a:pt x="158" y="71"/>
                    <a:pt x="171" y="58"/>
                    <a:pt x="155" y="42"/>
                  </a:cubicBezTo>
                  <a:cubicBezTo>
                    <a:pt x="115" y="7"/>
                    <a:pt x="65" y="0"/>
                    <a:pt x="33" y="10"/>
                  </a:cubicBezTo>
                  <a:cubicBezTo>
                    <a:pt x="14" y="16"/>
                    <a:pt x="4" y="26"/>
                    <a:pt x="0" y="32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9" y="30"/>
                    <a:pt x="33" y="28"/>
                    <a:pt x="38" y="27"/>
                  </a:cubicBezTo>
                  <a:close/>
                </a:path>
              </a:pathLst>
            </a:custGeom>
            <a:solidFill>
              <a:srgbClr val="3530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70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12961938" y="3917951"/>
              <a:ext cx="935038" cy="1041400"/>
            </a:xfrm>
            <a:custGeom>
              <a:avLst/>
              <a:gdLst>
                <a:gd name="T0" fmla="*/ 151 w 249"/>
                <a:gd name="T1" fmla="*/ 81 h 277"/>
                <a:gd name="T2" fmla="*/ 140 w 249"/>
                <a:gd name="T3" fmla="*/ 81 h 277"/>
                <a:gd name="T4" fmla="*/ 119 w 249"/>
                <a:gd name="T5" fmla="*/ 81 h 277"/>
                <a:gd name="T6" fmla="*/ 113 w 249"/>
                <a:gd name="T7" fmla="*/ 81 h 277"/>
                <a:gd name="T8" fmla="*/ 113 w 249"/>
                <a:gd name="T9" fmla="*/ 81 h 277"/>
                <a:gd name="T10" fmla="*/ 87 w 249"/>
                <a:gd name="T11" fmla="*/ 81 h 277"/>
                <a:gd name="T12" fmla="*/ 86 w 249"/>
                <a:gd name="T13" fmla="*/ 81 h 277"/>
                <a:gd name="T14" fmla="*/ 82 w 249"/>
                <a:gd name="T15" fmla="*/ 81 h 277"/>
                <a:gd name="T16" fmla="*/ 119 w 249"/>
                <a:gd name="T17" fmla="*/ 18 h 277"/>
                <a:gd name="T18" fmla="*/ 151 w 249"/>
                <a:gd name="T19" fmla="*/ 18 h 277"/>
                <a:gd name="T20" fmla="*/ 151 w 249"/>
                <a:gd name="T21" fmla="*/ 0 h 277"/>
                <a:gd name="T22" fmla="*/ 92 w 249"/>
                <a:gd name="T23" fmla="*/ 0 h 277"/>
                <a:gd name="T24" fmla="*/ 92 w 249"/>
                <a:gd name="T25" fmla="*/ 18 h 277"/>
                <a:gd name="T26" fmla="*/ 98 w 249"/>
                <a:gd name="T27" fmla="*/ 18 h 277"/>
                <a:gd name="T28" fmla="*/ 20 w 249"/>
                <a:gd name="T29" fmla="*/ 153 h 277"/>
                <a:gd name="T30" fmla="*/ 19 w 249"/>
                <a:gd name="T31" fmla="*/ 153 h 277"/>
                <a:gd name="T32" fmla="*/ 18 w 249"/>
                <a:gd name="T33" fmla="*/ 153 h 277"/>
                <a:gd name="T34" fmla="*/ 12 w 249"/>
                <a:gd name="T35" fmla="*/ 122 h 277"/>
                <a:gd name="T36" fmla="*/ 19 w 249"/>
                <a:gd name="T37" fmla="*/ 122 h 277"/>
                <a:gd name="T38" fmla="*/ 19 w 249"/>
                <a:gd name="T39" fmla="*/ 113 h 277"/>
                <a:gd name="T40" fmla="*/ 0 w 249"/>
                <a:gd name="T41" fmla="*/ 113 h 277"/>
                <a:gd name="T42" fmla="*/ 0 w 249"/>
                <a:gd name="T43" fmla="*/ 122 h 277"/>
                <a:gd name="T44" fmla="*/ 3 w 249"/>
                <a:gd name="T45" fmla="*/ 122 h 277"/>
                <a:gd name="T46" fmla="*/ 9 w 249"/>
                <a:gd name="T47" fmla="*/ 155 h 277"/>
                <a:gd name="T48" fmla="*/ 3 w 249"/>
                <a:gd name="T49" fmla="*/ 160 h 277"/>
                <a:gd name="T50" fmla="*/ 0 w 249"/>
                <a:gd name="T51" fmla="*/ 156 h 277"/>
                <a:gd name="T52" fmla="*/ 0 w 249"/>
                <a:gd name="T53" fmla="*/ 189 h 277"/>
                <a:gd name="T54" fmla="*/ 19 w 249"/>
                <a:gd name="T55" fmla="*/ 199 h 277"/>
                <a:gd name="T56" fmla="*/ 39 w 249"/>
                <a:gd name="T57" fmla="*/ 188 h 277"/>
                <a:gd name="T58" fmla="*/ 53 w 249"/>
                <a:gd name="T59" fmla="*/ 188 h 277"/>
                <a:gd name="T60" fmla="*/ 151 w 249"/>
                <a:gd name="T61" fmla="*/ 277 h 277"/>
                <a:gd name="T62" fmla="*/ 249 w 249"/>
                <a:gd name="T63" fmla="*/ 179 h 277"/>
                <a:gd name="T64" fmla="*/ 151 w 249"/>
                <a:gd name="T65" fmla="*/ 81 h 277"/>
                <a:gd name="T66" fmla="*/ 53 w 249"/>
                <a:gd name="T67" fmla="*/ 170 h 277"/>
                <a:gd name="T68" fmla="*/ 41 w 249"/>
                <a:gd name="T69" fmla="*/ 170 h 277"/>
                <a:gd name="T70" fmla="*/ 37 w 249"/>
                <a:gd name="T71" fmla="*/ 161 h 277"/>
                <a:gd name="T72" fmla="*/ 74 w 249"/>
                <a:gd name="T73" fmla="*/ 99 h 277"/>
                <a:gd name="T74" fmla="*/ 94 w 249"/>
                <a:gd name="T75" fmla="*/ 99 h 277"/>
                <a:gd name="T76" fmla="*/ 53 w 249"/>
                <a:gd name="T77" fmla="*/ 170 h 277"/>
                <a:gd name="T78" fmla="*/ 151 w 249"/>
                <a:gd name="T79" fmla="*/ 260 h 277"/>
                <a:gd name="T80" fmla="*/ 73 w 249"/>
                <a:gd name="T81" fmla="*/ 202 h 277"/>
                <a:gd name="T82" fmla="*/ 63 w 249"/>
                <a:gd name="T83" fmla="*/ 195 h 277"/>
                <a:gd name="T84" fmla="*/ 72 w 249"/>
                <a:gd name="T85" fmla="*/ 163 h 277"/>
                <a:gd name="T86" fmla="*/ 137 w 249"/>
                <a:gd name="T87" fmla="*/ 100 h 277"/>
                <a:gd name="T88" fmla="*/ 168 w 249"/>
                <a:gd name="T89" fmla="*/ 87 h 277"/>
                <a:gd name="T90" fmla="*/ 170 w 249"/>
                <a:gd name="T91" fmla="*/ 98 h 277"/>
                <a:gd name="T92" fmla="*/ 235 w 249"/>
                <a:gd name="T93" fmla="*/ 179 h 277"/>
                <a:gd name="T94" fmla="*/ 151 w 249"/>
                <a:gd name="T95" fmla="*/ 260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49" h="277">
                  <a:moveTo>
                    <a:pt x="151" y="81"/>
                  </a:moveTo>
                  <a:cubicBezTo>
                    <a:pt x="147" y="81"/>
                    <a:pt x="143" y="81"/>
                    <a:pt x="140" y="81"/>
                  </a:cubicBezTo>
                  <a:cubicBezTo>
                    <a:pt x="119" y="81"/>
                    <a:pt x="119" y="81"/>
                    <a:pt x="119" y="81"/>
                  </a:cubicBezTo>
                  <a:cubicBezTo>
                    <a:pt x="113" y="81"/>
                    <a:pt x="113" y="81"/>
                    <a:pt x="113" y="81"/>
                  </a:cubicBezTo>
                  <a:cubicBezTo>
                    <a:pt x="113" y="81"/>
                    <a:pt x="113" y="81"/>
                    <a:pt x="113" y="81"/>
                  </a:cubicBezTo>
                  <a:cubicBezTo>
                    <a:pt x="87" y="81"/>
                    <a:pt x="87" y="81"/>
                    <a:pt x="87" y="81"/>
                  </a:cubicBezTo>
                  <a:cubicBezTo>
                    <a:pt x="86" y="81"/>
                    <a:pt x="86" y="81"/>
                    <a:pt x="86" y="81"/>
                  </a:cubicBezTo>
                  <a:cubicBezTo>
                    <a:pt x="82" y="81"/>
                    <a:pt x="82" y="81"/>
                    <a:pt x="82" y="81"/>
                  </a:cubicBezTo>
                  <a:cubicBezTo>
                    <a:pt x="119" y="18"/>
                    <a:pt x="119" y="18"/>
                    <a:pt x="119" y="18"/>
                  </a:cubicBezTo>
                  <a:cubicBezTo>
                    <a:pt x="119" y="18"/>
                    <a:pt x="144" y="18"/>
                    <a:pt x="151" y="18"/>
                  </a:cubicBezTo>
                  <a:cubicBezTo>
                    <a:pt x="165" y="11"/>
                    <a:pt x="156" y="0"/>
                    <a:pt x="151" y="0"/>
                  </a:cubicBezTo>
                  <a:cubicBezTo>
                    <a:pt x="148" y="0"/>
                    <a:pt x="96" y="0"/>
                    <a:pt x="92" y="0"/>
                  </a:cubicBezTo>
                  <a:cubicBezTo>
                    <a:pt x="77" y="3"/>
                    <a:pt x="84" y="18"/>
                    <a:pt x="92" y="18"/>
                  </a:cubicBezTo>
                  <a:cubicBezTo>
                    <a:pt x="94" y="18"/>
                    <a:pt x="98" y="18"/>
                    <a:pt x="98" y="18"/>
                  </a:cubicBezTo>
                  <a:cubicBezTo>
                    <a:pt x="20" y="153"/>
                    <a:pt x="20" y="153"/>
                    <a:pt x="20" y="153"/>
                  </a:cubicBezTo>
                  <a:cubicBezTo>
                    <a:pt x="20" y="153"/>
                    <a:pt x="20" y="153"/>
                    <a:pt x="19" y="153"/>
                  </a:cubicBezTo>
                  <a:cubicBezTo>
                    <a:pt x="19" y="153"/>
                    <a:pt x="18" y="153"/>
                    <a:pt x="18" y="153"/>
                  </a:cubicBezTo>
                  <a:cubicBezTo>
                    <a:pt x="12" y="122"/>
                    <a:pt x="12" y="122"/>
                    <a:pt x="12" y="122"/>
                  </a:cubicBezTo>
                  <a:cubicBezTo>
                    <a:pt x="12" y="122"/>
                    <a:pt x="18" y="122"/>
                    <a:pt x="19" y="122"/>
                  </a:cubicBezTo>
                  <a:cubicBezTo>
                    <a:pt x="24" y="118"/>
                    <a:pt x="21" y="113"/>
                    <a:pt x="19" y="113"/>
                  </a:cubicBezTo>
                  <a:cubicBezTo>
                    <a:pt x="19" y="113"/>
                    <a:pt x="8" y="113"/>
                    <a:pt x="0" y="113"/>
                  </a:cubicBezTo>
                  <a:cubicBezTo>
                    <a:pt x="0" y="122"/>
                    <a:pt x="0" y="122"/>
                    <a:pt x="0" y="122"/>
                  </a:cubicBezTo>
                  <a:cubicBezTo>
                    <a:pt x="2" y="122"/>
                    <a:pt x="3" y="122"/>
                    <a:pt x="3" y="122"/>
                  </a:cubicBezTo>
                  <a:cubicBezTo>
                    <a:pt x="9" y="155"/>
                    <a:pt x="9" y="155"/>
                    <a:pt x="9" y="155"/>
                  </a:cubicBezTo>
                  <a:cubicBezTo>
                    <a:pt x="6" y="157"/>
                    <a:pt x="4" y="159"/>
                    <a:pt x="3" y="160"/>
                  </a:cubicBezTo>
                  <a:cubicBezTo>
                    <a:pt x="3" y="160"/>
                    <a:pt x="2" y="159"/>
                    <a:pt x="0" y="156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4" y="195"/>
                    <a:pt x="11" y="199"/>
                    <a:pt x="19" y="199"/>
                  </a:cubicBezTo>
                  <a:cubicBezTo>
                    <a:pt x="27" y="199"/>
                    <a:pt x="35" y="195"/>
                    <a:pt x="39" y="188"/>
                  </a:cubicBezTo>
                  <a:cubicBezTo>
                    <a:pt x="53" y="188"/>
                    <a:pt x="53" y="188"/>
                    <a:pt x="53" y="188"/>
                  </a:cubicBezTo>
                  <a:cubicBezTo>
                    <a:pt x="57" y="238"/>
                    <a:pt x="100" y="277"/>
                    <a:pt x="151" y="277"/>
                  </a:cubicBezTo>
                  <a:cubicBezTo>
                    <a:pt x="205" y="277"/>
                    <a:pt x="249" y="233"/>
                    <a:pt x="249" y="179"/>
                  </a:cubicBezTo>
                  <a:cubicBezTo>
                    <a:pt x="249" y="125"/>
                    <a:pt x="205" y="81"/>
                    <a:pt x="151" y="81"/>
                  </a:cubicBezTo>
                  <a:close/>
                  <a:moveTo>
                    <a:pt x="53" y="170"/>
                  </a:moveTo>
                  <a:cubicBezTo>
                    <a:pt x="41" y="170"/>
                    <a:pt x="41" y="170"/>
                    <a:pt x="41" y="170"/>
                  </a:cubicBezTo>
                  <a:cubicBezTo>
                    <a:pt x="41" y="167"/>
                    <a:pt x="39" y="164"/>
                    <a:pt x="37" y="161"/>
                  </a:cubicBezTo>
                  <a:cubicBezTo>
                    <a:pt x="74" y="99"/>
                    <a:pt x="74" y="99"/>
                    <a:pt x="74" y="99"/>
                  </a:cubicBezTo>
                  <a:cubicBezTo>
                    <a:pt x="94" y="99"/>
                    <a:pt x="94" y="99"/>
                    <a:pt x="94" y="99"/>
                  </a:cubicBezTo>
                  <a:cubicBezTo>
                    <a:pt x="71" y="116"/>
                    <a:pt x="55" y="141"/>
                    <a:pt x="53" y="170"/>
                  </a:cubicBezTo>
                  <a:close/>
                  <a:moveTo>
                    <a:pt x="151" y="260"/>
                  </a:moveTo>
                  <a:cubicBezTo>
                    <a:pt x="114" y="260"/>
                    <a:pt x="83" y="235"/>
                    <a:pt x="73" y="202"/>
                  </a:cubicBezTo>
                  <a:cubicBezTo>
                    <a:pt x="69" y="201"/>
                    <a:pt x="65" y="198"/>
                    <a:pt x="63" y="195"/>
                  </a:cubicBezTo>
                  <a:cubicBezTo>
                    <a:pt x="54" y="184"/>
                    <a:pt x="57" y="167"/>
                    <a:pt x="72" y="163"/>
                  </a:cubicBezTo>
                  <a:cubicBezTo>
                    <a:pt x="78" y="131"/>
                    <a:pt x="104" y="106"/>
                    <a:pt x="137" y="100"/>
                  </a:cubicBezTo>
                  <a:cubicBezTo>
                    <a:pt x="141" y="86"/>
                    <a:pt x="155" y="78"/>
                    <a:pt x="168" y="87"/>
                  </a:cubicBezTo>
                  <a:cubicBezTo>
                    <a:pt x="172" y="90"/>
                    <a:pt x="171" y="94"/>
                    <a:pt x="170" y="98"/>
                  </a:cubicBezTo>
                  <a:cubicBezTo>
                    <a:pt x="206" y="108"/>
                    <a:pt x="235" y="141"/>
                    <a:pt x="235" y="179"/>
                  </a:cubicBezTo>
                  <a:cubicBezTo>
                    <a:pt x="235" y="223"/>
                    <a:pt x="195" y="260"/>
                    <a:pt x="151" y="260"/>
                  </a:cubicBezTo>
                  <a:close/>
                </a:path>
              </a:pathLst>
            </a:custGeom>
            <a:solidFill>
              <a:srgbClr val="9C51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71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12242800" y="4478338"/>
              <a:ext cx="225425" cy="225425"/>
            </a:xfrm>
            <a:custGeom>
              <a:avLst/>
              <a:gdLst>
                <a:gd name="T0" fmla="*/ 30 w 60"/>
                <a:gd name="T1" fmla="*/ 0 h 60"/>
                <a:gd name="T2" fmla="*/ 0 w 60"/>
                <a:gd name="T3" fmla="*/ 30 h 60"/>
                <a:gd name="T4" fmla="*/ 30 w 60"/>
                <a:gd name="T5" fmla="*/ 60 h 60"/>
                <a:gd name="T6" fmla="*/ 60 w 60"/>
                <a:gd name="T7" fmla="*/ 30 h 60"/>
                <a:gd name="T8" fmla="*/ 30 w 60"/>
                <a:gd name="T9" fmla="*/ 0 h 60"/>
                <a:gd name="T10" fmla="*/ 30 w 60"/>
                <a:gd name="T11" fmla="*/ 42 h 60"/>
                <a:gd name="T12" fmla="*/ 18 w 60"/>
                <a:gd name="T13" fmla="*/ 30 h 60"/>
                <a:gd name="T14" fmla="*/ 30 w 60"/>
                <a:gd name="T15" fmla="*/ 18 h 60"/>
                <a:gd name="T16" fmla="*/ 41 w 60"/>
                <a:gd name="T17" fmla="*/ 30 h 60"/>
                <a:gd name="T18" fmla="*/ 30 w 60"/>
                <a:gd name="T19" fmla="*/ 4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60">
                  <a:moveTo>
                    <a:pt x="30" y="0"/>
                  </a:moveTo>
                  <a:cubicBezTo>
                    <a:pt x="13" y="0"/>
                    <a:pt x="0" y="13"/>
                    <a:pt x="0" y="30"/>
                  </a:cubicBezTo>
                  <a:cubicBezTo>
                    <a:pt x="0" y="47"/>
                    <a:pt x="13" y="60"/>
                    <a:pt x="30" y="60"/>
                  </a:cubicBezTo>
                  <a:cubicBezTo>
                    <a:pt x="47" y="60"/>
                    <a:pt x="60" y="47"/>
                    <a:pt x="60" y="30"/>
                  </a:cubicBezTo>
                  <a:cubicBezTo>
                    <a:pt x="60" y="13"/>
                    <a:pt x="47" y="0"/>
                    <a:pt x="30" y="0"/>
                  </a:cubicBezTo>
                  <a:close/>
                  <a:moveTo>
                    <a:pt x="30" y="42"/>
                  </a:moveTo>
                  <a:cubicBezTo>
                    <a:pt x="24" y="42"/>
                    <a:pt x="18" y="36"/>
                    <a:pt x="18" y="30"/>
                  </a:cubicBezTo>
                  <a:cubicBezTo>
                    <a:pt x="18" y="24"/>
                    <a:pt x="24" y="18"/>
                    <a:pt x="30" y="18"/>
                  </a:cubicBezTo>
                  <a:cubicBezTo>
                    <a:pt x="36" y="18"/>
                    <a:pt x="41" y="24"/>
                    <a:pt x="41" y="30"/>
                  </a:cubicBezTo>
                  <a:cubicBezTo>
                    <a:pt x="41" y="36"/>
                    <a:pt x="36" y="42"/>
                    <a:pt x="30" y="42"/>
                  </a:cubicBezTo>
                  <a:close/>
                </a:path>
              </a:pathLst>
            </a:custGeom>
            <a:solidFill>
              <a:srgbClr val="3530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72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3431838" y="4478338"/>
              <a:ext cx="228600" cy="225425"/>
            </a:xfrm>
            <a:prstGeom prst="ellipse">
              <a:avLst/>
            </a:prstGeom>
            <a:solidFill>
              <a:srgbClr val="463F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73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3503275" y="4546601"/>
              <a:ext cx="85725" cy="889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7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3261975" y="3894138"/>
              <a:ext cx="307975" cy="142875"/>
            </a:xfrm>
            <a:custGeom>
              <a:avLst/>
              <a:gdLst>
                <a:gd name="T0" fmla="*/ 82 w 82"/>
                <a:gd name="T1" fmla="*/ 14 h 38"/>
                <a:gd name="T2" fmla="*/ 58 w 82"/>
                <a:gd name="T3" fmla="*/ 38 h 38"/>
                <a:gd name="T4" fmla="*/ 14 w 82"/>
                <a:gd name="T5" fmla="*/ 29 h 38"/>
                <a:gd name="T6" fmla="*/ 0 w 82"/>
                <a:gd name="T7" fmla="*/ 14 h 38"/>
                <a:gd name="T8" fmla="*/ 14 w 82"/>
                <a:gd name="T9" fmla="*/ 0 h 38"/>
                <a:gd name="T10" fmla="*/ 68 w 82"/>
                <a:gd name="T11" fmla="*/ 0 h 38"/>
                <a:gd name="T12" fmla="*/ 82 w 82"/>
                <a:gd name="T13" fmla="*/ 14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2" h="38">
                  <a:moveTo>
                    <a:pt x="82" y="14"/>
                  </a:moveTo>
                  <a:cubicBezTo>
                    <a:pt x="82" y="22"/>
                    <a:pt x="74" y="38"/>
                    <a:pt x="58" y="38"/>
                  </a:cubicBezTo>
                  <a:cubicBezTo>
                    <a:pt x="42" y="38"/>
                    <a:pt x="23" y="33"/>
                    <a:pt x="14" y="29"/>
                  </a:cubicBezTo>
                  <a:cubicBezTo>
                    <a:pt x="5" y="25"/>
                    <a:pt x="0" y="22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76" y="0"/>
                    <a:pt x="82" y="6"/>
                    <a:pt x="82" y="14"/>
                  </a:cubicBezTo>
                  <a:close/>
                </a:path>
              </a:pathLst>
            </a:custGeom>
            <a:solidFill>
              <a:srgbClr val="463F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7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2731750" y="3786188"/>
              <a:ext cx="192088" cy="82550"/>
            </a:xfrm>
            <a:custGeom>
              <a:avLst/>
              <a:gdLst>
                <a:gd name="T0" fmla="*/ 51 w 51"/>
                <a:gd name="T1" fmla="*/ 11 h 22"/>
                <a:gd name="T2" fmla="*/ 41 w 51"/>
                <a:gd name="T3" fmla="*/ 22 h 22"/>
                <a:gd name="T4" fmla="*/ 11 w 51"/>
                <a:gd name="T5" fmla="*/ 22 h 22"/>
                <a:gd name="T6" fmla="*/ 0 w 51"/>
                <a:gd name="T7" fmla="*/ 11 h 22"/>
                <a:gd name="T8" fmla="*/ 11 w 51"/>
                <a:gd name="T9" fmla="*/ 0 h 22"/>
                <a:gd name="T10" fmla="*/ 41 w 51"/>
                <a:gd name="T11" fmla="*/ 0 h 22"/>
                <a:gd name="T12" fmla="*/ 51 w 51"/>
                <a:gd name="T13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1" h="22">
                  <a:moveTo>
                    <a:pt x="51" y="11"/>
                  </a:moveTo>
                  <a:cubicBezTo>
                    <a:pt x="51" y="17"/>
                    <a:pt x="46" y="22"/>
                    <a:pt x="41" y="22"/>
                  </a:cubicBezTo>
                  <a:cubicBezTo>
                    <a:pt x="11" y="22"/>
                    <a:pt x="11" y="22"/>
                    <a:pt x="11" y="22"/>
                  </a:cubicBezTo>
                  <a:cubicBezTo>
                    <a:pt x="5" y="22"/>
                    <a:pt x="0" y="17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6" y="0"/>
                    <a:pt x="51" y="5"/>
                    <a:pt x="51" y="11"/>
                  </a:cubicBezTo>
                  <a:close/>
                </a:path>
              </a:pathLst>
            </a:custGeom>
            <a:solidFill>
              <a:srgbClr val="463F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7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2931775" y="4338638"/>
              <a:ext cx="119063" cy="46038"/>
            </a:xfrm>
            <a:custGeom>
              <a:avLst/>
              <a:gdLst>
                <a:gd name="T0" fmla="*/ 32 w 32"/>
                <a:gd name="T1" fmla="*/ 6 h 12"/>
                <a:gd name="T2" fmla="*/ 25 w 32"/>
                <a:gd name="T3" fmla="*/ 12 h 12"/>
                <a:gd name="T4" fmla="*/ 6 w 32"/>
                <a:gd name="T5" fmla="*/ 12 h 12"/>
                <a:gd name="T6" fmla="*/ 0 w 32"/>
                <a:gd name="T7" fmla="*/ 6 h 12"/>
                <a:gd name="T8" fmla="*/ 6 w 32"/>
                <a:gd name="T9" fmla="*/ 0 h 12"/>
                <a:gd name="T10" fmla="*/ 25 w 32"/>
                <a:gd name="T11" fmla="*/ 0 h 12"/>
                <a:gd name="T12" fmla="*/ 32 w 32"/>
                <a:gd name="T1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12">
                  <a:moveTo>
                    <a:pt x="32" y="6"/>
                  </a:moveTo>
                  <a:cubicBezTo>
                    <a:pt x="32" y="9"/>
                    <a:pt x="29" y="12"/>
                    <a:pt x="25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9" y="0"/>
                    <a:pt x="32" y="2"/>
                    <a:pt x="32" y="6"/>
                  </a:cubicBezTo>
                  <a:close/>
                </a:path>
              </a:pathLst>
            </a:custGeom>
            <a:solidFill>
              <a:srgbClr val="3530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77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12946063" y="4481513"/>
              <a:ext cx="195263" cy="195263"/>
            </a:xfrm>
            <a:prstGeom prst="ellipse">
              <a:avLst/>
            </a:prstGeom>
            <a:solidFill>
              <a:srgbClr val="463F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78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11976100" y="4211638"/>
              <a:ext cx="758825" cy="758825"/>
            </a:xfrm>
            <a:custGeom>
              <a:avLst/>
              <a:gdLst>
                <a:gd name="T0" fmla="*/ 101 w 202"/>
                <a:gd name="T1" fmla="*/ 202 h 202"/>
                <a:gd name="T2" fmla="*/ 0 w 202"/>
                <a:gd name="T3" fmla="*/ 101 h 202"/>
                <a:gd name="T4" fmla="*/ 101 w 202"/>
                <a:gd name="T5" fmla="*/ 0 h 202"/>
                <a:gd name="T6" fmla="*/ 202 w 202"/>
                <a:gd name="T7" fmla="*/ 101 h 202"/>
                <a:gd name="T8" fmla="*/ 101 w 202"/>
                <a:gd name="T9" fmla="*/ 202 h 202"/>
                <a:gd name="T10" fmla="*/ 101 w 202"/>
                <a:gd name="T11" fmla="*/ 21 h 202"/>
                <a:gd name="T12" fmla="*/ 21 w 202"/>
                <a:gd name="T13" fmla="*/ 101 h 202"/>
                <a:gd name="T14" fmla="*/ 101 w 202"/>
                <a:gd name="T15" fmla="*/ 181 h 202"/>
                <a:gd name="T16" fmla="*/ 181 w 202"/>
                <a:gd name="T17" fmla="*/ 101 h 202"/>
                <a:gd name="T18" fmla="*/ 101 w 202"/>
                <a:gd name="T19" fmla="*/ 21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2" h="202">
                  <a:moveTo>
                    <a:pt x="101" y="202"/>
                  </a:moveTo>
                  <a:cubicBezTo>
                    <a:pt x="45" y="202"/>
                    <a:pt x="0" y="156"/>
                    <a:pt x="0" y="101"/>
                  </a:cubicBezTo>
                  <a:cubicBezTo>
                    <a:pt x="0" y="45"/>
                    <a:pt x="45" y="0"/>
                    <a:pt x="101" y="0"/>
                  </a:cubicBezTo>
                  <a:cubicBezTo>
                    <a:pt x="157" y="0"/>
                    <a:pt x="202" y="45"/>
                    <a:pt x="202" y="101"/>
                  </a:cubicBezTo>
                  <a:cubicBezTo>
                    <a:pt x="202" y="156"/>
                    <a:pt x="157" y="202"/>
                    <a:pt x="101" y="202"/>
                  </a:cubicBezTo>
                  <a:close/>
                  <a:moveTo>
                    <a:pt x="101" y="21"/>
                  </a:moveTo>
                  <a:cubicBezTo>
                    <a:pt x="57" y="21"/>
                    <a:pt x="21" y="57"/>
                    <a:pt x="21" y="101"/>
                  </a:cubicBezTo>
                  <a:cubicBezTo>
                    <a:pt x="21" y="145"/>
                    <a:pt x="57" y="181"/>
                    <a:pt x="101" y="181"/>
                  </a:cubicBezTo>
                  <a:cubicBezTo>
                    <a:pt x="145" y="181"/>
                    <a:pt x="181" y="145"/>
                    <a:pt x="181" y="101"/>
                  </a:cubicBezTo>
                  <a:cubicBezTo>
                    <a:pt x="181" y="57"/>
                    <a:pt x="145" y="21"/>
                    <a:pt x="101" y="21"/>
                  </a:cubicBezTo>
                  <a:close/>
                </a:path>
              </a:pathLst>
            </a:custGeom>
            <a:solidFill>
              <a:srgbClr val="463F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79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13152438" y="4206876"/>
              <a:ext cx="760413" cy="760413"/>
            </a:xfrm>
            <a:custGeom>
              <a:avLst/>
              <a:gdLst>
                <a:gd name="T0" fmla="*/ 101 w 202"/>
                <a:gd name="T1" fmla="*/ 202 h 202"/>
                <a:gd name="T2" fmla="*/ 0 w 202"/>
                <a:gd name="T3" fmla="*/ 101 h 202"/>
                <a:gd name="T4" fmla="*/ 101 w 202"/>
                <a:gd name="T5" fmla="*/ 0 h 202"/>
                <a:gd name="T6" fmla="*/ 202 w 202"/>
                <a:gd name="T7" fmla="*/ 101 h 202"/>
                <a:gd name="T8" fmla="*/ 101 w 202"/>
                <a:gd name="T9" fmla="*/ 202 h 202"/>
                <a:gd name="T10" fmla="*/ 101 w 202"/>
                <a:gd name="T11" fmla="*/ 21 h 202"/>
                <a:gd name="T12" fmla="*/ 21 w 202"/>
                <a:gd name="T13" fmla="*/ 101 h 202"/>
                <a:gd name="T14" fmla="*/ 101 w 202"/>
                <a:gd name="T15" fmla="*/ 181 h 202"/>
                <a:gd name="T16" fmla="*/ 181 w 202"/>
                <a:gd name="T17" fmla="*/ 101 h 202"/>
                <a:gd name="T18" fmla="*/ 101 w 202"/>
                <a:gd name="T19" fmla="*/ 21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2" h="202">
                  <a:moveTo>
                    <a:pt x="101" y="202"/>
                  </a:moveTo>
                  <a:cubicBezTo>
                    <a:pt x="46" y="202"/>
                    <a:pt x="0" y="157"/>
                    <a:pt x="0" y="101"/>
                  </a:cubicBezTo>
                  <a:cubicBezTo>
                    <a:pt x="0" y="46"/>
                    <a:pt x="46" y="0"/>
                    <a:pt x="101" y="0"/>
                  </a:cubicBezTo>
                  <a:cubicBezTo>
                    <a:pt x="157" y="0"/>
                    <a:pt x="202" y="46"/>
                    <a:pt x="202" y="101"/>
                  </a:cubicBezTo>
                  <a:cubicBezTo>
                    <a:pt x="202" y="157"/>
                    <a:pt x="157" y="202"/>
                    <a:pt x="101" y="202"/>
                  </a:cubicBezTo>
                  <a:close/>
                  <a:moveTo>
                    <a:pt x="101" y="21"/>
                  </a:moveTo>
                  <a:cubicBezTo>
                    <a:pt x="57" y="21"/>
                    <a:pt x="21" y="57"/>
                    <a:pt x="21" y="101"/>
                  </a:cubicBezTo>
                  <a:cubicBezTo>
                    <a:pt x="21" y="145"/>
                    <a:pt x="57" y="181"/>
                    <a:pt x="101" y="181"/>
                  </a:cubicBezTo>
                  <a:cubicBezTo>
                    <a:pt x="145" y="181"/>
                    <a:pt x="181" y="145"/>
                    <a:pt x="181" y="101"/>
                  </a:cubicBezTo>
                  <a:cubicBezTo>
                    <a:pt x="181" y="57"/>
                    <a:pt x="145" y="21"/>
                    <a:pt x="101" y="21"/>
                  </a:cubicBezTo>
                  <a:close/>
                </a:path>
              </a:pathLst>
            </a:custGeom>
            <a:solidFill>
              <a:srgbClr val="463F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80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12923838" y="4448176"/>
              <a:ext cx="766763" cy="288925"/>
            </a:xfrm>
            <a:custGeom>
              <a:avLst/>
              <a:gdLst>
                <a:gd name="T0" fmla="*/ 166 w 204"/>
                <a:gd name="T1" fmla="*/ 8 h 77"/>
                <a:gd name="T2" fmla="*/ 196 w 204"/>
                <a:gd name="T3" fmla="*/ 38 h 77"/>
                <a:gd name="T4" fmla="*/ 166 w 204"/>
                <a:gd name="T5" fmla="*/ 68 h 77"/>
                <a:gd name="T6" fmla="*/ 161 w 204"/>
                <a:gd name="T7" fmla="*/ 68 h 77"/>
                <a:gd name="T8" fmla="*/ 30 w 204"/>
                <a:gd name="T9" fmla="*/ 58 h 77"/>
                <a:gd name="T10" fmla="*/ 8 w 204"/>
                <a:gd name="T11" fmla="*/ 35 h 77"/>
                <a:gd name="T12" fmla="*/ 30 w 204"/>
                <a:gd name="T13" fmla="*/ 13 h 77"/>
                <a:gd name="T14" fmla="*/ 166 w 204"/>
                <a:gd name="T15" fmla="*/ 8 h 77"/>
                <a:gd name="T16" fmla="*/ 166 w 204"/>
                <a:gd name="T17" fmla="*/ 0 h 77"/>
                <a:gd name="T18" fmla="*/ 165 w 204"/>
                <a:gd name="T19" fmla="*/ 0 h 77"/>
                <a:gd name="T20" fmla="*/ 165 w 204"/>
                <a:gd name="T21" fmla="*/ 0 h 77"/>
                <a:gd name="T22" fmla="*/ 30 w 204"/>
                <a:gd name="T23" fmla="*/ 5 h 77"/>
                <a:gd name="T24" fmla="*/ 0 w 204"/>
                <a:gd name="T25" fmla="*/ 35 h 77"/>
                <a:gd name="T26" fmla="*/ 30 w 204"/>
                <a:gd name="T27" fmla="*/ 66 h 77"/>
                <a:gd name="T28" fmla="*/ 160 w 204"/>
                <a:gd name="T29" fmla="*/ 76 h 77"/>
                <a:gd name="T30" fmla="*/ 166 w 204"/>
                <a:gd name="T31" fmla="*/ 77 h 77"/>
                <a:gd name="T32" fmla="*/ 204 w 204"/>
                <a:gd name="T33" fmla="*/ 38 h 77"/>
                <a:gd name="T34" fmla="*/ 166 w 204"/>
                <a:gd name="T35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04" h="77">
                  <a:moveTo>
                    <a:pt x="166" y="8"/>
                  </a:moveTo>
                  <a:cubicBezTo>
                    <a:pt x="182" y="8"/>
                    <a:pt x="196" y="21"/>
                    <a:pt x="196" y="38"/>
                  </a:cubicBezTo>
                  <a:cubicBezTo>
                    <a:pt x="196" y="55"/>
                    <a:pt x="182" y="68"/>
                    <a:pt x="166" y="68"/>
                  </a:cubicBezTo>
                  <a:cubicBezTo>
                    <a:pt x="164" y="68"/>
                    <a:pt x="163" y="68"/>
                    <a:pt x="161" y="6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18" y="58"/>
                    <a:pt x="8" y="48"/>
                    <a:pt x="8" y="35"/>
                  </a:cubicBezTo>
                  <a:cubicBezTo>
                    <a:pt x="8" y="23"/>
                    <a:pt x="18" y="13"/>
                    <a:pt x="30" y="13"/>
                  </a:cubicBezTo>
                  <a:cubicBezTo>
                    <a:pt x="166" y="8"/>
                    <a:pt x="166" y="8"/>
                    <a:pt x="166" y="8"/>
                  </a:cubicBezTo>
                  <a:moveTo>
                    <a:pt x="166" y="0"/>
                  </a:moveTo>
                  <a:cubicBezTo>
                    <a:pt x="165" y="0"/>
                    <a:pt x="165" y="0"/>
                    <a:pt x="165" y="0"/>
                  </a:cubicBezTo>
                  <a:cubicBezTo>
                    <a:pt x="165" y="0"/>
                    <a:pt x="165" y="0"/>
                    <a:pt x="165" y="0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13" y="5"/>
                    <a:pt x="0" y="19"/>
                    <a:pt x="0" y="35"/>
                  </a:cubicBezTo>
                  <a:cubicBezTo>
                    <a:pt x="0" y="52"/>
                    <a:pt x="13" y="66"/>
                    <a:pt x="30" y="66"/>
                  </a:cubicBezTo>
                  <a:cubicBezTo>
                    <a:pt x="160" y="76"/>
                    <a:pt x="160" y="76"/>
                    <a:pt x="160" y="76"/>
                  </a:cubicBezTo>
                  <a:cubicBezTo>
                    <a:pt x="162" y="76"/>
                    <a:pt x="164" y="77"/>
                    <a:pt x="166" y="77"/>
                  </a:cubicBezTo>
                  <a:cubicBezTo>
                    <a:pt x="187" y="77"/>
                    <a:pt x="204" y="59"/>
                    <a:pt x="204" y="38"/>
                  </a:cubicBezTo>
                  <a:cubicBezTo>
                    <a:pt x="204" y="17"/>
                    <a:pt x="187" y="0"/>
                    <a:pt x="166" y="0"/>
                  </a:cubicBezTo>
                  <a:close/>
                </a:path>
              </a:pathLst>
            </a:custGeom>
            <a:solidFill>
              <a:srgbClr val="3530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084" name="Group 1083出自【趣你的PPT】(微信:qunideppt)：最优质的PPT资源库"/>
          <p:cNvGrpSpPr/>
          <p:nvPr/>
        </p:nvGrpSpPr>
        <p:grpSpPr>
          <a:xfrm>
            <a:off x="791418" y="4004416"/>
            <a:ext cx="1108900" cy="1108107"/>
            <a:chOff x="747066" y="2757175"/>
            <a:chExt cx="1108900" cy="1108107"/>
          </a:xfrm>
        </p:grpSpPr>
        <p:sp>
          <p:nvSpPr>
            <p:cNvPr id="1085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747066" y="2757175"/>
              <a:ext cx="1108900" cy="1108107"/>
            </a:xfrm>
            <a:prstGeom prst="ellipse">
              <a:avLst/>
            </a:prstGeom>
            <a:solidFill>
              <a:srgbClr val="FFC7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8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264393" y="3132399"/>
              <a:ext cx="424719" cy="269842"/>
            </a:xfrm>
            <a:custGeom>
              <a:avLst/>
              <a:gdLst>
                <a:gd name="T0" fmla="*/ 532 w 532"/>
                <a:gd name="T1" fmla="*/ 208 h 338"/>
                <a:gd name="T2" fmla="*/ 284 w 532"/>
                <a:gd name="T3" fmla="*/ 0 h 338"/>
                <a:gd name="T4" fmla="*/ 52 w 532"/>
                <a:gd name="T5" fmla="*/ 121 h 338"/>
                <a:gd name="T6" fmla="*/ 0 w 532"/>
                <a:gd name="T7" fmla="*/ 282 h 338"/>
                <a:gd name="T8" fmla="*/ 419 w 532"/>
                <a:gd name="T9" fmla="*/ 338 h 338"/>
                <a:gd name="T10" fmla="*/ 532 w 532"/>
                <a:gd name="T11" fmla="*/ 208 h 3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32" h="338">
                  <a:moveTo>
                    <a:pt x="532" y="208"/>
                  </a:moveTo>
                  <a:lnTo>
                    <a:pt x="284" y="0"/>
                  </a:lnTo>
                  <a:lnTo>
                    <a:pt x="52" y="121"/>
                  </a:lnTo>
                  <a:lnTo>
                    <a:pt x="0" y="282"/>
                  </a:lnTo>
                  <a:lnTo>
                    <a:pt x="419" y="338"/>
                  </a:lnTo>
                  <a:lnTo>
                    <a:pt x="532" y="208"/>
                  </a:ln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8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251620" y="3197065"/>
              <a:ext cx="182821" cy="281019"/>
            </a:xfrm>
            <a:custGeom>
              <a:avLst/>
              <a:gdLst>
                <a:gd name="T0" fmla="*/ 16 w 97"/>
                <a:gd name="T1" fmla="*/ 144 h 149"/>
                <a:gd name="T2" fmla="*/ 16 w 97"/>
                <a:gd name="T3" fmla="*/ 144 h 149"/>
                <a:gd name="T4" fmla="*/ 5 w 97"/>
                <a:gd name="T5" fmla="*/ 116 h 149"/>
                <a:gd name="T6" fmla="*/ 53 w 97"/>
                <a:gd name="T7" fmla="*/ 15 h 149"/>
                <a:gd name="T8" fmla="*/ 82 w 97"/>
                <a:gd name="T9" fmla="*/ 5 h 149"/>
                <a:gd name="T10" fmla="*/ 82 w 97"/>
                <a:gd name="T11" fmla="*/ 5 h 149"/>
                <a:gd name="T12" fmla="*/ 92 w 97"/>
                <a:gd name="T13" fmla="*/ 33 h 149"/>
                <a:gd name="T14" fmla="*/ 44 w 97"/>
                <a:gd name="T15" fmla="*/ 133 h 149"/>
                <a:gd name="T16" fmla="*/ 16 w 97"/>
                <a:gd name="T17" fmla="*/ 144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7" h="149">
                  <a:moveTo>
                    <a:pt x="16" y="144"/>
                  </a:moveTo>
                  <a:cubicBezTo>
                    <a:pt x="16" y="144"/>
                    <a:pt x="16" y="144"/>
                    <a:pt x="16" y="144"/>
                  </a:cubicBezTo>
                  <a:cubicBezTo>
                    <a:pt x="5" y="139"/>
                    <a:pt x="0" y="126"/>
                    <a:pt x="5" y="116"/>
                  </a:cubicBezTo>
                  <a:cubicBezTo>
                    <a:pt x="53" y="15"/>
                    <a:pt x="53" y="15"/>
                    <a:pt x="53" y="15"/>
                  </a:cubicBezTo>
                  <a:cubicBezTo>
                    <a:pt x="59" y="5"/>
                    <a:pt x="71" y="0"/>
                    <a:pt x="82" y="5"/>
                  </a:cubicBezTo>
                  <a:cubicBezTo>
                    <a:pt x="82" y="5"/>
                    <a:pt x="82" y="5"/>
                    <a:pt x="82" y="5"/>
                  </a:cubicBezTo>
                  <a:cubicBezTo>
                    <a:pt x="92" y="9"/>
                    <a:pt x="97" y="22"/>
                    <a:pt x="92" y="33"/>
                  </a:cubicBezTo>
                  <a:cubicBezTo>
                    <a:pt x="44" y="133"/>
                    <a:pt x="44" y="133"/>
                    <a:pt x="44" y="133"/>
                  </a:cubicBezTo>
                  <a:cubicBezTo>
                    <a:pt x="39" y="144"/>
                    <a:pt x="27" y="149"/>
                    <a:pt x="16" y="144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8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336244" y="3189081"/>
              <a:ext cx="149290" cy="289002"/>
            </a:xfrm>
            <a:custGeom>
              <a:avLst/>
              <a:gdLst>
                <a:gd name="T0" fmla="*/ 18 w 79"/>
                <a:gd name="T1" fmla="*/ 150 h 153"/>
                <a:gd name="T2" fmla="*/ 18 w 79"/>
                <a:gd name="T3" fmla="*/ 150 h 153"/>
                <a:gd name="T4" fmla="*/ 3 w 79"/>
                <a:gd name="T5" fmla="*/ 124 h 153"/>
                <a:gd name="T6" fmla="*/ 35 w 79"/>
                <a:gd name="T7" fmla="*/ 18 h 153"/>
                <a:gd name="T8" fmla="*/ 61 w 79"/>
                <a:gd name="T9" fmla="*/ 3 h 153"/>
                <a:gd name="T10" fmla="*/ 61 w 79"/>
                <a:gd name="T11" fmla="*/ 3 h 153"/>
                <a:gd name="T12" fmla="*/ 76 w 79"/>
                <a:gd name="T13" fmla="*/ 29 h 153"/>
                <a:gd name="T14" fmla="*/ 44 w 79"/>
                <a:gd name="T15" fmla="*/ 135 h 153"/>
                <a:gd name="T16" fmla="*/ 18 w 79"/>
                <a:gd name="T17" fmla="*/ 15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9" h="153">
                  <a:moveTo>
                    <a:pt x="18" y="150"/>
                  </a:moveTo>
                  <a:cubicBezTo>
                    <a:pt x="18" y="150"/>
                    <a:pt x="18" y="150"/>
                    <a:pt x="18" y="150"/>
                  </a:cubicBezTo>
                  <a:cubicBezTo>
                    <a:pt x="7" y="147"/>
                    <a:pt x="0" y="136"/>
                    <a:pt x="3" y="124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8" y="6"/>
                    <a:pt x="49" y="0"/>
                    <a:pt x="61" y="3"/>
                  </a:cubicBezTo>
                  <a:cubicBezTo>
                    <a:pt x="61" y="3"/>
                    <a:pt x="61" y="3"/>
                    <a:pt x="61" y="3"/>
                  </a:cubicBezTo>
                  <a:cubicBezTo>
                    <a:pt x="72" y="6"/>
                    <a:pt x="79" y="17"/>
                    <a:pt x="76" y="29"/>
                  </a:cubicBezTo>
                  <a:cubicBezTo>
                    <a:pt x="44" y="135"/>
                    <a:pt x="44" y="135"/>
                    <a:pt x="44" y="135"/>
                  </a:cubicBezTo>
                  <a:cubicBezTo>
                    <a:pt x="41" y="146"/>
                    <a:pt x="29" y="153"/>
                    <a:pt x="18" y="150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8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423264" y="3181896"/>
              <a:ext cx="84624" cy="290599"/>
            </a:xfrm>
            <a:custGeom>
              <a:avLst/>
              <a:gdLst>
                <a:gd name="T0" fmla="*/ 22 w 45"/>
                <a:gd name="T1" fmla="*/ 154 h 154"/>
                <a:gd name="T2" fmla="*/ 22 w 45"/>
                <a:gd name="T3" fmla="*/ 154 h 154"/>
                <a:gd name="T4" fmla="*/ 0 w 45"/>
                <a:gd name="T5" fmla="*/ 133 h 154"/>
                <a:gd name="T6" fmla="*/ 2 w 45"/>
                <a:gd name="T7" fmla="*/ 21 h 154"/>
                <a:gd name="T8" fmla="*/ 23 w 45"/>
                <a:gd name="T9" fmla="*/ 0 h 154"/>
                <a:gd name="T10" fmla="*/ 23 w 45"/>
                <a:gd name="T11" fmla="*/ 0 h 154"/>
                <a:gd name="T12" fmla="*/ 45 w 45"/>
                <a:gd name="T13" fmla="*/ 21 h 154"/>
                <a:gd name="T14" fmla="*/ 43 w 45"/>
                <a:gd name="T15" fmla="*/ 132 h 154"/>
                <a:gd name="T16" fmla="*/ 22 w 45"/>
                <a:gd name="T17" fmla="*/ 15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" h="154">
                  <a:moveTo>
                    <a:pt x="22" y="154"/>
                  </a:moveTo>
                  <a:cubicBezTo>
                    <a:pt x="22" y="154"/>
                    <a:pt x="22" y="154"/>
                    <a:pt x="22" y="154"/>
                  </a:cubicBezTo>
                  <a:cubicBezTo>
                    <a:pt x="10" y="154"/>
                    <a:pt x="0" y="145"/>
                    <a:pt x="0" y="13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10"/>
                    <a:pt x="11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35" y="0"/>
                    <a:pt x="44" y="9"/>
                    <a:pt x="45" y="21"/>
                  </a:cubicBezTo>
                  <a:cubicBezTo>
                    <a:pt x="43" y="132"/>
                    <a:pt x="43" y="132"/>
                    <a:pt x="43" y="132"/>
                  </a:cubicBezTo>
                  <a:cubicBezTo>
                    <a:pt x="43" y="144"/>
                    <a:pt x="34" y="154"/>
                    <a:pt x="22" y="154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9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487131" y="3244167"/>
              <a:ext cx="302572" cy="260261"/>
            </a:xfrm>
            <a:custGeom>
              <a:avLst/>
              <a:gdLst>
                <a:gd name="T0" fmla="*/ 77 w 160"/>
                <a:gd name="T1" fmla="*/ 13 h 138"/>
                <a:gd name="T2" fmla="*/ 156 w 160"/>
                <a:gd name="T3" fmla="*/ 88 h 138"/>
                <a:gd name="T4" fmla="*/ 69 w 160"/>
                <a:gd name="T5" fmla="*/ 134 h 138"/>
                <a:gd name="T6" fmla="*/ 2 w 160"/>
                <a:gd name="T7" fmla="*/ 77 h 138"/>
                <a:gd name="T8" fmla="*/ 77 w 160"/>
                <a:gd name="T9" fmla="*/ 13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" h="138">
                  <a:moveTo>
                    <a:pt x="77" y="13"/>
                  </a:moveTo>
                  <a:cubicBezTo>
                    <a:pt x="120" y="0"/>
                    <a:pt x="160" y="56"/>
                    <a:pt x="156" y="88"/>
                  </a:cubicBezTo>
                  <a:cubicBezTo>
                    <a:pt x="151" y="119"/>
                    <a:pt x="113" y="138"/>
                    <a:pt x="69" y="134"/>
                  </a:cubicBezTo>
                  <a:cubicBezTo>
                    <a:pt x="25" y="130"/>
                    <a:pt x="0" y="93"/>
                    <a:pt x="2" y="77"/>
                  </a:cubicBezTo>
                  <a:cubicBezTo>
                    <a:pt x="5" y="60"/>
                    <a:pt x="35" y="27"/>
                    <a:pt x="77" y="13"/>
                  </a:cubicBezTo>
                  <a:close/>
                </a:path>
              </a:pathLst>
            </a:custGeom>
            <a:solidFill>
              <a:srgbClr val="FFF8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9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445617" y="3075716"/>
              <a:ext cx="292992" cy="275430"/>
            </a:xfrm>
            <a:custGeom>
              <a:avLst/>
              <a:gdLst>
                <a:gd name="T0" fmla="*/ 149 w 155"/>
                <a:gd name="T1" fmla="*/ 130 h 146"/>
                <a:gd name="T2" fmla="*/ 149 w 155"/>
                <a:gd name="T3" fmla="*/ 130 h 146"/>
                <a:gd name="T4" fmla="*/ 120 w 155"/>
                <a:gd name="T5" fmla="*/ 138 h 146"/>
                <a:gd name="T6" fmla="*/ 14 w 155"/>
                <a:gd name="T7" fmla="*/ 43 h 146"/>
                <a:gd name="T8" fmla="*/ 6 w 155"/>
                <a:gd name="T9" fmla="*/ 14 h 146"/>
                <a:gd name="T10" fmla="*/ 6 w 155"/>
                <a:gd name="T11" fmla="*/ 14 h 146"/>
                <a:gd name="T12" fmla="*/ 35 w 155"/>
                <a:gd name="T13" fmla="*/ 6 h 146"/>
                <a:gd name="T14" fmla="*/ 141 w 155"/>
                <a:gd name="T15" fmla="*/ 101 h 146"/>
                <a:gd name="T16" fmla="*/ 149 w 155"/>
                <a:gd name="T17" fmla="*/ 13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5" h="146">
                  <a:moveTo>
                    <a:pt x="149" y="130"/>
                  </a:moveTo>
                  <a:cubicBezTo>
                    <a:pt x="149" y="130"/>
                    <a:pt x="149" y="130"/>
                    <a:pt x="149" y="130"/>
                  </a:cubicBezTo>
                  <a:cubicBezTo>
                    <a:pt x="143" y="140"/>
                    <a:pt x="129" y="146"/>
                    <a:pt x="120" y="138"/>
                  </a:cubicBezTo>
                  <a:cubicBezTo>
                    <a:pt x="14" y="43"/>
                    <a:pt x="14" y="43"/>
                    <a:pt x="14" y="43"/>
                  </a:cubicBezTo>
                  <a:cubicBezTo>
                    <a:pt x="5" y="35"/>
                    <a:pt x="0" y="2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12" y="4"/>
                    <a:pt x="25" y="0"/>
                    <a:pt x="35" y="6"/>
                  </a:cubicBezTo>
                  <a:cubicBezTo>
                    <a:pt x="141" y="101"/>
                    <a:pt x="141" y="101"/>
                    <a:pt x="141" y="101"/>
                  </a:cubicBezTo>
                  <a:cubicBezTo>
                    <a:pt x="150" y="109"/>
                    <a:pt x="155" y="120"/>
                    <a:pt x="149" y="130"/>
                  </a:cubicBezTo>
                  <a:close/>
                </a:path>
              </a:pathLst>
            </a:custGeom>
            <a:solidFill>
              <a:srgbClr val="FFF8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9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283553" y="3078111"/>
              <a:ext cx="251478" cy="160468"/>
            </a:xfrm>
            <a:custGeom>
              <a:avLst/>
              <a:gdLst>
                <a:gd name="T0" fmla="*/ 4 w 133"/>
                <a:gd name="T1" fmla="*/ 68 h 85"/>
                <a:gd name="T2" fmla="*/ 4 w 133"/>
                <a:gd name="T3" fmla="*/ 68 h 85"/>
                <a:gd name="T4" fmla="*/ 17 w 133"/>
                <a:gd name="T5" fmla="*/ 40 h 85"/>
                <a:gd name="T6" fmla="*/ 101 w 133"/>
                <a:gd name="T7" fmla="*/ 4 h 85"/>
                <a:gd name="T8" fmla="*/ 129 w 133"/>
                <a:gd name="T9" fmla="*/ 17 h 85"/>
                <a:gd name="T10" fmla="*/ 129 w 133"/>
                <a:gd name="T11" fmla="*/ 17 h 85"/>
                <a:gd name="T12" fmla="*/ 116 w 133"/>
                <a:gd name="T13" fmla="*/ 44 h 85"/>
                <a:gd name="T14" fmla="*/ 32 w 133"/>
                <a:gd name="T15" fmla="*/ 80 h 85"/>
                <a:gd name="T16" fmla="*/ 4 w 133"/>
                <a:gd name="T17" fmla="*/ 68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3" h="85">
                  <a:moveTo>
                    <a:pt x="4" y="68"/>
                  </a:moveTo>
                  <a:cubicBezTo>
                    <a:pt x="4" y="68"/>
                    <a:pt x="4" y="68"/>
                    <a:pt x="4" y="68"/>
                  </a:cubicBezTo>
                  <a:cubicBezTo>
                    <a:pt x="0" y="57"/>
                    <a:pt x="6" y="45"/>
                    <a:pt x="17" y="40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112" y="0"/>
                    <a:pt x="124" y="6"/>
                    <a:pt x="129" y="17"/>
                  </a:cubicBezTo>
                  <a:cubicBezTo>
                    <a:pt x="129" y="17"/>
                    <a:pt x="129" y="17"/>
                    <a:pt x="129" y="17"/>
                  </a:cubicBezTo>
                  <a:cubicBezTo>
                    <a:pt x="133" y="28"/>
                    <a:pt x="127" y="40"/>
                    <a:pt x="116" y="44"/>
                  </a:cubicBezTo>
                  <a:cubicBezTo>
                    <a:pt x="32" y="80"/>
                    <a:pt x="32" y="80"/>
                    <a:pt x="32" y="80"/>
                  </a:cubicBezTo>
                  <a:cubicBezTo>
                    <a:pt x="21" y="85"/>
                    <a:pt x="9" y="79"/>
                    <a:pt x="4" y="68"/>
                  </a:cubicBezTo>
                  <a:close/>
                </a:path>
              </a:pathLst>
            </a:custGeom>
            <a:solidFill>
              <a:srgbClr val="FFF8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9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166197" y="3149164"/>
              <a:ext cx="201981" cy="272237"/>
            </a:xfrm>
            <a:custGeom>
              <a:avLst/>
              <a:gdLst>
                <a:gd name="T0" fmla="*/ 14 w 107"/>
                <a:gd name="T1" fmla="*/ 138 h 144"/>
                <a:gd name="T2" fmla="*/ 14 w 107"/>
                <a:gd name="T3" fmla="*/ 138 h 144"/>
                <a:gd name="T4" fmla="*/ 6 w 107"/>
                <a:gd name="T5" fmla="*/ 109 h 144"/>
                <a:gd name="T6" fmla="*/ 65 w 107"/>
                <a:gd name="T7" fmla="*/ 14 h 144"/>
                <a:gd name="T8" fmla="*/ 94 w 107"/>
                <a:gd name="T9" fmla="*/ 6 h 144"/>
                <a:gd name="T10" fmla="*/ 94 w 107"/>
                <a:gd name="T11" fmla="*/ 6 h 144"/>
                <a:gd name="T12" fmla="*/ 101 w 107"/>
                <a:gd name="T13" fmla="*/ 35 h 144"/>
                <a:gd name="T14" fmla="*/ 43 w 107"/>
                <a:gd name="T15" fmla="*/ 130 h 144"/>
                <a:gd name="T16" fmla="*/ 14 w 107"/>
                <a:gd name="T17" fmla="*/ 138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7" h="144">
                  <a:moveTo>
                    <a:pt x="14" y="138"/>
                  </a:moveTo>
                  <a:cubicBezTo>
                    <a:pt x="14" y="138"/>
                    <a:pt x="14" y="138"/>
                    <a:pt x="14" y="138"/>
                  </a:cubicBezTo>
                  <a:cubicBezTo>
                    <a:pt x="3" y="132"/>
                    <a:pt x="0" y="119"/>
                    <a:pt x="6" y="109"/>
                  </a:cubicBezTo>
                  <a:cubicBezTo>
                    <a:pt x="65" y="14"/>
                    <a:pt x="65" y="14"/>
                    <a:pt x="65" y="14"/>
                  </a:cubicBezTo>
                  <a:cubicBezTo>
                    <a:pt x="71" y="4"/>
                    <a:pt x="84" y="0"/>
                    <a:pt x="94" y="6"/>
                  </a:cubicBezTo>
                  <a:cubicBezTo>
                    <a:pt x="94" y="6"/>
                    <a:pt x="94" y="6"/>
                    <a:pt x="94" y="6"/>
                  </a:cubicBezTo>
                  <a:cubicBezTo>
                    <a:pt x="104" y="12"/>
                    <a:pt x="107" y="25"/>
                    <a:pt x="101" y="35"/>
                  </a:cubicBezTo>
                  <a:cubicBezTo>
                    <a:pt x="43" y="130"/>
                    <a:pt x="43" y="130"/>
                    <a:pt x="43" y="130"/>
                  </a:cubicBezTo>
                  <a:cubicBezTo>
                    <a:pt x="36" y="140"/>
                    <a:pt x="24" y="144"/>
                    <a:pt x="14" y="138"/>
                  </a:cubicBezTo>
                  <a:close/>
                </a:path>
              </a:pathLst>
            </a:custGeom>
            <a:solidFill>
              <a:srgbClr val="FFF8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9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427255" y="3071724"/>
              <a:ext cx="247487" cy="323331"/>
            </a:xfrm>
            <a:custGeom>
              <a:avLst/>
              <a:gdLst>
                <a:gd name="T0" fmla="*/ 5 w 131"/>
                <a:gd name="T1" fmla="*/ 64 h 171"/>
                <a:gd name="T2" fmla="*/ 44 w 131"/>
                <a:gd name="T3" fmla="*/ 145 h 171"/>
                <a:gd name="T4" fmla="*/ 131 w 131"/>
                <a:gd name="T5" fmla="*/ 171 h 171"/>
                <a:gd name="T6" fmla="*/ 120 w 131"/>
                <a:gd name="T7" fmla="*/ 89 h 171"/>
                <a:gd name="T8" fmla="*/ 5 w 131"/>
                <a:gd name="T9" fmla="*/ 64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1" h="171">
                  <a:moveTo>
                    <a:pt x="5" y="64"/>
                  </a:moveTo>
                  <a:cubicBezTo>
                    <a:pt x="22" y="75"/>
                    <a:pt x="88" y="120"/>
                    <a:pt x="44" y="145"/>
                  </a:cubicBezTo>
                  <a:cubicBezTo>
                    <a:pt x="0" y="170"/>
                    <a:pt x="131" y="171"/>
                    <a:pt x="131" y="171"/>
                  </a:cubicBezTo>
                  <a:cubicBezTo>
                    <a:pt x="120" y="89"/>
                    <a:pt x="120" y="89"/>
                    <a:pt x="120" y="89"/>
                  </a:cubicBezTo>
                  <a:cubicBezTo>
                    <a:pt x="120" y="89"/>
                    <a:pt x="60" y="0"/>
                    <a:pt x="5" y="64"/>
                  </a:cubicBezTo>
                  <a:close/>
                </a:path>
              </a:pathLst>
            </a:custGeom>
            <a:solidFill>
              <a:srgbClr val="FFF8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9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618060" y="3244167"/>
              <a:ext cx="181224" cy="243496"/>
            </a:xfrm>
            <a:custGeom>
              <a:avLst/>
              <a:gdLst>
                <a:gd name="T0" fmla="*/ 52 w 227"/>
                <a:gd name="T1" fmla="*/ 0 h 305"/>
                <a:gd name="T2" fmla="*/ 0 w 227"/>
                <a:gd name="T3" fmla="*/ 248 h 305"/>
                <a:gd name="T4" fmla="*/ 146 w 227"/>
                <a:gd name="T5" fmla="*/ 305 h 305"/>
                <a:gd name="T6" fmla="*/ 227 w 227"/>
                <a:gd name="T7" fmla="*/ 61 h 305"/>
                <a:gd name="T8" fmla="*/ 52 w 227"/>
                <a:gd name="T9" fmla="*/ 0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7" h="305">
                  <a:moveTo>
                    <a:pt x="52" y="0"/>
                  </a:moveTo>
                  <a:lnTo>
                    <a:pt x="0" y="248"/>
                  </a:lnTo>
                  <a:lnTo>
                    <a:pt x="146" y="305"/>
                  </a:lnTo>
                  <a:lnTo>
                    <a:pt x="227" y="61"/>
                  </a:lnTo>
                  <a:lnTo>
                    <a:pt x="52" y="0"/>
                  </a:lnTo>
                  <a:close/>
                </a:path>
              </a:pathLst>
            </a:custGeom>
            <a:solidFill>
              <a:srgbClr val="FFF8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9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702684" y="3266521"/>
              <a:ext cx="153282" cy="281019"/>
            </a:xfrm>
            <a:custGeom>
              <a:avLst/>
              <a:gdLst>
                <a:gd name="T0" fmla="*/ 44 w 81"/>
                <a:gd name="T1" fmla="*/ 0 h 149"/>
                <a:gd name="T2" fmla="*/ 0 w 81"/>
                <a:gd name="T3" fmla="*/ 131 h 149"/>
                <a:gd name="T4" fmla="*/ 53 w 81"/>
                <a:gd name="T5" fmla="*/ 149 h 149"/>
                <a:gd name="T6" fmla="*/ 81 w 81"/>
                <a:gd name="T7" fmla="*/ 23 h 149"/>
                <a:gd name="T8" fmla="*/ 81 w 81"/>
                <a:gd name="T9" fmla="*/ 13 h 149"/>
                <a:gd name="T10" fmla="*/ 44 w 81"/>
                <a:gd name="T11" fmla="*/ 0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1" h="149">
                  <a:moveTo>
                    <a:pt x="44" y="0"/>
                  </a:moveTo>
                  <a:cubicBezTo>
                    <a:pt x="0" y="131"/>
                    <a:pt x="0" y="131"/>
                    <a:pt x="0" y="131"/>
                  </a:cubicBezTo>
                  <a:cubicBezTo>
                    <a:pt x="53" y="149"/>
                    <a:pt x="53" y="149"/>
                    <a:pt x="53" y="149"/>
                  </a:cubicBezTo>
                  <a:cubicBezTo>
                    <a:pt x="71" y="111"/>
                    <a:pt x="81" y="68"/>
                    <a:pt x="81" y="23"/>
                  </a:cubicBezTo>
                  <a:cubicBezTo>
                    <a:pt x="81" y="20"/>
                    <a:pt x="81" y="16"/>
                    <a:pt x="81" y="13"/>
                  </a:cubicBezTo>
                  <a:lnTo>
                    <a:pt x="44" y="0"/>
                  </a:lnTo>
                  <a:close/>
                </a:path>
              </a:pathLst>
            </a:custGeom>
            <a:solidFill>
              <a:srgbClr val="ED73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9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38077" y="3161139"/>
              <a:ext cx="460645" cy="292195"/>
            </a:xfrm>
            <a:custGeom>
              <a:avLst/>
              <a:gdLst>
                <a:gd name="T0" fmla="*/ 8 w 244"/>
                <a:gd name="T1" fmla="*/ 0 h 155"/>
                <a:gd name="T2" fmla="*/ 236 w 244"/>
                <a:gd name="T3" fmla="*/ 0 h 155"/>
                <a:gd name="T4" fmla="*/ 244 w 244"/>
                <a:gd name="T5" fmla="*/ 8 h 155"/>
                <a:gd name="T6" fmla="*/ 244 w 244"/>
                <a:gd name="T7" fmla="*/ 147 h 155"/>
                <a:gd name="T8" fmla="*/ 236 w 244"/>
                <a:gd name="T9" fmla="*/ 155 h 155"/>
                <a:gd name="T10" fmla="*/ 8 w 244"/>
                <a:gd name="T11" fmla="*/ 155 h 155"/>
                <a:gd name="T12" fmla="*/ 0 w 244"/>
                <a:gd name="T13" fmla="*/ 147 h 155"/>
                <a:gd name="T14" fmla="*/ 0 w 244"/>
                <a:gd name="T15" fmla="*/ 8 h 155"/>
                <a:gd name="T16" fmla="*/ 8 w 244"/>
                <a:gd name="T17" fmla="*/ 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4" h="155">
                  <a:moveTo>
                    <a:pt x="8" y="0"/>
                  </a:moveTo>
                  <a:cubicBezTo>
                    <a:pt x="236" y="0"/>
                    <a:pt x="236" y="0"/>
                    <a:pt x="236" y="0"/>
                  </a:cubicBezTo>
                  <a:cubicBezTo>
                    <a:pt x="240" y="0"/>
                    <a:pt x="244" y="4"/>
                    <a:pt x="244" y="8"/>
                  </a:cubicBezTo>
                  <a:cubicBezTo>
                    <a:pt x="244" y="147"/>
                    <a:pt x="244" y="147"/>
                    <a:pt x="244" y="147"/>
                  </a:cubicBezTo>
                  <a:cubicBezTo>
                    <a:pt x="244" y="151"/>
                    <a:pt x="240" y="155"/>
                    <a:pt x="236" y="155"/>
                  </a:cubicBezTo>
                  <a:cubicBezTo>
                    <a:pt x="8" y="155"/>
                    <a:pt x="8" y="155"/>
                    <a:pt x="8" y="155"/>
                  </a:cubicBezTo>
                  <a:cubicBezTo>
                    <a:pt x="3" y="155"/>
                    <a:pt x="0" y="151"/>
                    <a:pt x="0" y="147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3" y="0"/>
                    <a:pt x="8" y="0"/>
                  </a:cubicBezTo>
                  <a:close/>
                </a:path>
              </a:pathLst>
            </a:custGeom>
            <a:solidFill>
              <a:srgbClr val="4370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98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838077" y="3366315"/>
              <a:ext cx="460645" cy="55086"/>
            </a:xfrm>
            <a:prstGeom prst="rect">
              <a:avLst/>
            </a:prstGeom>
            <a:solidFill>
              <a:srgbClr val="80BA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9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66019" y="3187485"/>
              <a:ext cx="103785" cy="75045"/>
            </a:xfrm>
            <a:custGeom>
              <a:avLst/>
              <a:gdLst>
                <a:gd name="T0" fmla="*/ 4 w 55"/>
                <a:gd name="T1" fmla="*/ 0 h 40"/>
                <a:gd name="T2" fmla="*/ 51 w 55"/>
                <a:gd name="T3" fmla="*/ 0 h 40"/>
                <a:gd name="T4" fmla="*/ 55 w 55"/>
                <a:gd name="T5" fmla="*/ 5 h 40"/>
                <a:gd name="T6" fmla="*/ 55 w 55"/>
                <a:gd name="T7" fmla="*/ 36 h 40"/>
                <a:gd name="T8" fmla="*/ 51 w 55"/>
                <a:gd name="T9" fmla="*/ 40 h 40"/>
                <a:gd name="T10" fmla="*/ 4 w 55"/>
                <a:gd name="T11" fmla="*/ 40 h 40"/>
                <a:gd name="T12" fmla="*/ 0 w 55"/>
                <a:gd name="T13" fmla="*/ 36 h 40"/>
                <a:gd name="T14" fmla="*/ 0 w 55"/>
                <a:gd name="T15" fmla="*/ 5 h 40"/>
                <a:gd name="T16" fmla="*/ 4 w 55"/>
                <a:gd name="T17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" h="40">
                  <a:moveTo>
                    <a:pt x="4" y="0"/>
                  </a:moveTo>
                  <a:cubicBezTo>
                    <a:pt x="51" y="0"/>
                    <a:pt x="51" y="0"/>
                    <a:pt x="51" y="0"/>
                  </a:cubicBezTo>
                  <a:cubicBezTo>
                    <a:pt x="53" y="0"/>
                    <a:pt x="55" y="2"/>
                    <a:pt x="55" y="5"/>
                  </a:cubicBezTo>
                  <a:cubicBezTo>
                    <a:pt x="55" y="36"/>
                    <a:pt x="55" y="36"/>
                    <a:pt x="55" y="36"/>
                  </a:cubicBezTo>
                  <a:cubicBezTo>
                    <a:pt x="55" y="38"/>
                    <a:pt x="53" y="40"/>
                    <a:pt x="51" y="40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2" y="40"/>
                    <a:pt x="0" y="38"/>
                    <a:pt x="0" y="36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4" y="0"/>
                  </a:cubicBezTo>
                  <a:close/>
                </a:path>
              </a:pathLst>
            </a:custGeom>
            <a:solidFill>
              <a:srgbClr val="80BA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0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242039" y="3330389"/>
              <a:ext cx="328119" cy="110172"/>
            </a:xfrm>
            <a:custGeom>
              <a:avLst/>
              <a:gdLst>
                <a:gd name="T0" fmla="*/ 174 w 174"/>
                <a:gd name="T1" fmla="*/ 32 h 58"/>
                <a:gd name="T2" fmla="*/ 174 w 174"/>
                <a:gd name="T3" fmla="*/ 32 h 58"/>
                <a:gd name="T4" fmla="*/ 149 w 174"/>
                <a:gd name="T5" fmla="*/ 57 h 58"/>
                <a:gd name="T6" fmla="*/ 26 w 174"/>
                <a:gd name="T7" fmla="*/ 50 h 58"/>
                <a:gd name="T8" fmla="*/ 0 w 174"/>
                <a:gd name="T9" fmla="*/ 25 h 58"/>
                <a:gd name="T10" fmla="*/ 0 w 174"/>
                <a:gd name="T11" fmla="*/ 25 h 58"/>
                <a:gd name="T12" fmla="*/ 25 w 174"/>
                <a:gd name="T13" fmla="*/ 0 h 58"/>
                <a:gd name="T14" fmla="*/ 149 w 174"/>
                <a:gd name="T15" fmla="*/ 7 h 58"/>
                <a:gd name="T16" fmla="*/ 174 w 174"/>
                <a:gd name="T17" fmla="*/ 3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4" h="58">
                  <a:moveTo>
                    <a:pt x="174" y="32"/>
                  </a:moveTo>
                  <a:cubicBezTo>
                    <a:pt x="174" y="32"/>
                    <a:pt x="174" y="32"/>
                    <a:pt x="174" y="32"/>
                  </a:cubicBezTo>
                  <a:cubicBezTo>
                    <a:pt x="174" y="45"/>
                    <a:pt x="163" y="58"/>
                    <a:pt x="149" y="57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12" y="49"/>
                    <a:pt x="1" y="39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11"/>
                    <a:pt x="11" y="0"/>
                    <a:pt x="25" y="0"/>
                  </a:cubicBezTo>
                  <a:cubicBezTo>
                    <a:pt x="149" y="7"/>
                    <a:pt x="149" y="7"/>
                    <a:pt x="149" y="7"/>
                  </a:cubicBezTo>
                  <a:cubicBezTo>
                    <a:pt x="162" y="8"/>
                    <a:pt x="174" y="18"/>
                    <a:pt x="174" y="32"/>
                  </a:cubicBezTo>
                  <a:close/>
                </a:path>
              </a:pathLst>
            </a:custGeom>
            <a:solidFill>
              <a:srgbClr val="FFF8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101" name="Group 1100出自【趣你的PPT】(微信:qunideppt)：最优质的PPT资源库"/>
          <p:cNvGrpSpPr/>
          <p:nvPr/>
        </p:nvGrpSpPr>
        <p:grpSpPr>
          <a:xfrm>
            <a:off x="8676795" y="4004416"/>
            <a:ext cx="1108102" cy="1108107"/>
            <a:chOff x="4636599" y="5348613"/>
            <a:chExt cx="1108102" cy="1108107"/>
          </a:xfrm>
        </p:grpSpPr>
        <p:sp>
          <p:nvSpPr>
            <p:cNvPr id="1102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4636599" y="5348613"/>
              <a:ext cx="1108102" cy="1108107"/>
            </a:xfrm>
            <a:prstGeom prst="ellipse">
              <a:avLst/>
            </a:prstGeom>
            <a:solidFill>
              <a:srgbClr val="FFC7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0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102832" y="5707071"/>
              <a:ext cx="459048" cy="291397"/>
            </a:xfrm>
            <a:custGeom>
              <a:avLst/>
              <a:gdLst>
                <a:gd name="T0" fmla="*/ 575 w 575"/>
                <a:gd name="T1" fmla="*/ 228 h 365"/>
                <a:gd name="T2" fmla="*/ 305 w 575"/>
                <a:gd name="T3" fmla="*/ 0 h 365"/>
                <a:gd name="T4" fmla="*/ 57 w 575"/>
                <a:gd name="T5" fmla="*/ 131 h 365"/>
                <a:gd name="T6" fmla="*/ 0 w 575"/>
                <a:gd name="T7" fmla="*/ 306 h 365"/>
                <a:gd name="T8" fmla="*/ 452 w 575"/>
                <a:gd name="T9" fmla="*/ 365 h 365"/>
                <a:gd name="T10" fmla="*/ 575 w 575"/>
                <a:gd name="T11" fmla="*/ 228 h 3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5" h="365">
                  <a:moveTo>
                    <a:pt x="575" y="228"/>
                  </a:moveTo>
                  <a:lnTo>
                    <a:pt x="305" y="0"/>
                  </a:lnTo>
                  <a:lnTo>
                    <a:pt x="57" y="131"/>
                  </a:lnTo>
                  <a:lnTo>
                    <a:pt x="0" y="306"/>
                  </a:lnTo>
                  <a:lnTo>
                    <a:pt x="452" y="365"/>
                  </a:lnTo>
                  <a:lnTo>
                    <a:pt x="575" y="228"/>
                  </a:lnTo>
                  <a:close/>
                </a:path>
              </a:pathLst>
            </a:custGeom>
            <a:solidFill>
              <a:srgbClr val="FCE1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0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090059" y="5777326"/>
              <a:ext cx="196393" cy="301776"/>
            </a:xfrm>
            <a:custGeom>
              <a:avLst/>
              <a:gdLst>
                <a:gd name="T0" fmla="*/ 17 w 104"/>
                <a:gd name="T1" fmla="*/ 155 h 160"/>
                <a:gd name="T2" fmla="*/ 17 w 104"/>
                <a:gd name="T3" fmla="*/ 155 h 160"/>
                <a:gd name="T4" fmla="*/ 5 w 104"/>
                <a:gd name="T5" fmla="*/ 125 h 160"/>
                <a:gd name="T6" fmla="*/ 57 w 104"/>
                <a:gd name="T7" fmla="*/ 17 h 160"/>
                <a:gd name="T8" fmla="*/ 88 w 104"/>
                <a:gd name="T9" fmla="*/ 5 h 160"/>
                <a:gd name="T10" fmla="*/ 88 w 104"/>
                <a:gd name="T11" fmla="*/ 5 h 160"/>
                <a:gd name="T12" fmla="*/ 99 w 104"/>
                <a:gd name="T13" fmla="*/ 36 h 160"/>
                <a:gd name="T14" fmla="*/ 47 w 104"/>
                <a:gd name="T15" fmla="*/ 144 h 160"/>
                <a:gd name="T16" fmla="*/ 17 w 104"/>
                <a:gd name="T17" fmla="*/ 15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4" h="160">
                  <a:moveTo>
                    <a:pt x="17" y="155"/>
                  </a:moveTo>
                  <a:cubicBezTo>
                    <a:pt x="17" y="155"/>
                    <a:pt x="17" y="155"/>
                    <a:pt x="17" y="155"/>
                  </a:cubicBezTo>
                  <a:cubicBezTo>
                    <a:pt x="5" y="150"/>
                    <a:pt x="0" y="136"/>
                    <a:pt x="5" y="125"/>
                  </a:cubicBezTo>
                  <a:cubicBezTo>
                    <a:pt x="57" y="17"/>
                    <a:pt x="57" y="17"/>
                    <a:pt x="57" y="17"/>
                  </a:cubicBezTo>
                  <a:cubicBezTo>
                    <a:pt x="63" y="6"/>
                    <a:pt x="76" y="0"/>
                    <a:pt x="88" y="5"/>
                  </a:cubicBezTo>
                  <a:cubicBezTo>
                    <a:pt x="88" y="5"/>
                    <a:pt x="88" y="5"/>
                    <a:pt x="88" y="5"/>
                  </a:cubicBezTo>
                  <a:cubicBezTo>
                    <a:pt x="99" y="10"/>
                    <a:pt x="104" y="24"/>
                    <a:pt x="99" y="36"/>
                  </a:cubicBezTo>
                  <a:cubicBezTo>
                    <a:pt x="47" y="144"/>
                    <a:pt x="47" y="144"/>
                    <a:pt x="47" y="144"/>
                  </a:cubicBezTo>
                  <a:cubicBezTo>
                    <a:pt x="42" y="155"/>
                    <a:pt x="28" y="160"/>
                    <a:pt x="17" y="155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0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180271" y="5770141"/>
              <a:ext cx="160467" cy="311356"/>
            </a:xfrm>
            <a:custGeom>
              <a:avLst/>
              <a:gdLst>
                <a:gd name="T0" fmla="*/ 20 w 85"/>
                <a:gd name="T1" fmla="*/ 162 h 165"/>
                <a:gd name="T2" fmla="*/ 20 w 85"/>
                <a:gd name="T3" fmla="*/ 162 h 165"/>
                <a:gd name="T4" fmla="*/ 3 w 85"/>
                <a:gd name="T5" fmla="*/ 134 h 165"/>
                <a:gd name="T6" fmla="*/ 38 w 85"/>
                <a:gd name="T7" fmla="*/ 19 h 165"/>
                <a:gd name="T8" fmla="*/ 66 w 85"/>
                <a:gd name="T9" fmla="*/ 3 h 165"/>
                <a:gd name="T10" fmla="*/ 66 w 85"/>
                <a:gd name="T11" fmla="*/ 3 h 165"/>
                <a:gd name="T12" fmla="*/ 82 w 85"/>
                <a:gd name="T13" fmla="*/ 31 h 165"/>
                <a:gd name="T14" fmla="*/ 48 w 85"/>
                <a:gd name="T15" fmla="*/ 146 h 165"/>
                <a:gd name="T16" fmla="*/ 20 w 85"/>
                <a:gd name="T17" fmla="*/ 162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5" h="165">
                  <a:moveTo>
                    <a:pt x="20" y="162"/>
                  </a:moveTo>
                  <a:cubicBezTo>
                    <a:pt x="20" y="162"/>
                    <a:pt x="20" y="162"/>
                    <a:pt x="20" y="162"/>
                  </a:cubicBezTo>
                  <a:cubicBezTo>
                    <a:pt x="8" y="159"/>
                    <a:pt x="0" y="146"/>
                    <a:pt x="3" y="134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41" y="7"/>
                    <a:pt x="54" y="0"/>
                    <a:pt x="66" y="3"/>
                  </a:cubicBezTo>
                  <a:cubicBezTo>
                    <a:pt x="66" y="3"/>
                    <a:pt x="66" y="3"/>
                    <a:pt x="66" y="3"/>
                  </a:cubicBezTo>
                  <a:cubicBezTo>
                    <a:pt x="78" y="6"/>
                    <a:pt x="85" y="19"/>
                    <a:pt x="82" y="31"/>
                  </a:cubicBezTo>
                  <a:cubicBezTo>
                    <a:pt x="48" y="146"/>
                    <a:pt x="48" y="146"/>
                    <a:pt x="48" y="146"/>
                  </a:cubicBezTo>
                  <a:cubicBezTo>
                    <a:pt x="44" y="158"/>
                    <a:pt x="32" y="165"/>
                    <a:pt x="20" y="162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0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275274" y="5760561"/>
              <a:ext cx="90213" cy="312952"/>
            </a:xfrm>
            <a:custGeom>
              <a:avLst/>
              <a:gdLst>
                <a:gd name="T0" fmla="*/ 24 w 48"/>
                <a:gd name="T1" fmla="*/ 166 h 166"/>
                <a:gd name="T2" fmla="*/ 24 w 48"/>
                <a:gd name="T3" fmla="*/ 166 h 166"/>
                <a:gd name="T4" fmla="*/ 0 w 48"/>
                <a:gd name="T5" fmla="*/ 144 h 166"/>
                <a:gd name="T6" fmla="*/ 2 w 48"/>
                <a:gd name="T7" fmla="*/ 24 h 166"/>
                <a:gd name="T8" fmla="*/ 25 w 48"/>
                <a:gd name="T9" fmla="*/ 1 h 166"/>
                <a:gd name="T10" fmla="*/ 25 w 48"/>
                <a:gd name="T11" fmla="*/ 1 h 166"/>
                <a:gd name="T12" fmla="*/ 48 w 48"/>
                <a:gd name="T13" fmla="*/ 23 h 166"/>
                <a:gd name="T14" fmla="*/ 46 w 48"/>
                <a:gd name="T15" fmla="*/ 143 h 166"/>
                <a:gd name="T16" fmla="*/ 24 w 48"/>
                <a:gd name="T17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166">
                  <a:moveTo>
                    <a:pt x="24" y="166"/>
                  </a:moveTo>
                  <a:cubicBezTo>
                    <a:pt x="24" y="166"/>
                    <a:pt x="24" y="166"/>
                    <a:pt x="24" y="166"/>
                  </a:cubicBezTo>
                  <a:cubicBezTo>
                    <a:pt x="11" y="166"/>
                    <a:pt x="0" y="156"/>
                    <a:pt x="0" y="14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11"/>
                    <a:pt x="12" y="1"/>
                    <a:pt x="25" y="1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37" y="0"/>
                    <a:pt x="48" y="11"/>
                    <a:pt x="48" y="23"/>
                  </a:cubicBezTo>
                  <a:cubicBezTo>
                    <a:pt x="46" y="143"/>
                    <a:pt x="46" y="143"/>
                    <a:pt x="46" y="143"/>
                  </a:cubicBezTo>
                  <a:cubicBezTo>
                    <a:pt x="46" y="156"/>
                    <a:pt x="36" y="166"/>
                    <a:pt x="24" y="166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0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343134" y="5830017"/>
              <a:ext cx="326523" cy="279422"/>
            </a:xfrm>
            <a:custGeom>
              <a:avLst/>
              <a:gdLst>
                <a:gd name="T0" fmla="*/ 84 w 173"/>
                <a:gd name="T1" fmla="*/ 14 h 148"/>
                <a:gd name="T2" fmla="*/ 168 w 173"/>
                <a:gd name="T3" fmla="*/ 94 h 148"/>
                <a:gd name="T4" fmla="*/ 75 w 173"/>
                <a:gd name="T5" fmla="*/ 143 h 148"/>
                <a:gd name="T6" fmla="*/ 3 w 173"/>
                <a:gd name="T7" fmla="*/ 82 h 148"/>
                <a:gd name="T8" fmla="*/ 84 w 173"/>
                <a:gd name="T9" fmla="*/ 14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3" h="148">
                  <a:moveTo>
                    <a:pt x="84" y="14"/>
                  </a:moveTo>
                  <a:cubicBezTo>
                    <a:pt x="129" y="0"/>
                    <a:pt x="173" y="60"/>
                    <a:pt x="168" y="94"/>
                  </a:cubicBezTo>
                  <a:cubicBezTo>
                    <a:pt x="163" y="128"/>
                    <a:pt x="122" y="148"/>
                    <a:pt x="75" y="143"/>
                  </a:cubicBezTo>
                  <a:cubicBezTo>
                    <a:pt x="27" y="139"/>
                    <a:pt x="0" y="99"/>
                    <a:pt x="3" y="82"/>
                  </a:cubicBezTo>
                  <a:cubicBezTo>
                    <a:pt x="6" y="64"/>
                    <a:pt x="38" y="28"/>
                    <a:pt x="84" y="14"/>
                  </a:cubicBezTo>
                  <a:close/>
                </a:path>
              </a:pathLst>
            </a:custGeom>
            <a:solidFill>
              <a:srgbClr val="FFF8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0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299225" y="5648792"/>
              <a:ext cx="313749" cy="294590"/>
            </a:xfrm>
            <a:custGeom>
              <a:avLst/>
              <a:gdLst>
                <a:gd name="T0" fmla="*/ 160 w 166"/>
                <a:gd name="T1" fmla="*/ 139 h 156"/>
                <a:gd name="T2" fmla="*/ 160 w 166"/>
                <a:gd name="T3" fmla="*/ 139 h 156"/>
                <a:gd name="T4" fmla="*/ 129 w 166"/>
                <a:gd name="T5" fmla="*/ 148 h 156"/>
                <a:gd name="T6" fmla="*/ 15 w 166"/>
                <a:gd name="T7" fmla="*/ 46 h 156"/>
                <a:gd name="T8" fmla="*/ 6 w 166"/>
                <a:gd name="T9" fmla="*/ 15 h 156"/>
                <a:gd name="T10" fmla="*/ 6 w 166"/>
                <a:gd name="T11" fmla="*/ 15 h 156"/>
                <a:gd name="T12" fmla="*/ 37 w 166"/>
                <a:gd name="T13" fmla="*/ 6 h 156"/>
                <a:gd name="T14" fmla="*/ 152 w 166"/>
                <a:gd name="T15" fmla="*/ 108 h 156"/>
                <a:gd name="T16" fmla="*/ 160 w 166"/>
                <a:gd name="T17" fmla="*/ 139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6" h="156">
                  <a:moveTo>
                    <a:pt x="160" y="139"/>
                  </a:moveTo>
                  <a:cubicBezTo>
                    <a:pt x="160" y="139"/>
                    <a:pt x="160" y="139"/>
                    <a:pt x="160" y="139"/>
                  </a:cubicBezTo>
                  <a:cubicBezTo>
                    <a:pt x="154" y="150"/>
                    <a:pt x="138" y="156"/>
                    <a:pt x="129" y="148"/>
                  </a:cubicBezTo>
                  <a:cubicBezTo>
                    <a:pt x="15" y="46"/>
                    <a:pt x="15" y="46"/>
                    <a:pt x="15" y="46"/>
                  </a:cubicBezTo>
                  <a:cubicBezTo>
                    <a:pt x="5" y="37"/>
                    <a:pt x="0" y="2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12" y="4"/>
                    <a:pt x="27" y="0"/>
                    <a:pt x="37" y="6"/>
                  </a:cubicBezTo>
                  <a:cubicBezTo>
                    <a:pt x="152" y="108"/>
                    <a:pt x="152" y="108"/>
                    <a:pt x="152" y="108"/>
                  </a:cubicBezTo>
                  <a:cubicBezTo>
                    <a:pt x="161" y="117"/>
                    <a:pt x="166" y="128"/>
                    <a:pt x="160" y="139"/>
                  </a:cubicBezTo>
                  <a:close/>
                </a:path>
              </a:pathLst>
            </a:custGeom>
            <a:solidFill>
              <a:srgbClr val="FFF8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0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123589" y="5648792"/>
              <a:ext cx="270639" cy="174040"/>
            </a:xfrm>
            <a:custGeom>
              <a:avLst/>
              <a:gdLst>
                <a:gd name="T0" fmla="*/ 5 w 143"/>
                <a:gd name="T1" fmla="*/ 74 h 92"/>
                <a:gd name="T2" fmla="*/ 5 w 143"/>
                <a:gd name="T3" fmla="*/ 74 h 92"/>
                <a:gd name="T4" fmla="*/ 18 w 143"/>
                <a:gd name="T5" fmla="*/ 44 h 92"/>
                <a:gd name="T6" fmla="*/ 109 w 143"/>
                <a:gd name="T7" fmla="*/ 5 h 92"/>
                <a:gd name="T8" fmla="*/ 139 w 143"/>
                <a:gd name="T9" fmla="*/ 19 h 92"/>
                <a:gd name="T10" fmla="*/ 139 w 143"/>
                <a:gd name="T11" fmla="*/ 19 h 92"/>
                <a:gd name="T12" fmla="*/ 125 w 143"/>
                <a:gd name="T13" fmla="*/ 48 h 92"/>
                <a:gd name="T14" fmla="*/ 35 w 143"/>
                <a:gd name="T15" fmla="*/ 87 h 92"/>
                <a:gd name="T16" fmla="*/ 5 w 143"/>
                <a:gd name="T17" fmla="*/ 74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3" h="92">
                  <a:moveTo>
                    <a:pt x="5" y="74"/>
                  </a:moveTo>
                  <a:cubicBezTo>
                    <a:pt x="5" y="74"/>
                    <a:pt x="5" y="74"/>
                    <a:pt x="5" y="74"/>
                  </a:cubicBezTo>
                  <a:cubicBezTo>
                    <a:pt x="0" y="62"/>
                    <a:pt x="7" y="49"/>
                    <a:pt x="18" y="44"/>
                  </a:cubicBezTo>
                  <a:cubicBezTo>
                    <a:pt x="109" y="5"/>
                    <a:pt x="109" y="5"/>
                    <a:pt x="109" y="5"/>
                  </a:cubicBezTo>
                  <a:cubicBezTo>
                    <a:pt x="121" y="0"/>
                    <a:pt x="134" y="7"/>
                    <a:pt x="139" y="19"/>
                  </a:cubicBezTo>
                  <a:cubicBezTo>
                    <a:pt x="139" y="19"/>
                    <a:pt x="139" y="19"/>
                    <a:pt x="139" y="19"/>
                  </a:cubicBezTo>
                  <a:cubicBezTo>
                    <a:pt x="143" y="30"/>
                    <a:pt x="137" y="44"/>
                    <a:pt x="125" y="48"/>
                  </a:cubicBezTo>
                  <a:cubicBezTo>
                    <a:pt x="35" y="87"/>
                    <a:pt x="35" y="87"/>
                    <a:pt x="35" y="87"/>
                  </a:cubicBezTo>
                  <a:cubicBezTo>
                    <a:pt x="23" y="92"/>
                    <a:pt x="9" y="85"/>
                    <a:pt x="5" y="74"/>
                  </a:cubicBezTo>
                  <a:close/>
                </a:path>
              </a:pathLst>
            </a:custGeom>
            <a:solidFill>
              <a:srgbClr val="FFF8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1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997451" y="5728627"/>
              <a:ext cx="218746" cy="290599"/>
            </a:xfrm>
            <a:custGeom>
              <a:avLst/>
              <a:gdLst>
                <a:gd name="T0" fmla="*/ 15 w 116"/>
                <a:gd name="T1" fmla="*/ 148 h 154"/>
                <a:gd name="T2" fmla="*/ 15 w 116"/>
                <a:gd name="T3" fmla="*/ 148 h 154"/>
                <a:gd name="T4" fmla="*/ 7 w 116"/>
                <a:gd name="T5" fmla="*/ 116 h 154"/>
                <a:gd name="T6" fmla="*/ 70 w 116"/>
                <a:gd name="T7" fmla="*/ 15 h 154"/>
                <a:gd name="T8" fmla="*/ 101 w 116"/>
                <a:gd name="T9" fmla="*/ 6 h 154"/>
                <a:gd name="T10" fmla="*/ 101 w 116"/>
                <a:gd name="T11" fmla="*/ 6 h 154"/>
                <a:gd name="T12" fmla="*/ 110 w 116"/>
                <a:gd name="T13" fmla="*/ 38 h 154"/>
                <a:gd name="T14" fmla="*/ 46 w 116"/>
                <a:gd name="T15" fmla="*/ 139 h 154"/>
                <a:gd name="T16" fmla="*/ 15 w 116"/>
                <a:gd name="T17" fmla="*/ 148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6" h="154">
                  <a:moveTo>
                    <a:pt x="15" y="148"/>
                  </a:moveTo>
                  <a:cubicBezTo>
                    <a:pt x="15" y="148"/>
                    <a:pt x="15" y="148"/>
                    <a:pt x="15" y="148"/>
                  </a:cubicBezTo>
                  <a:cubicBezTo>
                    <a:pt x="4" y="141"/>
                    <a:pt x="0" y="127"/>
                    <a:pt x="7" y="116"/>
                  </a:cubicBezTo>
                  <a:cubicBezTo>
                    <a:pt x="70" y="15"/>
                    <a:pt x="70" y="15"/>
                    <a:pt x="70" y="15"/>
                  </a:cubicBezTo>
                  <a:cubicBezTo>
                    <a:pt x="77" y="4"/>
                    <a:pt x="90" y="0"/>
                    <a:pt x="101" y="6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12" y="13"/>
                    <a:pt x="116" y="27"/>
                    <a:pt x="110" y="38"/>
                  </a:cubicBezTo>
                  <a:cubicBezTo>
                    <a:pt x="46" y="139"/>
                    <a:pt x="46" y="139"/>
                    <a:pt x="46" y="139"/>
                  </a:cubicBezTo>
                  <a:cubicBezTo>
                    <a:pt x="40" y="150"/>
                    <a:pt x="26" y="154"/>
                    <a:pt x="15" y="148"/>
                  </a:cubicBezTo>
                  <a:close/>
                </a:path>
              </a:pathLst>
            </a:custGeom>
            <a:solidFill>
              <a:srgbClr val="FFF8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1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278468" y="5643204"/>
              <a:ext cx="266647" cy="349676"/>
            </a:xfrm>
            <a:custGeom>
              <a:avLst/>
              <a:gdLst>
                <a:gd name="T0" fmla="*/ 6 w 141"/>
                <a:gd name="T1" fmla="*/ 69 h 185"/>
                <a:gd name="T2" fmla="*/ 48 w 141"/>
                <a:gd name="T3" fmla="*/ 156 h 185"/>
                <a:gd name="T4" fmla="*/ 141 w 141"/>
                <a:gd name="T5" fmla="*/ 185 h 185"/>
                <a:gd name="T6" fmla="*/ 129 w 141"/>
                <a:gd name="T7" fmla="*/ 96 h 185"/>
                <a:gd name="T8" fmla="*/ 6 w 141"/>
                <a:gd name="T9" fmla="*/ 69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1" h="185">
                  <a:moveTo>
                    <a:pt x="6" y="69"/>
                  </a:moveTo>
                  <a:cubicBezTo>
                    <a:pt x="24" y="81"/>
                    <a:pt x="95" y="130"/>
                    <a:pt x="48" y="156"/>
                  </a:cubicBezTo>
                  <a:cubicBezTo>
                    <a:pt x="0" y="183"/>
                    <a:pt x="141" y="185"/>
                    <a:pt x="141" y="185"/>
                  </a:cubicBezTo>
                  <a:cubicBezTo>
                    <a:pt x="129" y="96"/>
                    <a:pt x="129" y="96"/>
                    <a:pt x="129" y="96"/>
                  </a:cubicBezTo>
                  <a:cubicBezTo>
                    <a:pt x="129" y="96"/>
                    <a:pt x="65" y="0"/>
                    <a:pt x="6" y="69"/>
                  </a:cubicBezTo>
                  <a:close/>
                </a:path>
              </a:pathLst>
            </a:custGeom>
            <a:solidFill>
              <a:srgbClr val="FFF8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1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482844" y="5828420"/>
              <a:ext cx="196393" cy="262657"/>
            </a:xfrm>
            <a:custGeom>
              <a:avLst/>
              <a:gdLst>
                <a:gd name="T0" fmla="*/ 59 w 246"/>
                <a:gd name="T1" fmla="*/ 0 h 329"/>
                <a:gd name="T2" fmla="*/ 0 w 246"/>
                <a:gd name="T3" fmla="*/ 269 h 329"/>
                <a:gd name="T4" fmla="*/ 158 w 246"/>
                <a:gd name="T5" fmla="*/ 329 h 329"/>
                <a:gd name="T6" fmla="*/ 246 w 246"/>
                <a:gd name="T7" fmla="*/ 66 h 329"/>
                <a:gd name="T8" fmla="*/ 59 w 246"/>
                <a:gd name="T9" fmla="*/ 0 h 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6" h="329">
                  <a:moveTo>
                    <a:pt x="59" y="0"/>
                  </a:moveTo>
                  <a:lnTo>
                    <a:pt x="0" y="269"/>
                  </a:lnTo>
                  <a:lnTo>
                    <a:pt x="158" y="329"/>
                  </a:lnTo>
                  <a:lnTo>
                    <a:pt x="246" y="66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8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1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575452" y="5853169"/>
              <a:ext cx="169249" cy="303372"/>
            </a:xfrm>
            <a:custGeom>
              <a:avLst/>
              <a:gdLst>
                <a:gd name="T0" fmla="*/ 48 w 90"/>
                <a:gd name="T1" fmla="*/ 0 h 161"/>
                <a:gd name="T2" fmla="*/ 0 w 90"/>
                <a:gd name="T3" fmla="*/ 141 h 161"/>
                <a:gd name="T4" fmla="*/ 58 w 90"/>
                <a:gd name="T5" fmla="*/ 161 h 161"/>
                <a:gd name="T6" fmla="*/ 90 w 90"/>
                <a:gd name="T7" fmla="*/ 27 h 161"/>
                <a:gd name="T8" fmla="*/ 90 w 90"/>
                <a:gd name="T9" fmla="*/ 15 h 161"/>
                <a:gd name="T10" fmla="*/ 48 w 90"/>
                <a:gd name="T11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0" h="161">
                  <a:moveTo>
                    <a:pt x="48" y="0"/>
                  </a:moveTo>
                  <a:cubicBezTo>
                    <a:pt x="0" y="141"/>
                    <a:pt x="0" y="141"/>
                    <a:pt x="0" y="141"/>
                  </a:cubicBezTo>
                  <a:cubicBezTo>
                    <a:pt x="58" y="161"/>
                    <a:pt x="58" y="161"/>
                    <a:pt x="58" y="161"/>
                  </a:cubicBezTo>
                  <a:cubicBezTo>
                    <a:pt x="78" y="121"/>
                    <a:pt x="90" y="75"/>
                    <a:pt x="90" y="27"/>
                  </a:cubicBezTo>
                  <a:cubicBezTo>
                    <a:pt x="90" y="23"/>
                    <a:pt x="90" y="19"/>
                    <a:pt x="90" y="15"/>
                  </a:cubicBezTo>
                  <a:lnTo>
                    <a:pt x="48" y="0"/>
                  </a:lnTo>
                  <a:close/>
                </a:path>
              </a:pathLst>
            </a:custGeom>
            <a:solidFill>
              <a:srgbClr val="6A9D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1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697273" y="5590513"/>
              <a:ext cx="657037" cy="737674"/>
            </a:xfrm>
            <a:custGeom>
              <a:avLst/>
              <a:gdLst>
                <a:gd name="T0" fmla="*/ 333 w 823"/>
                <a:gd name="T1" fmla="*/ 0 h 924"/>
                <a:gd name="T2" fmla="*/ 823 w 823"/>
                <a:gd name="T3" fmla="*/ 688 h 924"/>
                <a:gd name="T4" fmla="*/ 489 w 823"/>
                <a:gd name="T5" fmla="*/ 924 h 924"/>
                <a:gd name="T6" fmla="*/ 0 w 823"/>
                <a:gd name="T7" fmla="*/ 236 h 924"/>
                <a:gd name="T8" fmla="*/ 333 w 823"/>
                <a:gd name="T9" fmla="*/ 0 h 9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3" h="924">
                  <a:moveTo>
                    <a:pt x="333" y="0"/>
                  </a:moveTo>
                  <a:lnTo>
                    <a:pt x="823" y="688"/>
                  </a:lnTo>
                  <a:lnTo>
                    <a:pt x="489" y="924"/>
                  </a:lnTo>
                  <a:lnTo>
                    <a:pt x="0" y="236"/>
                  </a:lnTo>
                  <a:lnTo>
                    <a:pt x="333" y="0"/>
                  </a:lnTo>
                  <a:close/>
                </a:path>
              </a:pathLst>
            </a:custGeom>
            <a:solidFill>
              <a:srgbClr val="4370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1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761141" y="5630430"/>
              <a:ext cx="529302" cy="658637"/>
            </a:xfrm>
            <a:custGeom>
              <a:avLst/>
              <a:gdLst>
                <a:gd name="T0" fmla="*/ 102 w 280"/>
                <a:gd name="T1" fmla="*/ 0 h 349"/>
                <a:gd name="T2" fmla="*/ 280 w 280"/>
                <a:gd name="T3" fmla="*/ 249 h 349"/>
                <a:gd name="T4" fmla="*/ 280 w 280"/>
                <a:gd name="T5" fmla="*/ 249 h 349"/>
                <a:gd name="T6" fmla="*/ 274 w 280"/>
                <a:gd name="T7" fmla="*/ 280 h 349"/>
                <a:gd name="T8" fmla="*/ 178 w 280"/>
                <a:gd name="T9" fmla="*/ 349 h 349"/>
                <a:gd name="T10" fmla="*/ 0 w 280"/>
                <a:gd name="T11" fmla="*/ 100 h 349"/>
                <a:gd name="T12" fmla="*/ 6 w 280"/>
                <a:gd name="T13" fmla="*/ 68 h 349"/>
                <a:gd name="T14" fmla="*/ 102 w 280"/>
                <a:gd name="T15" fmla="*/ 0 h 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0" h="349">
                  <a:moveTo>
                    <a:pt x="102" y="0"/>
                  </a:moveTo>
                  <a:cubicBezTo>
                    <a:pt x="280" y="249"/>
                    <a:pt x="280" y="249"/>
                    <a:pt x="280" y="249"/>
                  </a:cubicBezTo>
                  <a:cubicBezTo>
                    <a:pt x="280" y="249"/>
                    <a:pt x="280" y="249"/>
                    <a:pt x="280" y="249"/>
                  </a:cubicBezTo>
                  <a:cubicBezTo>
                    <a:pt x="269" y="256"/>
                    <a:pt x="267" y="270"/>
                    <a:pt x="274" y="280"/>
                  </a:cubicBezTo>
                  <a:cubicBezTo>
                    <a:pt x="178" y="349"/>
                    <a:pt x="178" y="349"/>
                    <a:pt x="178" y="349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11" y="93"/>
                    <a:pt x="13" y="79"/>
                    <a:pt x="6" y="68"/>
                  </a:cubicBezTo>
                  <a:lnTo>
                    <a:pt x="102" y="0"/>
                  </a:lnTo>
                  <a:close/>
                </a:path>
              </a:pathLst>
            </a:custGeom>
            <a:solidFill>
              <a:srgbClr val="80BA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1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908834" y="5843589"/>
              <a:ext cx="233915" cy="232319"/>
            </a:xfrm>
            <a:custGeom>
              <a:avLst/>
              <a:gdLst>
                <a:gd name="T0" fmla="*/ 106 w 124"/>
                <a:gd name="T1" fmla="*/ 30 h 123"/>
                <a:gd name="T2" fmla="*/ 94 w 124"/>
                <a:gd name="T3" fmla="*/ 106 h 123"/>
                <a:gd name="T4" fmla="*/ 18 w 124"/>
                <a:gd name="T5" fmla="*/ 93 h 123"/>
                <a:gd name="T6" fmla="*/ 30 w 124"/>
                <a:gd name="T7" fmla="*/ 17 h 123"/>
                <a:gd name="T8" fmla="*/ 106 w 124"/>
                <a:gd name="T9" fmla="*/ 3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4" h="123">
                  <a:moveTo>
                    <a:pt x="106" y="30"/>
                  </a:moveTo>
                  <a:cubicBezTo>
                    <a:pt x="124" y="54"/>
                    <a:pt x="118" y="88"/>
                    <a:pt x="94" y="106"/>
                  </a:cubicBezTo>
                  <a:cubicBezTo>
                    <a:pt x="69" y="123"/>
                    <a:pt x="35" y="117"/>
                    <a:pt x="18" y="93"/>
                  </a:cubicBezTo>
                  <a:cubicBezTo>
                    <a:pt x="0" y="68"/>
                    <a:pt x="6" y="34"/>
                    <a:pt x="30" y="17"/>
                  </a:cubicBezTo>
                  <a:cubicBezTo>
                    <a:pt x="55" y="0"/>
                    <a:pt x="89" y="5"/>
                    <a:pt x="106" y="30"/>
                  </a:cubicBezTo>
                  <a:close/>
                </a:path>
              </a:pathLst>
            </a:custGeom>
            <a:solidFill>
              <a:srgbClr val="4370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17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4955937" y="5900272"/>
              <a:ext cx="143702" cy="120551"/>
            </a:xfrm>
            <a:custGeom>
              <a:avLst/>
              <a:gdLst>
                <a:gd name="T0" fmla="*/ 52 w 76"/>
                <a:gd name="T1" fmla="*/ 0 h 64"/>
                <a:gd name="T2" fmla="*/ 55 w 76"/>
                <a:gd name="T3" fmla="*/ 0 h 64"/>
                <a:gd name="T4" fmla="*/ 68 w 76"/>
                <a:gd name="T5" fmla="*/ 7 h 64"/>
                <a:gd name="T6" fmla="*/ 72 w 76"/>
                <a:gd name="T7" fmla="*/ 5 h 64"/>
                <a:gd name="T8" fmla="*/ 76 w 76"/>
                <a:gd name="T9" fmla="*/ 10 h 64"/>
                <a:gd name="T10" fmla="*/ 72 w 76"/>
                <a:gd name="T11" fmla="*/ 13 h 64"/>
                <a:gd name="T12" fmla="*/ 75 w 76"/>
                <a:gd name="T13" fmla="*/ 26 h 64"/>
                <a:gd name="T14" fmla="*/ 68 w 76"/>
                <a:gd name="T15" fmla="*/ 38 h 64"/>
                <a:gd name="T16" fmla="*/ 60 w 76"/>
                <a:gd name="T17" fmla="*/ 29 h 64"/>
                <a:gd name="T18" fmla="*/ 63 w 76"/>
                <a:gd name="T19" fmla="*/ 19 h 64"/>
                <a:gd name="T20" fmla="*/ 52 w 76"/>
                <a:gd name="T21" fmla="*/ 27 h 64"/>
                <a:gd name="T22" fmla="*/ 52 w 76"/>
                <a:gd name="T23" fmla="*/ 19 h 64"/>
                <a:gd name="T24" fmla="*/ 59 w 76"/>
                <a:gd name="T25" fmla="*/ 14 h 64"/>
                <a:gd name="T26" fmla="*/ 54 w 76"/>
                <a:gd name="T27" fmla="*/ 12 h 64"/>
                <a:gd name="T28" fmla="*/ 52 w 76"/>
                <a:gd name="T29" fmla="*/ 12 h 64"/>
                <a:gd name="T30" fmla="*/ 52 w 76"/>
                <a:gd name="T31" fmla="*/ 0 h 64"/>
                <a:gd name="T32" fmla="*/ 29 w 76"/>
                <a:gd name="T33" fmla="*/ 35 h 64"/>
                <a:gd name="T34" fmla="*/ 34 w 76"/>
                <a:gd name="T35" fmla="*/ 32 h 64"/>
                <a:gd name="T36" fmla="*/ 33 w 76"/>
                <a:gd name="T37" fmla="*/ 15 h 64"/>
                <a:gd name="T38" fmla="*/ 41 w 76"/>
                <a:gd name="T39" fmla="*/ 4 h 64"/>
                <a:gd name="T40" fmla="*/ 52 w 76"/>
                <a:gd name="T41" fmla="*/ 0 h 64"/>
                <a:gd name="T42" fmla="*/ 52 w 76"/>
                <a:gd name="T43" fmla="*/ 12 h 64"/>
                <a:gd name="T44" fmla="*/ 48 w 76"/>
                <a:gd name="T45" fmla="*/ 13 h 64"/>
                <a:gd name="T46" fmla="*/ 45 w 76"/>
                <a:gd name="T47" fmla="*/ 17 h 64"/>
                <a:gd name="T48" fmla="*/ 45 w 76"/>
                <a:gd name="T49" fmla="*/ 23 h 64"/>
                <a:gd name="T50" fmla="*/ 52 w 76"/>
                <a:gd name="T51" fmla="*/ 19 h 64"/>
                <a:gd name="T52" fmla="*/ 52 w 76"/>
                <a:gd name="T53" fmla="*/ 27 h 64"/>
                <a:gd name="T54" fmla="*/ 47 w 76"/>
                <a:gd name="T55" fmla="*/ 31 h 64"/>
                <a:gd name="T56" fmla="*/ 50 w 76"/>
                <a:gd name="T57" fmla="*/ 48 h 64"/>
                <a:gd name="T58" fmla="*/ 42 w 76"/>
                <a:gd name="T59" fmla="*/ 59 h 64"/>
                <a:gd name="T60" fmla="*/ 29 w 76"/>
                <a:gd name="T61" fmla="*/ 64 h 64"/>
                <a:gd name="T62" fmla="*/ 29 w 76"/>
                <a:gd name="T63" fmla="*/ 52 h 64"/>
                <a:gd name="T64" fmla="*/ 34 w 76"/>
                <a:gd name="T65" fmla="*/ 51 h 64"/>
                <a:gd name="T66" fmla="*/ 37 w 76"/>
                <a:gd name="T67" fmla="*/ 46 h 64"/>
                <a:gd name="T68" fmla="*/ 36 w 76"/>
                <a:gd name="T69" fmla="*/ 38 h 64"/>
                <a:gd name="T70" fmla="*/ 29 w 76"/>
                <a:gd name="T71" fmla="*/ 44 h 64"/>
                <a:gd name="T72" fmla="*/ 29 w 76"/>
                <a:gd name="T73" fmla="*/ 35 h 64"/>
                <a:gd name="T74" fmla="*/ 17 w 76"/>
                <a:gd name="T75" fmla="*/ 43 h 64"/>
                <a:gd name="T76" fmla="*/ 29 w 76"/>
                <a:gd name="T77" fmla="*/ 35 h 64"/>
                <a:gd name="T78" fmla="*/ 29 w 76"/>
                <a:gd name="T79" fmla="*/ 44 h 64"/>
                <a:gd name="T80" fmla="*/ 21 w 76"/>
                <a:gd name="T81" fmla="*/ 50 h 64"/>
                <a:gd name="T82" fmla="*/ 27 w 76"/>
                <a:gd name="T83" fmla="*/ 52 h 64"/>
                <a:gd name="T84" fmla="*/ 29 w 76"/>
                <a:gd name="T85" fmla="*/ 52 h 64"/>
                <a:gd name="T86" fmla="*/ 29 w 76"/>
                <a:gd name="T87" fmla="*/ 64 h 64"/>
                <a:gd name="T88" fmla="*/ 27 w 76"/>
                <a:gd name="T89" fmla="*/ 64 h 64"/>
                <a:gd name="T90" fmla="*/ 12 w 76"/>
                <a:gd name="T91" fmla="*/ 56 h 64"/>
                <a:gd name="T92" fmla="*/ 5 w 76"/>
                <a:gd name="T93" fmla="*/ 61 h 64"/>
                <a:gd name="T94" fmla="*/ 0 w 76"/>
                <a:gd name="T95" fmla="*/ 55 h 64"/>
                <a:gd name="T96" fmla="*/ 8 w 76"/>
                <a:gd name="T97" fmla="*/ 50 h 64"/>
                <a:gd name="T98" fmla="*/ 5 w 76"/>
                <a:gd name="T99" fmla="*/ 35 h 64"/>
                <a:gd name="T100" fmla="*/ 13 w 76"/>
                <a:gd name="T101" fmla="*/ 21 h 64"/>
                <a:gd name="T102" fmla="*/ 22 w 76"/>
                <a:gd name="T103" fmla="*/ 31 h 64"/>
                <a:gd name="T104" fmla="*/ 18 w 76"/>
                <a:gd name="T105" fmla="*/ 37 h 64"/>
                <a:gd name="T106" fmla="*/ 17 w 76"/>
                <a:gd name="T107" fmla="*/ 43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76" h="64">
                  <a:moveTo>
                    <a:pt x="52" y="0"/>
                  </a:moveTo>
                  <a:cubicBezTo>
                    <a:pt x="53" y="0"/>
                    <a:pt x="54" y="0"/>
                    <a:pt x="55" y="0"/>
                  </a:cubicBezTo>
                  <a:cubicBezTo>
                    <a:pt x="60" y="1"/>
                    <a:pt x="64" y="3"/>
                    <a:pt x="68" y="7"/>
                  </a:cubicBezTo>
                  <a:cubicBezTo>
                    <a:pt x="72" y="5"/>
                    <a:pt x="72" y="5"/>
                    <a:pt x="72" y="5"/>
                  </a:cubicBezTo>
                  <a:cubicBezTo>
                    <a:pt x="76" y="10"/>
                    <a:pt x="76" y="10"/>
                    <a:pt x="76" y="10"/>
                  </a:cubicBezTo>
                  <a:cubicBezTo>
                    <a:pt x="72" y="13"/>
                    <a:pt x="72" y="13"/>
                    <a:pt x="72" y="13"/>
                  </a:cubicBezTo>
                  <a:cubicBezTo>
                    <a:pt x="74" y="18"/>
                    <a:pt x="75" y="22"/>
                    <a:pt x="75" y="26"/>
                  </a:cubicBezTo>
                  <a:cubicBezTo>
                    <a:pt x="74" y="31"/>
                    <a:pt x="72" y="34"/>
                    <a:pt x="68" y="38"/>
                  </a:cubicBezTo>
                  <a:cubicBezTo>
                    <a:pt x="60" y="29"/>
                    <a:pt x="60" y="29"/>
                    <a:pt x="60" y="29"/>
                  </a:cubicBezTo>
                  <a:cubicBezTo>
                    <a:pt x="63" y="26"/>
                    <a:pt x="64" y="23"/>
                    <a:pt x="63" y="19"/>
                  </a:cubicBezTo>
                  <a:cubicBezTo>
                    <a:pt x="52" y="27"/>
                    <a:pt x="52" y="27"/>
                    <a:pt x="52" y="27"/>
                  </a:cubicBezTo>
                  <a:cubicBezTo>
                    <a:pt x="52" y="19"/>
                    <a:pt x="52" y="19"/>
                    <a:pt x="52" y="19"/>
                  </a:cubicBezTo>
                  <a:cubicBezTo>
                    <a:pt x="59" y="14"/>
                    <a:pt x="59" y="14"/>
                    <a:pt x="59" y="14"/>
                  </a:cubicBezTo>
                  <a:cubicBezTo>
                    <a:pt x="57" y="12"/>
                    <a:pt x="56" y="12"/>
                    <a:pt x="54" y="12"/>
                  </a:cubicBezTo>
                  <a:cubicBezTo>
                    <a:pt x="53" y="12"/>
                    <a:pt x="52" y="12"/>
                    <a:pt x="52" y="12"/>
                  </a:cubicBezTo>
                  <a:lnTo>
                    <a:pt x="52" y="0"/>
                  </a:lnTo>
                  <a:close/>
                  <a:moveTo>
                    <a:pt x="29" y="35"/>
                  </a:moveTo>
                  <a:cubicBezTo>
                    <a:pt x="34" y="32"/>
                    <a:pt x="34" y="32"/>
                    <a:pt x="34" y="32"/>
                  </a:cubicBezTo>
                  <a:cubicBezTo>
                    <a:pt x="32" y="25"/>
                    <a:pt x="31" y="20"/>
                    <a:pt x="33" y="15"/>
                  </a:cubicBezTo>
                  <a:cubicBezTo>
                    <a:pt x="34" y="11"/>
                    <a:pt x="37" y="7"/>
                    <a:pt x="41" y="4"/>
                  </a:cubicBezTo>
                  <a:cubicBezTo>
                    <a:pt x="44" y="1"/>
                    <a:pt x="48" y="0"/>
                    <a:pt x="52" y="0"/>
                  </a:cubicBezTo>
                  <a:cubicBezTo>
                    <a:pt x="52" y="12"/>
                    <a:pt x="52" y="12"/>
                    <a:pt x="52" y="12"/>
                  </a:cubicBezTo>
                  <a:cubicBezTo>
                    <a:pt x="51" y="12"/>
                    <a:pt x="50" y="13"/>
                    <a:pt x="48" y="13"/>
                  </a:cubicBezTo>
                  <a:cubicBezTo>
                    <a:pt x="47" y="14"/>
                    <a:pt x="46" y="16"/>
                    <a:pt x="45" y="17"/>
                  </a:cubicBezTo>
                  <a:cubicBezTo>
                    <a:pt x="45" y="19"/>
                    <a:pt x="45" y="21"/>
                    <a:pt x="45" y="23"/>
                  </a:cubicBezTo>
                  <a:cubicBezTo>
                    <a:pt x="52" y="19"/>
                    <a:pt x="52" y="19"/>
                    <a:pt x="52" y="19"/>
                  </a:cubicBezTo>
                  <a:cubicBezTo>
                    <a:pt x="52" y="27"/>
                    <a:pt x="52" y="27"/>
                    <a:pt x="52" y="27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50" y="38"/>
                    <a:pt x="51" y="44"/>
                    <a:pt x="50" y="48"/>
                  </a:cubicBezTo>
                  <a:cubicBezTo>
                    <a:pt x="49" y="53"/>
                    <a:pt x="46" y="56"/>
                    <a:pt x="42" y="59"/>
                  </a:cubicBezTo>
                  <a:cubicBezTo>
                    <a:pt x="38" y="62"/>
                    <a:pt x="34" y="64"/>
                    <a:pt x="29" y="64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31" y="52"/>
                    <a:pt x="32" y="52"/>
                    <a:pt x="34" y="51"/>
                  </a:cubicBezTo>
                  <a:cubicBezTo>
                    <a:pt x="35" y="49"/>
                    <a:pt x="36" y="48"/>
                    <a:pt x="37" y="46"/>
                  </a:cubicBezTo>
                  <a:cubicBezTo>
                    <a:pt x="38" y="44"/>
                    <a:pt x="37" y="41"/>
                    <a:pt x="36" y="38"/>
                  </a:cubicBezTo>
                  <a:cubicBezTo>
                    <a:pt x="29" y="44"/>
                    <a:pt x="29" y="44"/>
                    <a:pt x="29" y="44"/>
                  </a:cubicBezTo>
                  <a:lnTo>
                    <a:pt x="29" y="35"/>
                  </a:lnTo>
                  <a:close/>
                  <a:moveTo>
                    <a:pt x="17" y="43"/>
                  </a:moveTo>
                  <a:cubicBezTo>
                    <a:pt x="29" y="35"/>
                    <a:pt x="29" y="35"/>
                    <a:pt x="29" y="35"/>
                  </a:cubicBezTo>
                  <a:cubicBezTo>
                    <a:pt x="29" y="44"/>
                    <a:pt x="29" y="44"/>
                    <a:pt x="29" y="44"/>
                  </a:cubicBezTo>
                  <a:cubicBezTo>
                    <a:pt x="21" y="50"/>
                    <a:pt x="21" y="50"/>
                    <a:pt x="21" y="50"/>
                  </a:cubicBezTo>
                  <a:cubicBezTo>
                    <a:pt x="23" y="51"/>
                    <a:pt x="25" y="52"/>
                    <a:pt x="27" y="52"/>
                  </a:cubicBezTo>
                  <a:cubicBezTo>
                    <a:pt x="28" y="52"/>
                    <a:pt x="28" y="52"/>
                    <a:pt x="29" y="52"/>
                  </a:cubicBezTo>
                  <a:cubicBezTo>
                    <a:pt x="29" y="64"/>
                    <a:pt x="29" y="64"/>
                    <a:pt x="29" y="64"/>
                  </a:cubicBezTo>
                  <a:cubicBezTo>
                    <a:pt x="28" y="64"/>
                    <a:pt x="27" y="64"/>
                    <a:pt x="27" y="64"/>
                  </a:cubicBezTo>
                  <a:cubicBezTo>
                    <a:pt x="21" y="63"/>
                    <a:pt x="16" y="60"/>
                    <a:pt x="12" y="56"/>
                  </a:cubicBezTo>
                  <a:cubicBezTo>
                    <a:pt x="5" y="61"/>
                    <a:pt x="5" y="61"/>
                    <a:pt x="5" y="61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5" y="45"/>
                    <a:pt x="4" y="40"/>
                    <a:pt x="5" y="35"/>
                  </a:cubicBezTo>
                  <a:cubicBezTo>
                    <a:pt x="6" y="30"/>
                    <a:pt x="8" y="26"/>
                    <a:pt x="13" y="21"/>
                  </a:cubicBezTo>
                  <a:cubicBezTo>
                    <a:pt x="22" y="31"/>
                    <a:pt x="22" y="31"/>
                    <a:pt x="22" y="31"/>
                  </a:cubicBezTo>
                  <a:cubicBezTo>
                    <a:pt x="20" y="33"/>
                    <a:pt x="19" y="35"/>
                    <a:pt x="18" y="37"/>
                  </a:cubicBezTo>
                  <a:cubicBezTo>
                    <a:pt x="17" y="39"/>
                    <a:pt x="17" y="41"/>
                    <a:pt x="17" y="43"/>
                  </a:cubicBezTo>
                  <a:close/>
                </a:path>
              </a:pathLst>
            </a:custGeom>
            <a:solidFill>
              <a:srgbClr val="80BA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1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080478" y="5921029"/>
              <a:ext cx="352868" cy="118954"/>
            </a:xfrm>
            <a:custGeom>
              <a:avLst/>
              <a:gdLst>
                <a:gd name="T0" fmla="*/ 187 w 187"/>
                <a:gd name="T1" fmla="*/ 35 h 63"/>
                <a:gd name="T2" fmla="*/ 187 w 187"/>
                <a:gd name="T3" fmla="*/ 35 h 63"/>
                <a:gd name="T4" fmla="*/ 160 w 187"/>
                <a:gd name="T5" fmla="*/ 62 h 63"/>
                <a:gd name="T6" fmla="*/ 27 w 187"/>
                <a:gd name="T7" fmla="*/ 54 h 63"/>
                <a:gd name="T8" fmla="*/ 0 w 187"/>
                <a:gd name="T9" fmla="*/ 28 h 63"/>
                <a:gd name="T10" fmla="*/ 0 w 187"/>
                <a:gd name="T11" fmla="*/ 28 h 63"/>
                <a:gd name="T12" fmla="*/ 27 w 187"/>
                <a:gd name="T13" fmla="*/ 0 h 63"/>
                <a:gd name="T14" fmla="*/ 160 w 187"/>
                <a:gd name="T15" fmla="*/ 8 h 63"/>
                <a:gd name="T16" fmla="*/ 187 w 187"/>
                <a:gd name="T17" fmla="*/ 35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7" h="63">
                  <a:moveTo>
                    <a:pt x="187" y="35"/>
                  </a:moveTo>
                  <a:cubicBezTo>
                    <a:pt x="187" y="35"/>
                    <a:pt x="187" y="35"/>
                    <a:pt x="187" y="35"/>
                  </a:cubicBezTo>
                  <a:cubicBezTo>
                    <a:pt x="187" y="50"/>
                    <a:pt x="175" y="63"/>
                    <a:pt x="160" y="62"/>
                  </a:cubicBezTo>
                  <a:cubicBezTo>
                    <a:pt x="27" y="54"/>
                    <a:pt x="27" y="54"/>
                    <a:pt x="27" y="54"/>
                  </a:cubicBezTo>
                  <a:cubicBezTo>
                    <a:pt x="12" y="53"/>
                    <a:pt x="0" y="42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13"/>
                    <a:pt x="12" y="1"/>
                    <a:pt x="27" y="0"/>
                  </a:cubicBezTo>
                  <a:cubicBezTo>
                    <a:pt x="160" y="8"/>
                    <a:pt x="160" y="8"/>
                    <a:pt x="160" y="8"/>
                  </a:cubicBezTo>
                  <a:cubicBezTo>
                    <a:pt x="174" y="9"/>
                    <a:pt x="187" y="20"/>
                    <a:pt x="187" y="35"/>
                  </a:cubicBezTo>
                  <a:close/>
                </a:path>
              </a:pathLst>
            </a:custGeom>
            <a:solidFill>
              <a:srgbClr val="FFF8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119" name="Group 1118出自【趣你的PPT】(微信:qunideppt)：最优质的PPT资源库"/>
          <p:cNvGrpSpPr/>
          <p:nvPr/>
        </p:nvGrpSpPr>
        <p:grpSpPr>
          <a:xfrm>
            <a:off x="8678392" y="5396759"/>
            <a:ext cx="1106505" cy="1108107"/>
            <a:chOff x="3341685" y="6645929"/>
            <a:chExt cx="1106505" cy="1108107"/>
          </a:xfrm>
        </p:grpSpPr>
        <p:sp>
          <p:nvSpPr>
            <p:cNvPr id="1120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3341685" y="6645929"/>
              <a:ext cx="1106505" cy="1108107"/>
            </a:xfrm>
            <a:prstGeom prst="ellipse">
              <a:avLst/>
            </a:prstGeom>
            <a:solidFill>
              <a:srgbClr val="6A9D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2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166374" y="7249480"/>
              <a:ext cx="253075" cy="289002"/>
            </a:xfrm>
            <a:custGeom>
              <a:avLst/>
              <a:gdLst>
                <a:gd name="T0" fmla="*/ 56 w 134"/>
                <a:gd name="T1" fmla="*/ 0 h 153"/>
                <a:gd name="T2" fmla="*/ 134 w 134"/>
                <a:gd name="T3" fmla="*/ 66 h 153"/>
                <a:gd name="T4" fmla="*/ 122 w 134"/>
                <a:gd name="T5" fmla="*/ 97 h 153"/>
                <a:gd name="T6" fmla="*/ 85 w 134"/>
                <a:gd name="T7" fmla="*/ 153 h 153"/>
                <a:gd name="T8" fmla="*/ 0 w 134"/>
                <a:gd name="T9" fmla="*/ 82 h 153"/>
                <a:gd name="T10" fmla="*/ 56 w 134"/>
                <a:gd name="T11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4" h="153">
                  <a:moveTo>
                    <a:pt x="56" y="0"/>
                  </a:moveTo>
                  <a:cubicBezTo>
                    <a:pt x="134" y="66"/>
                    <a:pt x="134" y="66"/>
                    <a:pt x="134" y="66"/>
                  </a:cubicBezTo>
                  <a:cubicBezTo>
                    <a:pt x="131" y="77"/>
                    <a:pt x="127" y="87"/>
                    <a:pt x="122" y="97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0" y="82"/>
                    <a:pt x="0" y="82"/>
                    <a:pt x="0" y="82"/>
                  </a:cubicBezTo>
                  <a:lnTo>
                    <a:pt x="56" y="0"/>
                  </a:lnTo>
                  <a:close/>
                </a:path>
              </a:pathLst>
            </a:custGeom>
            <a:solidFill>
              <a:srgbClr val="FFF8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2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013891" y="7144098"/>
              <a:ext cx="341691" cy="307364"/>
            </a:xfrm>
            <a:custGeom>
              <a:avLst/>
              <a:gdLst>
                <a:gd name="T0" fmla="*/ 92 w 181"/>
                <a:gd name="T1" fmla="*/ 4 h 163"/>
                <a:gd name="T2" fmla="*/ 177 w 181"/>
                <a:gd name="T3" fmla="*/ 74 h 163"/>
                <a:gd name="T4" fmla="*/ 107 w 181"/>
                <a:gd name="T5" fmla="*/ 159 h 163"/>
                <a:gd name="T6" fmla="*/ 4 w 181"/>
                <a:gd name="T7" fmla="*/ 77 h 163"/>
                <a:gd name="T8" fmla="*/ 92 w 181"/>
                <a:gd name="T9" fmla="*/ 4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1" h="163">
                  <a:moveTo>
                    <a:pt x="92" y="4"/>
                  </a:moveTo>
                  <a:cubicBezTo>
                    <a:pt x="135" y="0"/>
                    <a:pt x="173" y="31"/>
                    <a:pt x="177" y="74"/>
                  </a:cubicBezTo>
                  <a:cubicBezTo>
                    <a:pt x="181" y="116"/>
                    <a:pt x="150" y="155"/>
                    <a:pt x="107" y="159"/>
                  </a:cubicBezTo>
                  <a:cubicBezTo>
                    <a:pt x="65" y="163"/>
                    <a:pt x="8" y="120"/>
                    <a:pt x="4" y="77"/>
                  </a:cubicBezTo>
                  <a:cubicBezTo>
                    <a:pt x="0" y="35"/>
                    <a:pt x="49" y="9"/>
                    <a:pt x="92" y="4"/>
                  </a:cubicBezTo>
                  <a:close/>
                </a:path>
              </a:pathLst>
            </a:custGeom>
            <a:solidFill>
              <a:srgbClr val="FFF8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2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062590" y="7040313"/>
              <a:ext cx="257067" cy="237908"/>
            </a:xfrm>
            <a:custGeom>
              <a:avLst/>
              <a:gdLst>
                <a:gd name="T0" fmla="*/ 21 w 136"/>
                <a:gd name="T1" fmla="*/ 0 h 126"/>
                <a:gd name="T2" fmla="*/ 121 w 136"/>
                <a:gd name="T3" fmla="*/ 84 h 126"/>
                <a:gd name="T4" fmla="*/ 129 w 136"/>
                <a:gd name="T5" fmla="*/ 116 h 126"/>
                <a:gd name="T6" fmla="*/ 129 w 136"/>
                <a:gd name="T7" fmla="*/ 116 h 126"/>
                <a:gd name="T8" fmla="*/ 101 w 136"/>
                <a:gd name="T9" fmla="*/ 119 h 126"/>
                <a:gd name="T10" fmla="*/ 23 w 136"/>
                <a:gd name="T11" fmla="*/ 54 h 126"/>
                <a:gd name="T12" fmla="*/ 21 w 136"/>
                <a:gd name="T13" fmla="*/ 0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6" h="126">
                  <a:moveTo>
                    <a:pt x="21" y="0"/>
                  </a:moveTo>
                  <a:cubicBezTo>
                    <a:pt x="121" y="84"/>
                    <a:pt x="121" y="84"/>
                    <a:pt x="121" y="84"/>
                  </a:cubicBezTo>
                  <a:cubicBezTo>
                    <a:pt x="129" y="91"/>
                    <a:pt x="136" y="108"/>
                    <a:pt x="129" y="116"/>
                  </a:cubicBezTo>
                  <a:cubicBezTo>
                    <a:pt x="129" y="116"/>
                    <a:pt x="129" y="116"/>
                    <a:pt x="129" y="116"/>
                  </a:cubicBezTo>
                  <a:cubicBezTo>
                    <a:pt x="122" y="125"/>
                    <a:pt x="109" y="126"/>
                    <a:pt x="101" y="119"/>
                  </a:cubicBezTo>
                  <a:cubicBezTo>
                    <a:pt x="23" y="54"/>
                    <a:pt x="23" y="54"/>
                    <a:pt x="23" y="54"/>
                  </a:cubicBezTo>
                  <a:cubicBezTo>
                    <a:pt x="0" y="35"/>
                    <a:pt x="15" y="7"/>
                    <a:pt x="21" y="0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2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434293" y="7144098"/>
              <a:ext cx="343288" cy="307364"/>
            </a:xfrm>
            <a:custGeom>
              <a:avLst/>
              <a:gdLst>
                <a:gd name="T0" fmla="*/ 90 w 182"/>
                <a:gd name="T1" fmla="*/ 4 h 163"/>
                <a:gd name="T2" fmla="*/ 5 w 182"/>
                <a:gd name="T3" fmla="*/ 74 h 163"/>
                <a:gd name="T4" fmla="*/ 74 w 182"/>
                <a:gd name="T5" fmla="*/ 159 h 163"/>
                <a:gd name="T6" fmla="*/ 178 w 182"/>
                <a:gd name="T7" fmla="*/ 77 h 163"/>
                <a:gd name="T8" fmla="*/ 90 w 182"/>
                <a:gd name="T9" fmla="*/ 4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2" h="163">
                  <a:moveTo>
                    <a:pt x="90" y="4"/>
                  </a:moveTo>
                  <a:cubicBezTo>
                    <a:pt x="47" y="0"/>
                    <a:pt x="9" y="31"/>
                    <a:pt x="5" y="74"/>
                  </a:cubicBezTo>
                  <a:cubicBezTo>
                    <a:pt x="0" y="116"/>
                    <a:pt x="32" y="155"/>
                    <a:pt x="74" y="159"/>
                  </a:cubicBezTo>
                  <a:cubicBezTo>
                    <a:pt x="117" y="163"/>
                    <a:pt x="173" y="120"/>
                    <a:pt x="178" y="77"/>
                  </a:cubicBezTo>
                  <a:cubicBezTo>
                    <a:pt x="182" y="35"/>
                    <a:pt x="133" y="9"/>
                    <a:pt x="90" y="4"/>
                  </a:cubicBezTo>
                  <a:close/>
                </a:path>
              </a:pathLst>
            </a:custGeom>
            <a:solidFill>
              <a:srgbClr val="FFF8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2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471815" y="7040313"/>
              <a:ext cx="254672" cy="237908"/>
            </a:xfrm>
            <a:custGeom>
              <a:avLst/>
              <a:gdLst>
                <a:gd name="T0" fmla="*/ 114 w 135"/>
                <a:gd name="T1" fmla="*/ 0 h 126"/>
                <a:gd name="T2" fmla="*/ 15 w 135"/>
                <a:gd name="T3" fmla="*/ 84 h 126"/>
                <a:gd name="T4" fmla="*/ 7 w 135"/>
                <a:gd name="T5" fmla="*/ 116 h 126"/>
                <a:gd name="T6" fmla="*/ 7 w 135"/>
                <a:gd name="T7" fmla="*/ 116 h 126"/>
                <a:gd name="T8" fmla="*/ 35 w 135"/>
                <a:gd name="T9" fmla="*/ 119 h 126"/>
                <a:gd name="T10" fmla="*/ 113 w 135"/>
                <a:gd name="T11" fmla="*/ 54 h 126"/>
                <a:gd name="T12" fmla="*/ 114 w 135"/>
                <a:gd name="T13" fmla="*/ 0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5" h="126">
                  <a:moveTo>
                    <a:pt x="114" y="0"/>
                  </a:moveTo>
                  <a:cubicBezTo>
                    <a:pt x="15" y="84"/>
                    <a:pt x="15" y="84"/>
                    <a:pt x="15" y="84"/>
                  </a:cubicBezTo>
                  <a:cubicBezTo>
                    <a:pt x="7" y="91"/>
                    <a:pt x="0" y="108"/>
                    <a:pt x="7" y="116"/>
                  </a:cubicBezTo>
                  <a:cubicBezTo>
                    <a:pt x="7" y="116"/>
                    <a:pt x="7" y="116"/>
                    <a:pt x="7" y="116"/>
                  </a:cubicBezTo>
                  <a:cubicBezTo>
                    <a:pt x="14" y="125"/>
                    <a:pt x="26" y="126"/>
                    <a:pt x="35" y="119"/>
                  </a:cubicBezTo>
                  <a:cubicBezTo>
                    <a:pt x="113" y="54"/>
                    <a:pt x="113" y="54"/>
                    <a:pt x="113" y="54"/>
                  </a:cubicBezTo>
                  <a:cubicBezTo>
                    <a:pt x="135" y="35"/>
                    <a:pt x="121" y="7"/>
                    <a:pt x="114" y="0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2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369627" y="7249480"/>
              <a:ext cx="255470" cy="289002"/>
            </a:xfrm>
            <a:custGeom>
              <a:avLst/>
              <a:gdLst>
                <a:gd name="T0" fmla="*/ 78 w 135"/>
                <a:gd name="T1" fmla="*/ 0 h 153"/>
                <a:gd name="T2" fmla="*/ 0 w 135"/>
                <a:gd name="T3" fmla="*/ 66 h 153"/>
                <a:gd name="T4" fmla="*/ 11 w 135"/>
                <a:gd name="T5" fmla="*/ 94 h 153"/>
                <a:gd name="T6" fmla="*/ 50 w 135"/>
                <a:gd name="T7" fmla="*/ 153 h 153"/>
                <a:gd name="T8" fmla="*/ 135 w 135"/>
                <a:gd name="T9" fmla="*/ 82 h 153"/>
                <a:gd name="T10" fmla="*/ 78 w 135"/>
                <a:gd name="T11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5" h="153">
                  <a:moveTo>
                    <a:pt x="78" y="0"/>
                  </a:moveTo>
                  <a:cubicBezTo>
                    <a:pt x="0" y="66"/>
                    <a:pt x="0" y="66"/>
                    <a:pt x="0" y="66"/>
                  </a:cubicBezTo>
                  <a:cubicBezTo>
                    <a:pt x="3" y="76"/>
                    <a:pt x="7" y="85"/>
                    <a:pt x="11" y="94"/>
                  </a:cubicBezTo>
                  <a:cubicBezTo>
                    <a:pt x="50" y="153"/>
                    <a:pt x="50" y="153"/>
                    <a:pt x="50" y="153"/>
                  </a:cubicBezTo>
                  <a:cubicBezTo>
                    <a:pt x="135" y="82"/>
                    <a:pt x="135" y="82"/>
                    <a:pt x="135" y="82"/>
                  </a:cubicBezTo>
                  <a:lnTo>
                    <a:pt x="78" y="0"/>
                  </a:lnTo>
                  <a:close/>
                </a:path>
              </a:pathLst>
            </a:custGeom>
            <a:solidFill>
              <a:srgbClr val="FFF8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2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364038" y="7340492"/>
              <a:ext cx="160467" cy="211562"/>
            </a:xfrm>
            <a:custGeom>
              <a:avLst/>
              <a:gdLst>
                <a:gd name="T0" fmla="*/ 11 w 85"/>
                <a:gd name="T1" fmla="*/ 0 h 112"/>
                <a:gd name="T2" fmla="*/ 0 w 85"/>
                <a:gd name="T3" fmla="*/ 9 h 112"/>
                <a:gd name="T4" fmla="*/ 55 w 85"/>
                <a:gd name="T5" fmla="*/ 112 h 112"/>
                <a:gd name="T6" fmla="*/ 85 w 85"/>
                <a:gd name="T7" fmla="*/ 87 h 112"/>
                <a:gd name="T8" fmla="*/ 11 w 85"/>
                <a:gd name="T9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112">
                  <a:moveTo>
                    <a:pt x="11" y="0"/>
                  </a:moveTo>
                  <a:cubicBezTo>
                    <a:pt x="0" y="9"/>
                    <a:pt x="0" y="9"/>
                    <a:pt x="0" y="9"/>
                  </a:cubicBezTo>
                  <a:cubicBezTo>
                    <a:pt x="11" y="48"/>
                    <a:pt x="30" y="82"/>
                    <a:pt x="55" y="112"/>
                  </a:cubicBezTo>
                  <a:cubicBezTo>
                    <a:pt x="85" y="87"/>
                    <a:pt x="85" y="87"/>
                    <a:pt x="85" y="87"/>
                  </a:cubicBezTo>
                  <a:lnTo>
                    <a:pt x="11" y="0"/>
                  </a:lnTo>
                  <a:close/>
                </a:path>
              </a:pathLst>
            </a:custGeom>
            <a:solidFill>
              <a:srgbClr val="4370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2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455050" y="7196789"/>
              <a:ext cx="173241" cy="179628"/>
            </a:xfrm>
            <a:custGeom>
              <a:avLst/>
              <a:gdLst>
                <a:gd name="T0" fmla="*/ 29 w 92"/>
                <a:gd name="T1" fmla="*/ 3 h 95"/>
                <a:gd name="T2" fmla="*/ 9 w 92"/>
                <a:gd name="T3" fmla="*/ 53 h 95"/>
                <a:gd name="T4" fmla="*/ 62 w 92"/>
                <a:gd name="T5" fmla="*/ 92 h 95"/>
                <a:gd name="T6" fmla="*/ 82 w 92"/>
                <a:gd name="T7" fmla="*/ 43 h 95"/>
                <a:gd name="T8" fmla="*/ 29 w 92"/>
                <a:gd name="T9" fmla="*/ 3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95">
                  <a:moveTo>
                    <a:pt x="29" y="3"/>
                  </a:moveTo>
                  <a:cubicBezTo>
                    <a:pt x="9" y="6"/>
                    <a:pt x="0" y="28"/>
                    <a:pt x="9" y="53"/>
                  </a:cubicBezTo>
                  <a:cubicBezTo>
                    <a:pt x="18" y="78"/>
                    <a:pt x="42" y="95"/>
                    <a:pt x="62" y="92"/>
                  </a:cubicBezTo>
                  <a:cubicBezTo>
                    <a:pt x="82" y="89"/>
                    <a:pt x="92" y="67"/>
                    <a:pt x="82" y="43"/>
                  </a:cubicBezTo>
                  <a:cubicBezTo>
                    <a:pt x="73" y="18"/>
                    <a:pt x="50" y="0"/>
                    <a:pt x="29" y="3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2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439881" y="7211958"/>
              <a:ext cx="173241" cy="179628"/>
            </a:xfrm>
            <a:custGeom>
              <a:avLst/>
              <a:gdLst>
                <a:gd name="T0" fmla="*/ 31 w 92"/>
                <a:gd name="T1" fmla="*/ 5 h 95"/>
                <a:gd name="T2" fmla="*/ 9 w 92"/>
                <a:gd name="T3" fmla="*/ 56 h 95"/>
                <a:gd name="T4" fmla="*/ 62 w 92"/>
                <a:gd name="T5" fmla="*/ 90 h 95"/>
                <a:gd name="T6" fmla="*/ 84 w 92"/>
                <a:gd name="T7" fmla="*/ 39 h 95"/>
                <a:gd name="T8" fmla="*/ 31 w 92"/>
                <a:gd name="T9" fmla="*/ 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95">
                  <a:moveTo>
                    <a:pt x="31" y="5"/>
                  </a:moveTo>
                  <a:cubicBezTo>
                    <a:pt x="10" y="10"/>
                    <a:pt x="0" y="33"/>
                    <a:pt x="9" y="56"/>
                  </a:cubicBezTo>
                  <a:cubicBezTo>
                    <a:pt x="17" y="80"/>
                    <a:pt x="41" y="95"/>
                    <a:pt x="62" y="90"/>
                  </a:cubicBezTo>
                  <a:cubicBezTo>
                    <a:pt x="83" y="86"/>
                    <a:pt x="92" y="63"/>
                    <a:pt x="84" y="39"/>
                  </a:cubicBezTo>
                  <a:cubicBezTo>
                    <a:pt x="75" y="15"/>
                    <a:pt x="52" y="0"/>
                    <a:pt x="31" y="5"/>
                  </a:cubicBezTo>
                  <a:close/>
                </a:path>
              </a:pathLst>
            </a:custGeom>
            <a:solidFill>
              <a:srgbClr val="FFF8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30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3617113" y="6815977"/>
              <a:ext cx="554849" cy="784776"/>
            </a:xfrm>
            <a:prstGeom prst="rect">
              <a:avLst/>
            </a:prstGeom>
            <a:solidFill>
              <a:srgbClr val="FFC7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31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3760815" y="6934931"/>
              <a:ext cx="268244" cy="26345"/>
            </a:xfrm>
            <a:prstGeom prst="rect">
              <a:avLst/>
            </a:prstGeom>
            <a:solidFill>
              <a:srgbClr val="6A9D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32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3668207" y="6990815"/>
              <a:ext cx="453460" cy="27144"/>
            </a:xfrm>
            <a:prstGeom prst="rect">
              <a:avLst/>
            </a:prstGeom>
            <a:solidFill>
              <a:srgbClr val="6A9D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33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3668207" y="7036321"/>
              <a:ext cx="453460" cy="26345"/>
            </a:xfrm>
            <a:prstGeom prst="rect">
              <a:avLst/>
            </a:prstGeom>
            <a:solidFill>
              <a:srgbClr val="6A9D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34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3668207" y="7081827"/>
              <a:ext cx="453460" cy="26345"/>
            </a:xfrm>
            <a:prstGeom prst="rect">
              <a:avLst/>
            </a:prstGeom>
            <a:solidFill>
              <a:srgbClr val="6A9D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35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3668207" y="7128929"/>
              <a:ext cx="226730" cy="26345"/>
            </a:xfrm>
            <a:prstGeom prst="rect">
              <a:avLst/>
            </a:prstGeom>
            <a:solidFill>
              <a:srgbClr val="6A9D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36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3990739" y="7261455"/>
              <a:ext cx="130928" cy="130131"/>
            </a:xfrm>
            <a:prstGeom prst="ellipse">
              <a:avLst/>
            </a:prstGeom>
            <a:solidFill>
              <a:srgbClr val="6A9D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3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998722" y="7325323"/>
              <a:ext cx="58279" cy="55086"/>
            </a:xfrm>
            <a:custGeom>
              <a:avLst/>
              <a:gdLst>
                <a:gd name="T0" fmla="*/ 12 w 31"/>
                <a:gd name="T1" fmla="*/ 29 h 29"/>
                <a:gd name="T2" fmla="*/ 0 w 31"/>
                <a:gd name="T3" fmla="*/ 16 h 29"/>
                <a:gd name="T4" fmla="*/ 31 w 31"/>
                <a:gd name="T5" fmla="*/ 0 h 29"/>
                <a:gd name="T6" fmla="*/ 12 w 31"/>
                <a:gd name="T7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9">
                  <a:moveTo>
                    <a:pt x="12" y="29"/>
                  </a:moveTo>
                  <a:cubicBezTo>
                    <a:pt x="7" y="26"/>
                    <a:pt x="3" y="21"/>
                    <a:pt x="0" y="16"/>
                  </a:cubicBezTo>
                  <a:cubicBezTo>
                    <a:pt x="31" y="0"/>
                    <a:pt x="31" y="0"/>
                    <a:pt x="31" y="0"/>
                  </a:cubicBezTo>
                  <a:lnTo>
                    <a:pt x="12" y="29"/>
                  </a:lnTo>
                  <a:close/>
                </a:path>
              </a:pathLst>
            </a:custGeom>
            <a:solidFill>
              <a:srgbClr val="80BA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3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990739" y="7274229"/>
              <a:ext cx="66263" cy="81432"/>
            </a:xfrm>
            <a:custGeom>
              <a:avLst/>
              <a:gdLst>
                <a:gd name="T0" fmla="*/ 4 w 35"/>
                <a:gd name="T1" fmla="*/ 43 h 43"/>
                <a:gd name="T2" fmla="*/ 0 w 35"/>
                <a:gd name="T3" fmla="*/ 27 h 43"/>
                <a:gd name="T4" fmla="*/ 14 w 35"/>
                <a:gd name="T5" fmla="*/ 0 h 43"/>
                <a:gd name="T6" fmla="*/ 35 w 35"/>
                <a:gd name="T7" fmla="*/ 27 h 43"/>
                <a:gd name="T8" fmla="*/ 4 w 35"/>
                <a:gd name="T9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43">
                  <a:moveTo>
                    <a:pt x="4" y="43"/>
                  </a:moveTo>
                  <a:cubicBezTo>
                    <a:pt x="2" y="38"/>
                    <a:pt x="0" y="33"/>
                    <a:pt x="0" y="27"/>
                  </a:cubicBezTo>
                  <a:cubicBezTo>
                    <a:pt x="0" y="16"/>
                    <a:pt x="6" y="7"/>
                    <a:pt x="14" y="0"/>
                  </a:cubicBezTo>
                  <a:cubicBezTo>
                    <a:pt x="35" y="27"/>
                    <a:pt x="35" y="27"/>
                    <a:pt x="35" y="27"/>
                  </a:cubicBezTo>
                  <a:lnTo>
                    <a:pt x="4" y="43"/>
                  </a:lnTo>
                  <a:close/>
                </a:path>
              </a:pathLst>
            </a:custGeom>
            <a:solidFill>
              <a:srgbClr val="80BA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3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017882" y="7261455"/>
              <a:ext cx="39119" cy="63868"/>
            </a:xfrm>
            <a:custGeom>
              <a:avLst/>
              <a:gdLst>
                <a:gd name="T0" fmla="*/ 0 w 21"/>
                <a:gd name="T1" fmla="*/ 7 h 34"/>
                <a:gd name="T2" fmla="*/ 21 w 21"/>
                <a:gd name="T3" fmla="*/ 0 h 34"/>
                <a:gd name="T4" fmla="*/ 21 w 21"/>
                <a:gd name="T5" fmla="*/ 34 h 34"/>
                <a:gd name="T6" fmla="*/ 0 w 21"/>
                <a:gd name="T7" fmla="*/ 7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4">
                  <a:moveTo>
                    <a:pt x="0" y="7"/>
                  </a:moveTo>
                  <a:cubicBezTo>
                    <a:pt x="5" y="3"/>
                    <a:pt x="13" y="0"/>
                    <a:pt x="21" y="0"/>
                  </a:cubicBezTo>
                  <a:cubicBezTo>
                    <a:pt x="21" y="34"/>
                    <a:pt x="21" y="34"/>
                    <a:pt x="21" y="34"/>
                  </a:cubicBezTo>
                  <a:lnTo>
                    <a:pt x="0" y="7"/>
                  </a:lnTo>
                  <a:close/>
                </a:path>
              </a:pathLst>
            </a:custGeom>
            <a:solidFill>
              <a:srgbClr val="ED73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4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057001" y="7261455"/>
              <a:ext cx="45506" cy="63868"/>
            </a:xfrm>
            <a:custGeom>
              <a:avLst/>
              <a:gdLst>
                <a:gd name="T0" fmla="*/ 0 w 24"/>
                <a:gd name="T1" fmla="*/ 0 h 34"/>
                <a:gd name="T2" fmla="*/ 0 w 24"/>
                <a:gd name="T3" fmla="*/ 34 h 34"/>
                <a:gd name="T4" fmla="*/ 24 w 24"/>
                <a:gd name="T5" fmla="*/ 10 h 34"/>
                <a:gd name="T6" fmla="*/ 0 w 24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34">
                  <a:moveTo>
                    <a:pt x="0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18" y="4"/>
                    <a:pt x="9" y="0"/>
                    <a:pt x="0" y="0"/>
                  </a:cubicBezTo>
                  <a:close/>
                </a:path>
              </a:pathLst>
            </a:custGeom>
            <a:solidFill>
              <a:srgbClr val="ED73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41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3677788" y="7437092"/>
              <a:ext cx="239503" cy="11177"/>
            </a:xfrm>
            <a:prstGeom prst="rect">
              <a:avLst/>
            </a:prstGeom>
            <a:solidFill>
              <a:srgbClr val="80BA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42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3677788" y="7228723"/>
              <a:ext cx="52691" cy="208369"/>
            </a:xfrm>
            <a:prstGeom prst="rect">
              <a:avLst/>
            </a:prstGeom>
            <a:solidFill>
              <a:srgbClr val="6A9D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43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3740058" y="7338895"/>
              <a:ext cx="52691" cy="98197"/>
            </a:xfrm>
            <a:prstGeom prst="rect">
              <a:avLst/>
            </a:prstGeom>
            <a:solidFill>
              <a:srgbClr val="ED73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44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3800733" y="7293389"/>
              <a:ext cx="54287" cy="143703"/>
            </a:xfrm>
            <a:prstGeom prst="rect">
              <a:avLst/>
            </a:prstGeom>
            <a:solidFill>
              <a:srgbClr val="4370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45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3863003" y="7334903"/>
              <a:ext cx="54287" cy="102189"/>
            </a:xfrm>
            <a:prstGeom prst="rect">
              <a:avLst/>
            </a:prstGeom>
            <a:solidFill>
              <a:srgbClr val="80BA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46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3994730" y="7437092"/>
              <a:ext cx="26345" cy="11177"/>
            </a:xfrm>
            <a:prstGeom prst="rect">
              <a:avLst/>
            </a:prstGeom>
            <a:solidFill>
              <a:srgbClr val="6A9D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47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4034647" y="7437092"/>
              <a:ext cx="80633" cy="11177"/>
            </a:xfrm>
            <a:prstGeom prst="rect">
              <a:avLst/>
            </a:prstGeom>
            <a:solidFill>
              <a:srgbClr val="6A9D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4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266966" y="7340492"/>
              <a:ext cx="158072" cy="211562"/>
            </a:xfrm>
            <a:custGeom>
              <a:avLst/>
              <a:gdLst>
                <a:gd name="T0" fmla="*/ 73 w 84"/>
                <a:gd name="T1" fmla="*/ 0 h 112"/>
                <a:gd name="T2" fmla="*/ 84 w 84"/>
                <a:gd name="T3" fmla="*/ 9 h 112"/>
                <a:gd name="T4" fmla="*/ 29 w 84"/>
                <a:gd name="T5" fmla="*/ 112 h 112"/>
                <a:gd name="T6" fmla="*/ 0 w 84"/>
                <a:gd name="T7" fmla="*/ 87 h 112"/>
                <a:gd name="T8" fmla="*/ 73 w 84"/>
                <a:gd name="T9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112">
                  <a:moveTo>
                    <a:pt x="73" y="0"/>
                  </a:moveTo>
                  <a:cubicBezTo>
                    <a:pt x="84" y="9"/>
                    <a:pt x="84" y="9"/>
                    <a:pt x="84" y="9"/>
                  </a:cubicBezTo>
                  <a:cubicBezTo>
                    <a:pt x="73" y="47"/>
                    <a:pt x="54" y="82"/>
                    <a:pt x="29" y="112"/>
                  </a:cubicBezTo>
                  <a:cubicBezTo>
                    <a:pt x="0" y="87"/>
                    <a:pt x="0" y="87"/>
                    <a:pt x="0" y="87"/>
                  </a:cubicBezTo>
                  <a:lnTo>
                    <a:pt x="73" y="0"/>
                  </a:lnTo>
                  <a:close/>
                </a:path>
              </a:pathLst>
            </a:custGeom>
            <a:solidFill>
              <a:srgbClr val="4370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4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163181" y="7196789"/>
              <a:ext cx="173241" cy="179628"/>
            </a:xfrm>
            <a:custGeom>
              <a:avLst/>
              <a:gdLst>
                <a:gd name="T0" fmla="*/ 62 w 92"/>
                <a:gd name="T1" fmla="*/ 3 h 95"/>
                <a:gd name="T2" fmla="*/ 83 w 92"/>
                <a:gd name="T3" fmla="*/ 53 h 95"/>
                <a:gd name="T4" fmla="*/ 30 w 92"/>
                <a:gd name="T5" fmla="*/ 92 h 95"/>
                <a:gd name="T6" fmla="*/ 9 w 92"/>
                <a:gd name="T7" fmla="*/ 43 h 95"/>
                <a:gd name="T8" fmla="*/ 62 w 92"/>
                <a:gd name="T9" fmla="*/ 3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95">
                  <a:moveTo>
                    <a:pt x="62" y="3"/>
                  </a:moveTo>
                  <a:cubicBezTo>
                    <a:pt x="83" y="6"/>
                    <a:pt x="92" y="28"/>
                    <a:pt x="83" y="53"/>
                  </a:cubicBezTo>
                  <a:cubicBezTo>
                    <a:pt x="74" y="78"/>
                    <a:pt x="50" y="95"/>
                    <a:pt x="30" y="92"/>
                  </a:cubicBezTo>
                  <a:cubicBezTo>
                    <a:pt x="9" y="89"/>
                    <a:pt x="0" y="67"/>
                    <a:pt x="9" y="43"/>
                  </a:cubicBezTo>
                  <a:cubicBezTo>
                    <a:pt x="18" y="18"/>
                    <a:pt x="42" y="0"/>
                    <a:pt x="62" y="3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5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076161" y="7034724"/>
              <a:ext cx="254672" cy="235513"/>
            </a:xfrm>
            <a:custGeom>
              <a:avLst/>
              <a:gdLst>
                <a:gd name="T0" fmla="*/ 21 w 135"/>
                <a:gd name="T1" fmla="*/ 0 h 125"/>
                <a:gd name="T2" fmla="*/ 120 w 135"/>
                <a:gd name="T3" fmla="*/ 83 h 125"/>
                <a:gd name="T4" fmla="*/ 128 w 135"/>
                <a:gd name="T5" fmla="*/ 116 h 125"/>
                <a:gd name="T6" fmla="*/ 128 w 135"/>
                <a:gd name="T7" fmla="*/ 116 h 125"/>
                <a:gd name="T8" fmla="*/ 100 w 135"/>
                <a:gd name="T9" fmla="*/ 118 h 125"/>
                <a:gd name="T10" fmla="*/ 22 w 135"/>
                <a:gd name="T11" fmla="*/ 53 h 125"/>
                <a:gd name="T12" fmla="*/ 21 w 135"/>
                <a:gd name="T13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5" h="125">
                  <a:moveTo>
                    <a:pt x="21" y="0"/>
                  </a:moveTo>
                  <a:cubicBezTo>
                    <a:pt x="120" y="83"/>
                    <a:pt x="120" y="83"/>
                    <a:pt x="120" y="83"/>
                  </a:cubicBezTo>
                  <a:cubicBezTo>
                    <a:pt x="128" y="90"/>
                    <a:pt x="135" y="107"/>
                    <a:pt x="128" y="116"/>
                  </a:cubicBezTo>
                  <a:cubicBezTo>
                    <a:pt x="128" y="116"/>
                    <a:pt x="128" y="116"/>
                    <a:pt x="128" y="116"/>
                  </a:cubicBezTo>
                  <a:cubicBezTo>
                    <a:pt x="121" y="124"/>
                    <a:pt x="109" y="125"/>
                    <a:pt x="100" y="118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0" y="34"/>
                    <a:pt x="14" y="6"/>
                    <a:pt x="21" y="0"/>
                  </a:cubicBezTo>
                  <a:close/>
                </a:path>
              </a:pathLst>
            </a:custGeom>
            <a:solidFill>
              <a:srgbClr val="FFF8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5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175954" y="7211958"/>
              <a:ext cx="175636" cy="179628"/>
            </a:xfrm>
            <a:custGeom>
              <a:avLst/>
              <a:gdLst>
                <a:gd name="T0" fmla="*/ 63 w 93"/>
                <a:gd name="T1" fmla="*/ 5 h 95"/>
                <a:gd name="T2" fmla="*/ 85 w 93"/>
                <a:gd name="T3" fmla="*/ 56 h 95"/>
                <a:gd name="T4" fmla="*/ 31 w 93"/>
                <a:gd name="T5" fmla="*/ 90 h 95"/>
                <a:gd name="T6" fmla="*/ 9 w 93"/>
                <a:gd name="T7" fmla="*/ 39 h 95"/>
                <a:gd name="T8" fmla="*/ 63 w 93"/>
                <a:gd name="T9" fmla="*/ 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" h="95">
                  <a:moveTo>
                    <a:pt x="63" y="5"/>
                  </a:moveTo>
                  <a:cubicBezTo>
                    <a:pt x="84" y="10"/>
                    <a:pt x="93" y="33"/>
                    <a:pt x="85" y="56"/>
                  </a:cubicBezTo>
                  <a:cubicBezTo>
                    <a:pt x="76" y="80"/>
                    <a:pt x="52" y="95"/>
                    <a:pt x="31" y="90"/>
                  </a:cubicBezTo>
                  <a:cubicBezTo>
                    <a:pt x="10" y="86"/>
                    <a:pt x="0" y="63"/>
                    <a:pt x="9" y="39"/>
                  </a:cubicBezTo>
                  <a:cubicBezTo>
                    <a:pt x="18" y="15"/>
                    <a:pt x="42" y="0"/>
                    <a:pt x="63" y="5"/>
                  </a:cubicBezTo>
                  <a:close/>
                </a:path>
              </a:pathLst>
            </a:custGeom>
            <a:solidFill>
              <a:srgbClr val="FFF8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5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460638" y="7034724"/>
              <a:ext cx="254672" cy="235513"/>
            </a:xfrm>
            <a:custGeom>
              <a:avLst/>
              <a:gdLst>
                <a:gd name="T0" fmla="*/ 114 w 135"/>
                <a:gd name="T1" fmla="*/ 0 h 125"/>
                <a:gd name="T2" fmla="*/ 15 w 135"/>
                <a:gd name="T3" fmla="*/ 83 h 125"/>
                <a:gd name="T4" fmla="*/ 7 w 135"/>
                <a:gd name="T5" fmla="*/ 116 h 125"/>
                <a:gd name="T6" fmla="*/ 7 w 135"/>
                <a:gd name="T7" fmla="*/ 116 h 125"/>
                <a:gd name="T8" fmla="*/ 34 w 135"/>
                <a:gd name="T9" fmla="*/ 118 h 125"/>
                <a:gd name="T10" fmla="*/ 112 w 135"/>
                <a:gd name="T11" fmla="*/ 53 h 125"/>
                <a:gd name="T12" fmla="*/ 114 w 135"/>
                <a:gd name="T13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5" h="125">
                  <a:moveTo>
                    <a:pt x="114" y="0"/>
                  </a:moveTo>
                  <a:cubicBezTo>
                    <a:pt x="15" y="83"/>
                    <a:pt x="15" y="83"/>
                    <a:pt x="15" y="83"/>
                  </a:cubicBezTo>
                  <a:cubicBezTo>
                    <a:pt x="6" y="90"/>
                    <a:pt x="0" y="107"/>
                    <a:pt x="7" y="116"/>
                  </a:cubicBezTo>
                  <a:cubicBezTo>
                    <a:pt x="7" y="116"/>
                    <a:pt x="7" y="116"/>
                    <a:pt x="7" y="116"/>
                  </a:cubicBezTo>
                  <a:cubicBezTo>
                    <a:pt x="14" y="124"/>
                    <a:pt x="26" y="125"/>
                    <a:pt x="34" y="118"/>
                  </a:cubicBezTo>
                  <a:cubicBezTo>
                    <a:pt x="112" y="53"/>
                    <a:pt x="112" y="53"/>
                    <a:pt x="112" y="53"/>
                  </a:cubicBezTo>
                  <a:cubicBezTo>
                    <a:pt x="135" y="34"/>
                    <a:pt x="120" y="6"/>
                    <a:pt x="114" y="0"/>
                  </a:cubicBezTo>
                  <a:close/>
                </a:path>
              </a:pathLst>
            </a:custGeom>
            <a:solidFill>
              <a:srgbClr val="FFF8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153" name="Group 1152出自【趣你的PPT】(微信:qunideppt)：最优质的PPT资源库"/>
          <p:cNvGrpSpPr/>
          <p:nvPr/>
        </p:nvGrpSpPr>
        <p:grpSpPr>
          <a:xfrm>
            <a:off x="3947006" y="4004416"/>
            <a:ext cx="1106505" cy="1108107"/>
            <a:chOff x="3341685" y="2757175"/>
            <a:chExt cx="1106505" cy="1108107"/>
          </a:xfrm>
        </p:grpSpPr>
        <p:sp>
          <p:nvSpPr>
            <p:cNvPr id="1154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3341685" y="2757175"/>
              <a:ext cx="1106505" cy="1108107"/>
            </a:xfrm>
            <a:prstGeom prst="ellipse">
              <a:avLst/>
            </a:prstGeom>
            <a:solidFill>
              <a:srgbClr val="6A9D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5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633879" y="3058951"/>
              <a:ext cx="521319" cy="420729"/>
            </a:xfrm>
            <a:custGeom>
              <a:avLst/>
              <a:gdLst>
                <a:gd name="T0" fmla="*/ 276 w 276"/>
                <a:gd name="T1" fmla="*/ 32 h 223"/>
                <a:gd name="T2" fmla="*/ 177 w 276"/>
                <a:gd name="T3" fmla="*/ 0 h 223"/>
                <a:gd name="T4" fmla="*/ 44 w 276"/>
                <a:gd name="T5" fmla="*/ 18 h 223"/>
                <a:gd name="T6" fmla="*/ 0 w 276"/>
                <a:gd name="T7" fmla="*/ 145 h 223"/>
                <a:gd name="T8" fmla="*/ 63 w 276"/>
                <a:gd name="T9" fmla="*/ 203 h 223"/>
                <a:gd name="T10" fmla="*/ 185 w 276"/>
                <a:gd name="T11" fmla="*/ 211 h 223"/>
                <a:gd name="T12" fmla="*/ 185 w 276"/>
                <a:gd name="T13" fmla="*/ 180 h 223"/>
                <a:gd name="T14" fmla="*/ 276 w 276"/>
                <a:gd name="T15" fmla="*/ 32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6" h="223">
                  <a:moveTo>
                    <a:pt x="276" y="32"/>
                  </a:moveTo>
                  <a:cubicBezTo>
                    <a:pt x="177" y="0"/>
                    <a:pt x="177" y="0"/>
                    <a:pt x="177" y="0"/>
                  </a:cubicBezTo>
                  <a:cubicBezTo>
                    <a:pt x="44" y="18"/>
                    <a:pt x="44" y="18"/>
                    <a:pt x="44" y="18"/>
                  </a:cubicBezTo>
                  <a:cubicBezTo>
                    <a:pt x="0" y="145"/>
                    <a:pt x="0" y="145"/>
                    <a:pt x="0" y="145"/>
                  </a:cubicBezTo>
                  <a:cubicBezTo>
                    <a:pt x="63" y="203"/>
                    <a:pt x="63" y="203"/>
                    <a:pt x="63" y="203"/>
                  </a:cubicBezTo>
                  <a:cubicBezTo>
                    <a:pt x="63" y="203"/>
                    <a:pt x="185" y="198"/>
                    <a:pt x="185" y="211"/>
                  </a:cubicBezTo>
                  <a:cubicBezTo>
                    <a:pt x="185" y="223"/>
                    <a:pt x="185" y="180"/>
                    <a:pt x="185" y="180"/>
                  </a:cubicBezTo>
                  <a:lnTo>
                    <a:pt x="276" y="32"/>
                  </a:ln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5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800733" y="3119625"/>
              <a:ext cx="550858" cy="279422"/>
            </a:xfrm>
            <a:custGeom>
              <a:avLst/>
              <a:gdLst>
                <a:gd name="T0" fmla="*/ 0 w 292"/>
                <a:gd name="T1" fmla="*/ 31 h 148"/>
                <a:gd name="T2" fmla="*/ 0 w 292"/>
                <a:gd name="T3" fmla="*/ 118 h 148"/>
                <a:gd name="T4" fmla="*/ 31 w 292"/>
                <a:gd name="T5" fmla="*/ 148 h 148"/>
                <a:gd name="T6" fmla="*/ 261 w 292"/>
                <a:gd name="T7" fmla="*/ 148 h 148"/>
                <a:gd name="T8" fmla="*/ 292 w 292"/>
                <a:gd name="T9" fmla="*/ 118 h 148"/>
                <a:gd name="T10" fmla="*/ 292 w 292"/>
                <a:gd name="T11" fmla="*/ 31 h 148"/>
                <a:gd name="T12" fmla="*/ 261 w 292"/>
                <a:gd name="T13" fmla="*/ 0 h 148"/>
                <a:gd name="T14" fmla="*/ 31 w 292"/>
                <a:gd name="T15" fmla="*/ 0 h 148"/>
                <a:gd name="T16" fmla="*/ 0 w 292"/>
                <a:gd name="T17" fmla="*/ 3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2" h="148">
                  <a:moveTo>
                    <a:pt x="0" y="31"/>
                  </a:moveTo>
                  <a:cubicBezTo>
                    <a:pt x="0" y="118"/>
                    <a:pt x="0" y="118"/>
                    <a:pt x="0" y="118"/>
                  </a:cubicBezTo>
                  <a:cubicBezTo>
                    <a:pt x="0" y="134"/>
                    <a:pt x="14" y="148"/>
                    <a:pt x="31" y="148"/>
                  </a:cubicBezTo>
                  <a:cubicBezTo>
                    <a:pt x="261" y="148"/>
                    <a:pt x="261" y="148"/>
                    <a:pt x="261" y="148"/>
                  </a:cubicBezTo>
                  <a:cubicBezTo>
                    <a:pt x="278" y="148"/>
                    <a:pt x="292" y="134"/>
                    <a:pt x="292" y="118"/>
                  </a:cubicBezTo>
                  <a:cubicBezTo>
                    <a:pt x="292" y="31"/>
                    <a:pt x="292" y="31"/>
                    <a:pt x="292" y="31"/>
                  </a:cubicBezTo>
                  <a:cubicBezTo>
                    <a:pt x="292" y="14"/>
                    <a:pt x="278" y="0"/>
                    <a:pt x="261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14" y="0"/>
                    <a:pt x="0" y="14"/>
                    <a:pt x="0" y="31"/>
                  </a:cubicBezTo>
                  <a:close/>
                </a:path>
              </a:pathLst>
            </a:custGeom>
            <a:solidFill>
              <a:srgbClr val="4370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5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847835" y="3143575"/>
              <a:ext cx="452661" cy="230723"/>
            </a:xfrm>
            <a:custGeom>
              <a:avLst/>
              <a:gdLst>
                <a:gd name="T0" fmla="*/ 0 w 240"/>
                <a:gd name="T1" fmla="*/ 1 h 122"/>
                <a:gd name="T2" fmla="*/ 0 w 240"/>
                <a:gd name="T3" fmla="*/ 122 h 122"/>
                <a:gd name="T4" fmla="*/ 0 w 240"/>
                <a:gd name="T5" fmla="*/ 122 h 122"/>
                <a:gd name="T6" fmla="*/ 239 w 240"/>
                <a:gd name="T7" fmla="*/ 122 h 122"/>
                <a:gd name="T8" fmla="*/ 240 w 240"/>
                <a:gd name="T9" fmla="*/ 122 h 122"/>
                <a:gd name="T10" fmla="*/ 240 w 240"/>
                <a:gd name="T11" fmla="*/ 1 h 122"/>
                <a:gd name="T12" fmla="*/ 239 w 240"/>
                <a:gd name="T13" fmla="*/ 0 h 122"/>
                <a:gd name="T14" fmla="*/ 0 w 240"/>
                <a:gd name="T15" fmla="*/ 0 h 122"/>
                <a:gd name="T16" fmla="*/ 0 w 240"/>
                <a:gd name="T17" fmla="*/ 1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0" h="122">
                  <a:moveTo>
                    <a:pt x="0" y="1"/>
                  </a:moveTo>
                  <a:cubicBezTo>
                    <a:pt x="0" y="122"/>
                    <a:pt x="0" y="122"/>
                    <a:pt x="0" y="122"/>
                  </a:cubicBezTo>
                  <a:cubicBezTo>
                    <a:pt x="0" y="122"/>
                    <a:pt x="0" y="122"/>
                    <a:pt x="0" y="122"/>
                  </a:cubicBezTo>
                  <a:cubicBezTo>
                    <a:pt x="239" y="122"/>
                    <a:pt x="239" y="122"/>
                    <a:pt x="239" y="122"/>
                  </a:cubicBezTo>
                  <a:cubicBezTo>
                    <a:pt x="240" y="122"/>
                    <a:pt x="240" y="122"/>
                    <a:pt x="240" y="122"/>
                  </a:cubicBezTo>
                  <a:cubicBezTo>
                    <a:pt x="240" y="1"/>
                    <a:pt x="240" y="1"/>
                    <a:pt x="240" y="1"/>
                  </a:cubicBezTo>
                  <a:cubicBezTo>
                    <a:pt x="240" y="0"/>
                    <a:pt x="240" y="0"/>
                    <a:pt x="23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lose/>
                </a:path>
              </a:pathLst>
            </a:custGeom>
            <a:solidFill>
              <a:srgbClr val="80BA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5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343281" y="3219419"/>
              <a:ext cx="351271" cy="366442"/>
            </a:xfrm>
            <a:custGeom>
              <a:avLst/>
              <a:gdLst>
                <a:gd name="T0" fmla="*/ 122 w 186"/>
                <a:gd name="T1" fmla="*/ 0 h 194"/>
                <a:gd name="T2" fmla="*/ 0 w 186"/>
                <a:gd name="T3" fmla="*/ 79 h 194"/>
                <a:gd name="T4" fmla="*/ 34 w 186"/>
                <a:gd name="T5" fmla="*/ 188 h 194"/>
                <a:gd name="T6" fmla="*/ 72 w 186"/>
                <a:gd name="T7" fmla="*/ 194 h 194"/>
                <a:gd name="T8" fmla="*/ 186 w 186"/>
                <a:gd name="T9" fmla="*/ 120 h 194"/>
                <a:gd name="T10" fmla="*/ 122 w 186"/>
                <a:gd name="T11" fmla="*/ 0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6" h="194">
                  <a:moveTo>
                    <a:pt x="122" y="0"/>
                  </a:moveTo>
                  <a:cubicBezTo>
                    <a:pt x="0" y="79"/>
                    <a:pt x="0" y="79"/>
                    <a:pt x="0" y="79"/>
                  </a:cubicBezTo>
                  <a:cubicBezTo>
                    <a:pt x="4" y="118"/>
                    <a:pt x="16" y="155"/>
                    <a:pt x="34" y="188"/>
                  </a:cubicBezTo>
                  <a:cubicBezTo>
                    <a:pt x="72" y="194"/>
                    <a:pt x="72" y="194"/>
                    <a:pt x="72" y="194"/>
                  </a:cubicBezTo>
                  <a:cubicBezTo>
                    <a:pt x="186" y="120"/>
                    <a:pt x="186" y="120"/>
                    <a:pt x="186" y="120"/>
                  </a:cubicBezTo>
                  <a:lnTo>
                    <a:pt x="122" y="0"/>
                  </a:lnTo>
                  <a:close/>
                </a:path>
              </a:pathLst>
            </a:custGeom>
            <a:solidFill>
              <a:srgbClr val="FFF8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5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443873" y="3021428"/>
              <a:ext cx="788764" cy="473420"/>
            </a:xfrm>
            <a:custGeom>
              <a:avLst/>
              <a:gdLst>
                <a:gd name="T0" fmla="*/ 206 w 418"/>
                <a:gd name="T1" fmla="*/ 243 h 251"/>
                <a:gd name="T2" fmla="*/ 69 w 418"/>
                <a:gd name="T3" fmla="*/ 241 h 251"/>
                <a:gd name="T4" fmla="*/ 26 w 418"/>
                <a:gd name="T5" fmla="*/ 133 h 251"/>
                <a:gd name="T6" fmla="*/ 157 w 418"/>
                <a:gd name="T7" fmla="*/ 9 h 251"/>
                <a:gd name="T8" fmla="*/ 233 w 418"/>
                <a:gd name="T9" fmla="*/ 2 h 251"/>
                <a:gd name="T10" fmla="*/ 295 w 418"/>
                <a:gd name="T11" fmla="*/ 4 h 251"/>
                <a:gd name="T12" fmla="*/ 382 w 418"/>
                <a:gd name="T13" fmla="*/ 13 h 251"/>
                <a:gd name="T14" fmla="*/ 375 w 418"/>
                <a:gd name="T15" fmla="*/ 52 h 251"/>
                <a:gd name="T16" fmla="*/ 272 w 418"/>
                <a:gd name="T17" fmla="*/ 41 h 251"/>
                <a:gd name="T18" fmla="*/ 198 w 418"/>
                <a:gd name="T19" fmla="*/ 56 h 251"/>
                <a:gd name="T20" fmla="*/ 216 w 418"/>
                <a:gd name="T21" fmla="*/ 200 h 251"/>
                <a:gd name="T22" fmla="*/ 278 w 418"/>
                <a:gd name="T23" fmla="*/ 200 h 251"/>
                <a:gd name="T24" fmla="*/ 318 w 418"/>
                <a:gd name="T25" fmla="*/ 229 h 251"/>
                <a:gd name="T26" fmla="*/ 303 w 418"/>
                <a:gd name="T27" fmla="*/ 243 h 251"/>
                <a:gd name="T28" fmla="*/ 206 w 418"/>
                <a:gd name="T29" fmla="*/ 243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18" h="251">
                  <a:moveTo>
                    <a:pt x="206" y="243"/>
                  </a:moveTo>
                  <a:cubicBezTo>
                    <a:pt x="195" y="243"/>
                    <a:pt x="88" y="251"/>
                    <a:pt x="69" y="241"/>
                  </a:cubicBezTo>
                  <a:cubicBezTo>
                    <a:pt x="38" y="234"/>
                    <a:pt x="0" y="160"/>
                    <a:pt x="26" y="133"/>
                  </a:cubicBezTo>
                  <a:cubicBezTo>
                    <a:pt x="80" y="78"/>
                    <a:pt x="131" y="11"/>
                    <a:pt x="157" y="9"/>
                  </a:cubicBezTo>
                  <a:cubicBezTo>
                    <a:pt x="233" y="2"/>
                    <a:pt x="233" y="2"/>
                    <a:pt x="233" y="2"/>
                  </a:cubicBezTo>
                  <a:cubicBezTo>
                    <a:pt x="250" y="0"/>
                    <a:pt x="268" y="1"/>
                    <a:pt x="295" y="4"/>
                  </a:cubicBezTo>
                  <a:cubicBezTo>
                    <a:pt x="382" y="13"/>
                    <a:pt x="382" y="13"/>
                    <a:pt x="382" y="13"/>
                  </a:cubicBezTo>
                  <a:cubicBezTo>
                    <a:pt x="406" y="15"/>
                    <a:pt x="418" y="56"/>
                    <a:pt x="375" y="52"/>
                  </a:cubicBezTo>
                  <a:cubicBezTo>
                    <a:pt x="272" y="41"/>
                    <a:pt x="272" y="41"/>
                    <a:pt x="272" y="41"/>
                  </a:cubicBezTo>
                  <a:cubicBezTo>
                    <a:pt x="198" y="56"/>
                    <a:pt x="198" y="56"/>
                    <a:pt x="198" y="56"/>
                  </a:cubicBezTo>
                  <a:cubicBezTo>
                    <a:pt x="139" y="116"/>
                    <a:pt x="158" y="202"/>
                    <a:pt x="216" y="200"/>
                  </a:cubicBezTo>
                  <a:cubicBezTo>
                    <a:pt x="278" y="200"/>
                    <a:pt x="278" y="200"/>
                    <a:pt x="278" y="200"/>
                  </a:cubicBezTo>
                  <a:cubicBezTo>
                    <a:pt x="300" y="200"/>
                    <a:pt x="313" y="206"/>
                    <a:pt x="318" y="229"/>
                  </a:cubicBezTo>
                  <a:cubicBezTo>
                    <a:pt x="320" y="241"/>
                    <a:pt x="314" y="243"/>
                    <a:pt x="303" y="243"/>
                  </a:cubicBezTo>
                  <a:lnTo>
                    <a:pt x="206" y="243"/>
                  </a:lnTo>
                  <a:close/>
                </a:path>
              </a:pathLst>
            </a:custGeom>
            <a:solidFill>
              <a:srgbClr val="FFF8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6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343281" y="3285681"/>
              <a:ext cx="266647" cy="352870"/>
            </a:xfrm>
            <a:custGeom>
              <a:avLst/>
              <a:gdLst>
                <a:gd name="T0" fmla="*/ 56 w 141"/>
                <a:gd name="T1" fmla="*/ 0 h 187"/>
                <a:gd name="T2" fmla="*/ 0 w 141"/>
                <a:gd name="T3" fmla="*/ 37 h 187"/>
                <a:gd name="T4" fmla="*/ 55 w 141"/>
                <a:gd name="T5" fmla="*/ 187 h 187"/>
                <a:gd name="T6" fmla="*/ 141 w 141"/>
                <a:gd name="T7" fmla="*/ 131 h 187"/>
                <a:gd name="T8" fmla="*/ 56 w 141"/>
                <a:gd name="T9" fmla="*/ 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1" h="187">
                  <a:moveTo>
                    <a:pt x="56" y="0"/>
                  </a:moveTo>
                  <a:cubicBezTo>
                    <a:pt x="0" y="37"/>
                    <a:pt x="0" y="37"/>
                    <a:pt x="0" y="37"/>
                  </a:cubicBezTo>
                  <a:cubicBezTo>
                    <a:pt x="4" y="93"/>
                    <a:pt x="24" y="144"/>
                    <a:pt x="55" y="187"/>
                  </a:cubicBezTo>
                  <a:cubicBezTo>
                    <a:pt x="141" y="131"/>
                    <a:pt x="141" y="131"/>
                    <a:pt x="141" y="131"/>
                  </a:cubicBezTo>
                  <a:lnTo>
                    <a:pt x="56" y="0"/>
                  </a:lnTo>
                  <a:close/>
                </a:path>
              </a:pathLst>
            </a:custGeom>
            <a:solidFill>
              <a:srgbClr val="FFC7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6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975570" y="3454931"/>
              <a:ext cx="68658" cy="24749"/>
            </a:xfrm>
            <a:custGeom>
              <a:avLst/>
              <a:gdLst>
                <a:gd name="T0" fmla="*/ 36 w 36"/>
                <a:gd name="T1" fmla="*/ 3 h 13"/>
                <a:gd name="T2" fmla="*/ 21 w 36"/>
                <a:gd name="T3" fmla="*/ 13 h 13"/>
                <a:gd name="T4" fmla="*/ 0 w 36"/>
                <a:gd name="T5" fmla="*/ 13 h 13"/>
                <a:gd name="T6" fmla="*/ 7 w 36"/>
                <a:gd name="T7" fmla="*/ 0 h 13"/>
                <a:gd name="T8" fmla="*/ 22 w 36"/>
                <a:gd name="T9" fmla="*/ 0 h 13"/>
                <a:gd name="T10" fmla="*/ 36 w 36"/>
                <a:gd name="T11" fmla="*/ 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6" h="13">
                  <a:moveTo>
                    <a:pt x="36" y="3"/>
                  </a:moveTo>
                  <a:cubicBezTo>
                    <a:pt x="36" y="11"/>
                    <a:pt x="30" y="13"/>
                    <a:pt x="21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2" y="9"/>
                    <a:pt x="4" y="5"/>
                    <a:pt x="7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8" y="0"/>
                    <a:pt x="32" y="1"/>
                    <a:pt x="36" y="3"/>
                  </a:cubicBezTo>
                  <a:close/>
                </a:path>
              </a:pathLst>
            </a:custGeom>
            <a:solidFill>
              <a:srgbClr val="FFF2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6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128852" y="3042185"/>
              <a:ext cx="73448" cy="37522"/>
            </a:xfrm>
            <a:custGeom>
              <a:avLst/>
              <a:gdLst>
                <a:gd name="T0" fmla="*/ 0 w 39"/>
                <a:gd name="T1" fmla="*/ 0 h 20"/>
                <a:gd name="T2" fmla="*/ 39 w 39"/>
                <a:gd name="T3" fmla="*/ 16 h 20"/>
                <a:gd name="T4" fmla="*/ 22 w 39"/>
                <a:gd name="T5" fmla="*/ 19 h 20"/>
                <a:gd name="T6" fmla="*/ 6 w 39"/>
                <a:gd name="T7" fmla="*/ 17 h 20"/>
                <a:gd name="T8" fmla="*/ 0 w 39"/>
                <a:gd name="T9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20">
                  <a:moveTo>
                    <a:pt x="0" y="0"/>
                  </a:moveTo>
                  <a:cubicBezTo>
                    <a:pt x="15" y="1"/>
                    <a:pt x="31" y="0"/>
                    <a:pt x="39" y="16"/>
                  </a:cubicBezTo>
                  <a:cubicBezTo>
                    <a:pt x="34" y="19"/>
                    <a:pt x="28" y="20"/>
                    <a:pt x="22" y="19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3" y="11"/>
                    <a:pt x="1" y="5"/>
                    <a:pt x="0" y="0"/>
                  </a:cubicBezTo>
                  <a:close/>
                </a:path>
              </a:pathLst>
            </a:custGeom>
            <a:solidFill>
              <a:srgbClr val="FFF2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163" name="Group 1162出自【趣你的PPT】(微信:qunideppt)：最优质的PPT资源库"/>
          <p:cNvGrpSpPr/>
          <p:nvPr/>
        </p:nvGrpSpPr>
        <p:grpSpPr>
          <a:xfrm>
            <a:off x="5522804" y="5396759"/>
            <a:ext cx="1108900" cy="1108107"/>
            <a:chOff x="747066" y="6645929"/>
            <a:chExt cx="1108900" cy="1108107"/>
          </a:xfrm>
        </p:grpSpPr>
        <p:sp>
          <p:nvSpPr>
            <p:cNvPr id="1164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747066" y="6645929"/>
              <a:ext cx="1108900" cy="1108107"/>
            </a:xfrm>
            <a:prstGeom prst="ellipse">
              <a:avLst/>
            </a:prstGeom>
            <a:solidFill>
              <a:srgbClr val="FFC7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6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095144" y="7228723"/>
              <a:ext cx="524512" cy="277825"/>
            </a:xfrm>
            <a:custGeom>
              <a:avLst/>
              <a:gdLst>
                <a:gd name="T0" fmla="*/ 273 w 278"/>
                <a:gd name="T1" fmla="*/ 19 h 147"/>
                <a:gd name="T2" fmla="*/ 273 w 278"/>
                <a:gd name="T3" fmla="*/ 19 h 147"/>
                <a:gd name="T4" fmla="*/ 260 w 278"/>
                <a:gd name="T5" fmla="*/ 50 h 147"/>
                <a:gd name="T6" fmla="*/ 36 w 278"/>
                <a:gd name="T7" fmla="*/ 142 h 147"/>
                <a:gd name="T8" fmla="*/ 5 w 278"/>
                <a:gd name="T9" fmla="*/ 128 h 147"/>
                <a:gd name="T10" fmla="*/ 5 w 278"/>
                <a:gd name="T11" fmla="*/ 128 h 147"/>
                <a:gd name="T12" fmla="*/ 18 w 278"/>
                <a:gd name="T13" fmla="*/ 97 h 147"/>
                <a:gd name="T14" fmla="*/ 242 w 278"/>
                <a:gd name="T15" fmla="*/ 5 h 147"/>
                <a:gd name="T16" fmla="*/ 273 w 278"/>
                <a:gd name="T17" fmla="*/ 19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8" h="147">
                  <a:moveTo>
                    <a:pt x="273" y="19"/>
                  </a:moveTo>
                  <a:cubicBezTo>
                    <a:pt x="273" y="19"/>
                    <a:pt x="273" y="19"/>
                    <a:pt x="273" y="19"/>
                  </a:cubicBezTo>
                  <a:cubicBezTo>
                    <a:pt x="278" y="31"/>
                    <a:pt x="272" y="45"/>
                    <a:pt x="260" y="50"/>
                  </a:cubicBezTo>
                  <a:cubicBezTo>
                    <a:pt x="36" y="142"/>
                    <a:pt x="36" y="142"/>
                    <a:pt x="36" y="142"/>
                  </a:cubicBezTo>
                  <a:cubicBezTo>
                    <a:pt x="24" y="147"/>
                    <a:pt x="10" y="141"/>
                    <a:pt x="5" y="128"/>
                  </a:cubicBezTo>
                  <a:cubicBezTo>
                    <a:pt x="5" y="128"/>
                    <a:pt x="5" y="128"/>
                    <a:pt x="5" y="128"/>
                  </a:cubicBezTo>
                  <a:cubicBezTo>
                    <a:pt x="0" y="116"/>
                    <a:pt x="6" y="102"/>
                    <a:pt x="18" y="97"/>
                  </a:cubicBezTo>
                  <a:cubicBezTo>
                    <a:pt x="242" y="5"/>
                    <a:pt x="242" y="5"/>
                    <a:pt x="242" y="5"/>
                  </a:cubicBezTo>
                  <a:cubicBezTo>
                    <a:pt x="254" y="0"/>
                    <a:pt x="268" y="7"/>
                    <a:pt x="273" y="19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6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77994" y="7187209"/>
              <a:ext cx="558841" cy="519725"/>
            </a:xfrm>
            <a:custGeom>
              <a:avLst/>
              <a:gdLst>
                <a:gd name="T0" fmla="*/ 106 w 296"/>
                <a:gd name="T1" fmla="*/ 275 h 275"/>
                <a:gd name="T2" fmla="*/ 159 w 296"/>
                <a:gd name="T3" fmla="*/ 197 h 275"/>
                <a:gd name="T4" fmla="*/ 296 w 296"/>
                <a:gd name="T5" fmla="*/ 111 h 275"/>
                <a:gd name="T6" fmla="*/ 132 w 296"/>
                <a:gd name="T7" fmla="*/ 0 h 275"/>
                <a:gd name="T8" fmla="*/ 0 w 296"/>
                <a:gd name="T9" fmla="*/ 194 h 275"/>
                <a:gd name="T10" fmla="*/ 106 w 296"/>
                <a:gd name="T11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6" h="275">
                  <a:moveTo>
                    <a:pt x="106" y="275"/>
                  </a:moveTo>
                  <a:cubicBezTo>
                    <a:pt x="159" y="197"/>
                    <a:pt x="159" y="197"/>
                    <a:pt x="159" y="197"/>
                  </a:cubicBezTo>
                  <a:cubicBezTo>
                    <a:pt x="296" y="111"/>
                    <a:pt x="296" y="111"/>
                    <a:pt x="296" y="111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0" y="194"/>
                    <a:pt x="0" y="194"/>
                    <a:pt x="0" y="194"/>
                  </a:cubicBezTo>
                  <a:cubicBezTo>
                    <a:pt x="28" y="229"/>
                    <a:pt x="65" y="256"/>
                    <a:pt x="106" y="275"/>
                  </a:cubicBezTo>
                  <a:close/>
                </a:path>
              </a:pathLst>
            </a:custGeom>
            <a:solidFill>
              <a:srgbClr val="FFF8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6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032075" y="7362845"/>
              <a:ext cx="526907" cy="276228"/>
            </a:xfrm>
            <a:custGeom>
              <a:avLst/>
              <a:gdLst>
                <a:gd name="T0" fmla="*/ 274 w 279"/>
                <a:gd name="T1" fmla="*/ 18 h 146"/>
                <a:gd name="T2" fmla="*/ 274 w 279"/>
                <a:gd name="T3" fmla="*/ 18 h 146"/>
                <a:gd name="T4" fmla="*/ 260 w 279"/>
                <a:gd name="T5" fmla="*/ 49 h 146"/>
                <a:gd name="T6" fmla="*/ 36 w 279"/>
                <a:gd name="T7" fmla="*/ 141 h 146"/>
                <a:gd name="T8" fmla="*/ 5 w 279"/>
                <a:gd name="T9" fmla="*/ 127 h 146"/>
                <a:gd name="T10" fmla="*/ 5 w 279"/>
                <a:gd name="T11" fmla="*/ 127 h 146"/>
                <a:gd name="T12" fmla="*/ 19 w 279"/>
                <a:gd name="T13" fmla="*/ 96 h 146"/>
                <a:gd name="T14" fmla="*/ 243 w 279"/>
                <a:gd name="T15" fmla="*/ 5 h 146"/>
                <a:gd name="T16" fmla="*/ 274 w 279"/>
                <a:gd name="T17" fmla="*/ 18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9" h="146">
                  <a:moveTo>
                    <a:pt x="274" y="18"/>
                  </a:moveTo>
                  <a:cubicBezTo>
                    <a:pt x="274" y="18"/>
                    <a:pt x="274" y="18"/>
                    <a:pt x="274" y="18"/>
                  </a:cubicBezTo>
                  <a:cubicBezTo>
                    <a:pt x="279" y="31"/>
                    <a:pt x="272" y="44"/>
                    <a:pt x="260" y="49"/>
                  </a:cubicBezTo>
                  <a:cubicBezTo>
                    <a:pt x="36" y="141"/>
                    <a:pt x="36" y="141"/>
                    <a:pt x="36" y="141"/>
                  </a:cubicBezTo>
                  <a:cubicBezTo>
                    <a:pt x="24" y="146"/>
                    <a:pt x="10" y="140"/>
                    <a:pt x="5" y="127"/>
                  </a:cubicBezTo>
                  <a:cubicBezTo>
                    <a:pt x="5" y="127"/>
                    <a:pt x="5" y="127"/>
                    <a:pt x="5" y="127"/>
                  </a:cubicBezTo>
                  <a:cubicBezTo>
                    <a:pt x="0" y="115"/>
                    <a:pt x="6" y="101"/>
                    <a:pt x="19" y="96"/>
                  </a:cubicBezTo>
                  <a:cubicBezTo>
                    <a:pt x="243" y="5"/>
                    <a:pt x="243" y="5"/>
                    <a:pt x="243" y="5"/>
                  </a:cubicBezTo>
                  <a:cubicBezTo>
                    <a:pt x="255" y="0"/>
                    <a:pt x="269" y="6"/>
                    <a:pt x="274" y="18"/>
                  </a:cubicBezTo>
                  <a:close/>
                </a:path>
              </a:pathLst>
            </a:custGeom>
            <a:solidFill>
              <a:srgbClr val="FFF8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6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207711" y="7077835"/>
              <a:ext cx="510142" cy="268245"/>
            </a:xfrm>
            <a:custGeom>
              <a:avLst/>
              <a:gdLst>
                <a:gd name="T0" fmla="*/ 265 w 270"/>
                <a:gd name="T1" fmla="*/ 18 h 142"/>
                <a:gd name="T2" fmla="*/ 265 w 270"/>
                <a:gd name="T3" fmla="*/ 18 h 142"/>
                <a:gd name="T4" fmla="*/ 252 w 270"/>
                <a:gd name="T5" fmla="*/ 49 h 142"/>
                <a:gd name="T6" fmla="*/ 36 w 270"/>
                <a:gd name="T7" fmla="*/ 137 h 142"/>
                <a:gd name="T8" fmla="*/ 5 w 270"/>
                <a:gd name="T9" fmla="*/ 124 h 142"/>
                <a:gd name="T10" fmla="*/ 5 w 270"/>
                <a:gd name="T11" fmla="*/ 124 h 142"/>
                <a:gd name="T12" fmla="*/ 18 w 270"/>
                <a:gd name="T13" fmla="*/ 93 h 142"/>
                <a:gd name="T14" fmla="*/ 234 w 270"/>
                <a:gd name="T15" fmla="*/ 5 h 142"/>
                <a:gd name="T16" fmla="*/ 265 w 270"/>
                <a:gd name="T17" fmla="*/ 18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0" h="142">
                  <a:moveTo>
                    <a:pt x="265" y="18"/>
                  </a:moveTo>
                  <a:cubicBezTo>
                    <a:pt x="265" y="18"/>
                    <a:pt x="265" y="18"/>
                    <a:pt x="265" y="18"/>
                  </a:cubicBezTo>
                  <a:cubicBezTo>
                    <a:pt x="270" y="30"/>
                    <a:pt x="264" y="44"/>
                    <a:pt x="252" y="49"/>
                  </a:cubicBezTo>
                  <a:cubicBezTo>
                    <a:pt x="36" y="137"/>
                    <a:pt x="36" y="137"/>
                    <a:pt x="36" y="137"/>
                  </a:cubicBezTo>
                  <a:cubicBezTo>
                    <a:pt x="24" y="142"/>
                    <a:pt x="10" y="136"/>
                    <a:pt x="5" y="124"/>
                  </a:cubicBezTo>
                  <a:cubicBezTo>
                    <a:pt x="5" y="124"/>
                    <a:pt x="5" y="124"/>
                    <a:pt x="5" y="124"/>
                  </a:cubicBezTo>
                  <a:cubicBezTo>
                    <a:pt x="0" y="111"/>
                    <a:pt x="6" y="98"/>
                    <a:pt x="18" y="93"/>
                  </a:cubicBezTo>
                  <a:cubicBezTo>
                    <a:pt x="234" y="5"/>
                    <a:pt x="234" y="5"/>
                    <a:pt x="234" y="5"/>
                  </a:cubicBezTo>
                  <a:cubicBezTo>
                    <a:pt x="246" y="0"/>
                    <a:pt x="260" y="6"/>
                    <a:pt x="265" y="18"/>
                  </a:cubicBezTo>
                  <a:close/>
                </a:path>
              </a:pathLst>
            </a:custGeom>
            <a:solidFill>
              <a:srgbClr val="FFF8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6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068000" y="6749714"/>
              <a:ext cx="621112" cy="815113"/>
            </a:xfrm>
            <a:custGeom>
              <a:avLst/>
              <a:gdLst>
                <a:gd name="T0" fmla="*/ 188 w 329"/>
                <a:gd name="T1" fmla="*/ 9 h 432"/>
                <a:gd name="T2" fmla="*/ 298 w 329"/>
                <a:gd name="T3" fmla="*/ 55 h 432"/>
                <a:gd name="T4" fmla="*/ 320 w 329"/>
                <a:gd name="T5" fmla="*/ 110 h 432"/>
                <a:gd name="T6" fmla="*/ 196 w 329"/>
                <a:gd name="T7" fmla="*/ 401 h 432"/>
                <a:gd name="T8" fmla="*/ 141 w 329"/>
                <a:gd name="T9" fmla="*/ 423 h 432"/>
                <a:gd name="T10" fmla="*/ 31 w 329"/>
                <a:gd name="T11" fmla="*/ 376 h 432"/>
                <a:gd name="T12" fmla="*/ 9 w 329"/>
                <a:gd name="T13" fmla="*/ 321 h 432"/>
                <a:gd name="T14" fmla="*/ 133 w 329"/>
                <a:gd name="T15" fmla="*/ 31 h 432"/>
                <a:gd name="T16" fmla="*/ 188 w 329"/>
                <a:gd name="T17" fmla="*/ 9 h 4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9" h="432">
                  <a:moveTo>
                    <a:pt x="188" y="9"/>
                  </a:moveTo>
                  <a:cubicBezTo>
                    <a:pt x="298" y="55"/>
                    <a:pt x="298" y="55"/>
                    <a:pt x="298" y="55"/>
                  </a:cubicBezTo>
                  <a:cubicBezTo>
                    <a:pt x="319" y="64"/>
                    <a:pt x="329" y="89"/>
                    <a:pt x="320" y="110"/>
                  </a:cubicBezTo>
                  <a:cubicBezTo>
                    <a:pt x="196" y="401"/>
                    <a:pt x="196" y="401"/>
                    <a:pt x="196" y="401"/>
                  </a:cubicBezTo>
                  <a:cubicBezTo>
                    <a:pt x="187" y="422"/>
                    <a:pt x="162" y="432"/>
                    <a:pt x="141" y="423"/>
                  </a:cubicBezTo>
                  <a:cubicBezTo>
                    <a:pt x="31" y="376"/>
                    <a:pt x="31" y="376"/>
                    <a:pt x="31" y="376"/>
                  </a:cubicBezTo>
                  <a:cubicBezTo>
                    <a:pt x="10" y="367"/>
                    <a:pt x="0" y="342"/>
                    <a:pt x="9" y="321"/>
                  </a:cubicBezTo>
                  <a:cubicBezTo>
                    <a:pt x="133" y="31"/>
                    <a:pt x="133" y="31"/>
                    <a:pt x="133" y="31"/>
                  </a:cubicBezTo>
                  <a:cubicBezTo>
                    <a:pt x="143" y="10"/>
                    <a:pt x="167" y="0"/>
                    <a:pt x="188" y="9"/>
                  </a:cubicBezTo>
                  <a:close/>
                </a:path>
              </a:pathLst>
            </a:custGeom>
            <a:solidFill>
              <a:srgbClr val="4370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7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113506" y="6806397"/>
              <a:ext cx="534092" cy="694563"/>
            </a:xfrm>
            <a:custGeom>
              <a:avLst/>
              <a:gdLst>
                <a:gd name="T0" fmla="*/ 130 w 283"/>
                <a:gd name="T1" fmla="*/ 0 h 368"/>
                <a:gd name="T2" fmla="*/ 282 w 283"/>
                <a:gd name="T3" fmla="*/ 65 h 368"/>
                <a:gd name="T4" fmla="*/ 283 w 283"/>
                <a:gd name="T5" fmla="*/ 66 h 368"/>
                <a:gd name="T6" fmla="*/ 154 w 283"/>
                <a:gd name="T7" fmla="*/ 368 h 368"/>
                <a:gd name="T8" fmla="*/ 153 w 283"/>
                <a:gd name="T9" fmla="*/ 368 h 368"/>
                <a:gd name="T10" fmla="*/ 0 w 283"/>
                <a:gd name="T11" fmla="*/ 303 h 368"/>
                <a:gd name="T12" fmla="*/ 0 w 283"/>
                <a:gd name="T13" fmla="*/ 302 h 368"/>
                <a:gd name="T14" fmla="*/ 129 w 283"/>
                <a:gd name="T15" fmla="*/ 1 h 368"/>
                <a:gd name="T16" fmla="*/ 130 w 283"/>
                <a:gd name="T17" fmla="*/ 0 h 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3" h="368">
                  <a:moveTo>
                    <a:pt x="130" y="0"/>
                  </a:moveTo>
                  <a:cubicBezTo>
                    <a:pt x="282" y="65"/>
                    <a:pt x="282" y="65"/>
                    <a:pt x="282" y="65"/>
                  </a:cubicBezTo>
                  <a:cubicBezTo>
                    <a:pt x="283" y="66"/>
                    <a:pt x="283" y="66"/>
                    <a:pt x="283" y="66"/>
                  </a:cubicBezTo>
                  <a:cubicBezTo>
                    <a:pt x="154" y="368"/>
                    <a:pt x="154" y="368"/>
                    <a:pt x="154" y="368"/>
                  </a:cubicBezTo>
                  <a:cubicBezTo>
                    <a:pt x="154" y="368"/>
                    <a:pt x="153" y="368"/>
                    <a:pt x="153" y="368"/>
                  </a:cubicBezTo>
                  <a:cubicBezTo>
                    <a:pt x="0" y="303"/>
                    <a:pt x="0" y="303"/>
                    <a:pt x="0" y="303"/>
                  </a:cubicBezTo>
                  <a:cubicBezTo>
                    <a:pt x="0" y="303"/>
                    <a:pt x="0" y="303"/>
                    <a:pt x="0" y="302"/>
                  </a:cubicBezTo>
                  <a:cubicBezTo>
                    <a:pt x="129" y="1"/>
                    <a:pt x="129" y="1"/>
                    <a:pt x="129" y="1"/>
                  </a:cubicBezTo>
                  <a:cubicBezTo>
                    <a:pt x="129" y="0"/>
                    <a:pt x="129" y="0"/>
                    <a:pt x="130" y="0"/>
                  </a:cubicBezTo>
                  <a:close/>
                </a:path>
              </a:pathLst>
            </a:custGeom>
            <a:solidFill>
              <a:srgbClr val="6A9D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7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416078" y="7346080"/>
              <a:ext cx="181224" cy="135719"/>
            </a:xfrm>
            <a:custGeom>
              <a:avLst/>
              <a:gdLst>
                <a:gd name="T0" fmla="*/ 92 w 96"/>
                <a:gd name="T1" fmla="*/ 19 h 72"/>
                <a:gd name="T2" fmla="*/ 92 w 96"/>
                <a:gd name="T3" fmla="*/ 19 h 72"/>
                <a:gd name="T4" fmla="*/ 78 w 96"/>
                <a:gd name="T5" fmla="*/ 50 h 72"/>
                <a:gd name="T6" fmla="*/ 36 w 96"/>
                <a:gd name="T7" fmla="*/ 67 h 72"/>
                <a:gd name="T8" fmla="*/ 5 w 96"/>
                <a:gd name="T9" fmla="*/ 53 h 72"/>
                <a:gd name="T10" fmla="*/ 5 w 96"/>
                <a:gd name="T11" fmla="*/ 53 h 72"/>
                <a:gd name="T12" fmla="*/ 19 w 96"/>
                <a:gd name="T13" fmla="*/ 22 h 72"/>
                <a:gd name="T14" fmla="*/ 60 w 96"/>
                <a:gd name="T15" fmla="*/ 5 h 72"/>
                <a:gd name="T16" fmla="*/ 92 w 96"/>
                <a:gd name="T17" fmla="*/ 1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6" h="72">
                  <a:moveTo>
                    <a:pt x="92" y="19"/>
                  </a:moveTo>
                  <a:cubicBezTo>
                    <a:pt x="92" y="19"/>
                    <a:pt x="92" y="19"/>
                    <a:pt x="92" y="19"/>
                  </a:cubicBezTo>
                  <a:cubicBezTo>
                    <a:pt x="96" y="31"/>
                    <a:pt x="90" y="45"/>
                    <a:pt x="78" y="50"/>
                  </a:cubicBezTo>
                  <a:cubicBezTo>
                    <a:pt x="36" y="67"/>
                    <a:pt x="36" y="67"/>
                    <a:pt x="36" y="67"/>
                  </a:cubicBezTo>
                  <a:cubicBezTo>
                    <a:pt x="24" y="72"/>
                    <a:pt x="10" y="65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0" y="41"/>
                    <a:pt x="6" y="27"/>
                    <a:pt x="19" y="22"/>
                  </a:cubicBezTo>
                  <a:cubicBezTo>
                    <a:pt x="60" y="5"/>
                    <a:pt x="60" y="5"/>
                    <a:pt x="60" y="5"/>
                  </a:cubicBezTo>
                  <a:cubicBezTo>
                    <a:pt x="73" y="0"/>
                    <a:pt x="87" y="7"/>
                    <a:pt x="92" y="19"/>
                  </a:cubicBezTo>
                  <a:close/>
                </a:path>
              </a:pathLst>
            </a:custGeom>
            <a:solidFill>
              <a:srgbClr val="FFF8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7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495115" y="7211958"/>
              <a:ext cx="170047" cy="130131"/>
            </a:xfrm>
            <a:custGeom>
              <a:avLst/>
              <a:gdLst>
                <a:gd name="T0" fmla="*/ 85 w 90"/>
                <a:gd name="T1" fmla="*/ 19 h 69"/>
                <a:gd name="T2" fmla="*/ 85 w 90"/>
                <a:gd name="T3" fmla="*/ 19 h 69"/>
                <a:gd name="T4" fmla="*/ 72 w 90"/>
                <a:gd name="T5" fmla="*/ 50 h 69"/>
                <a:gd name="T6" fmla="*/ 36 w 90"/>
                <a:gd name="T7" fmla="*/ 64 h 69"/>
                <a:gd name="T8" fmla="*/ 5 w 90"/>
                <a:gd name="T9" fmla="*/ 50 h 69"/>
                <a:gd name="T10" fmla="*/ 5 w 90"/>
                <a:gd name="T11" fmla="*/ 50 h 69"/>
                <a:gd name="T12" fmla="*/ 18 w 90"/>
                <a:gd name="T13" fmla="*/ 19 h 69"/>
                <a:gd name="T14" fmla="*/ 54 w 90"/>
                <a:gd name="T15" fmla="*/ 5 h 69"/>
                <a:gd name="T16" fmla="*/ 85 w 90"/>
                <a:gd name="T17" fmla="*/ 1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0" h="69">
                  <a:moveTo>
                    <a:pt x="85" y="19"/>
                  </a:moveTo>
                  <a:cubicBezTo>
                    <a:pt x="85" y="19"/>
                    <a:pt x="85" y="19"/>
                    <a:pt x="85" y="19"/>
                  </a:cubicBezTo>
                  <a:cubicBezTo>
                    <a:pt x="90" y="31"/>
                    <a:pt x="84" y="45"/>
                    <a:pt x="72" y="50"/>
                  </a:cubicBezTo>
                  <a:cubicBezTo>
                    <a:pt x="36" y="64"/>
                    <a:pt x="36" y="64"/>
                    <a:pt x="36" y="64"/>
                  </a:cubicBezTo>
                  <a:cubicBezTo>
                    <a:pt x="24" y="69"/>
                    <a:pt x="10" y="63"/>
                    <a:pt x="5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0" y="38"/>
                    <a:pt x="6" y="24"/>
                    <a:pt x="18" y="19"/>
                  </a:cubicBezTo>
                  <a:cubicBezTo>
                    <a:pt x="54" y="5"/>
                    <a:pt x="54" y="5"/>
                    <a:pt x="54" y="5"/>
                  </a:cubicBezTo>
                  <a:cubicBezTo>
                    <a:pt x="66" y="0"/>
                    <a:pt x="80" y="6"/>
                    <a:pt x="85" y="19"/>
                  </a:cubicBezTo>
                  <a:close/>
                </a:path>
              </a:pathLst>
            </a:custGeom>
            <a:solidFill>
              <a:srgbClr val="FFF8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7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54842" y="7499363"/>
              <a:ext cx="281816" cy="218747"/>
            </a:xfrm>
            <a:custGeom>
              <a:avLst/>
              <a:gdLst>
                <a:gd name="T0" fmla="*/ 10 w 149"/>
                <a:gd name="T1" fmla="*/ 0 h 116"/>
                <a:gd name="T2" fmla="*/ 149 w 149"/>
                <a:gd name="T3" fmla="*/ 95 h 116"/>
                <a:gd name="T4" fmla="*/ 135 w 149"/>
                <a:gd name="T5" fmla="*/ 116 h 116"/>
                <a:gd name="T6" fmla="*/ 0 w 149"/>
                <a:gd name="T7" fmla="*/ 15 h 116"/>
                <a:gd name="T8" fmla="*/ 10 w 149"/>
                <a:gd name="T9" fmla="*/ 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116">
                  <a:moveTo>
                    <a:pt x="10" y="0"/>
                  </a:moveTo>
                  <a:cubicBezTo>
                    <a:pt x="149" y="95"/>
                    <a:pt x="149" y="95"/>
                    <a:pt x="149" y="95"/>
                  </a:cubicBezTo>
                  <a:cubicBezTo>
                    <a:pt x="135" y="116"/>
                    <a:pt x="135" y="116"/>
                    <a:pt x="135" y="116"/>
                  </a:cubicBezTo>
                  <a:cubicBezTo>
                    <a:pt x="81" y="96"/>
                    <a:pt x="34" y="61"/>
                    <a:pt x="0" y="15"/>
                  </a:cubicBezTo>
                  <a:lnTo>
                    <a:pt x="10" y="0"/>
                  </a:lnTo>
                  <a:close/>
                </a:path>
              </a:pathLst>
            </a:custGeom>
            <a:solidFill>
              <a:srgbClr val="6A9D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7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62619" y="7019556"/>
              <a:ext cx="260260" cy="431906"/>
            </a:xfrm>
            <a:custGeom>
              <a:avLst/>
              <a:gdLst>
                <a:gd name="T0" fmla="*/ 17 w 138"/>
                <a:gd name="T1" fmla="*/ 220 h 229"/>
                <a:gd name="T2" fmla="*/ 32 w 138"/>
                <a:gd name="T3" fmla="*/ 229 h 229"/>
                <a:gd name="T4" fmla="*/ 42 w 138"/>
                <a:gd name="T5" fmla="*/ 211 h 229"/>
                <a:gd name="T6" fmla="*/ 124 w 138"/>
                <a:gd name="T7" fmla="*/ 63 h 229"/>
                <a:gd name="T8" fmla="*/ 116 w 138"/>
                <a:gd name="T9" fmla="*/ 10 h 229"/>
                <a:gd name="T10" fmla="*/ 103 w 138"/>
                <a:gd name="T11" fmla="*/ 8 h 229"/>
                <a:gd name="T12" fmla="*/ 9 w 138"/>
                <a:gd name="T13" fmla="*/ 177 h 229"/>
                <a:gd name="T14" fmla="*/ 17 w 138"/>
                <a:gd name="T15" fmla="*/ 220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8" h="229">
                  <a:moveTo>
                    <a:pt x="17" y="220"/>
                  </a:moveTo>
                  <a:cubicBezTo>
                    <a:pt x="32" y="229"/>
                    <a:pt x="32" y="229"/>
                    <a:pt x="32" y="229"/>
                  </a:cubicBezTo>
                  <a:cubicBezTo>
                    <a:pt x="42" y="211"/>
                    <a:pt x="42" y="211"/>
                    <a:pt x="42" y="211"/>
                  </a:cubicBezTo>
                  <a:cubicBezTo>
                    <a:pt x="124" y="63"/>
                    <a:pt x="124" y="63"/>
                    <a:pt x="124" y="63"/>
                  </a:cubicBezTo>
                  <a:cubicBezTo>
                    <a:pt x="138" y="38"/>
                    <a:pt x="130" y="22"/>
                    <a:pt x="116" y="10"/>
                  </a:cubicBezTo>
                  <a:cubicBezTo>
                    <a:pt x="109" y="3"/>
                    <a:pt x="108" y="0"/>
                    <a:pt x="103" y="8"/>
                  </a:cubicBezTo>
                  <a:cubicBezTo>
                    <a:pt x="9" y="177"/>
                    <a:pt x="9" y="177"/>
                    <a:pt x="9" y="177"/>
                  </a:cubicBezTo>
                  <a:cubicBezTo>
                    <a:pt x="0" y="192"/>
                    <a:pt x="4" y="211"/>
                    <a:pt x="17" y="220"/>
                  </a:cubicBezTo>
                  <a:close/>
                </a:path>
              </a:pathLst>
            </a:custGeom>
            <a:solidFill>
              <a:srgbClr val="FFF8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175" name="Group 1174出自【趣你的PPT】(微信:qunideppt)：最优质的PPT资源库"/>
          <p:cNvGrpSpPr/>
          <p:nvPr/>
        </p:nvGrpSpPr>
        <p:grpSpPr>
          <a:xfrm>
            <a:off x="10254192" y="5396759"/>
            <a:ext cx="1108102" cy="1108107"/>
            <a:chOff x="4636599" y="6645929"/>
            <a:chExt cx="1108102" cy="1108107"/>
          </a:xfrm>
        </p:grpSpPr>
        <p:sp>
          <p:nvSpPr>
            <p:cNvPr id="1176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4636599" y="6645929"/>
              <a:ext cx="1108102" cy="1108107"/>
            </a:xfrm>
            <a:prstGeom prst="ellipse">
              <a:avLst/>
            </a:prstGeom>
            <a:solidFill>
              <a:srgbClr val="ED73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7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793873" y="7234311"/>
              <a:ext cx="341691" cy="313751"/>
            </a:xfrm>
            <a:custGeom>
              <a:avLst/>
              <a:gdLst>
                <a:gd name="T0" fmla="*/ 72 w 181"/>
                <a:gd name="T1" fmla="*/ 6 h 166"/>
                <a:gd name="T2" fmla="*/ 6 w 181"/>
                <a:gd name="T3" fmla="*/ 94 h 166"/>
                <a:gd name="T4" fmla="*/ 94 w 181"/>
                <a:gd name="T5" fmla="*/ 160 h 166"/>
                <a:gd name="T6" fmla="*/ 175 w 181"/>
                <a:gd name="T7" fmla="*/ 56 h 166"/>
                <a:gd name="T8" fmla="*/ 72 w 181"/>
                <a:gd name="T9" fmla="*/ 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1" h="166">
                  <a:moveTo>
                    <a:pt x="72" y="6"/>
                  </a:moveTo>
                  <a:cubicBezTo>
                    <a:pt x="30" y="13"/>
                    <a:pt x="0" y="52"/>
                    <a:pt x="6" y="94"/>
                  </a:cubicBezTo>
                  <a:cubicBezTo>
                    <a:pt x="12" y="137"/>
                    <a:pt x="52" y="166"/>
                    <a:pt x="94" y="160"/>
                  </a:cubicBezTo>
                  <a:cubicBezTo>
                    <a:pt x="136" y="154"/>
                    <a:pt x="181" y="99"/>
                    <a:pt x="175" y="56"/>
                  </a:cubicBezTo>
                  <a:cubicBezTo>
                    <a:pt x="169" y="14"/>
                    <a:pt x="115" y="0"/>
                    <a:pt x="72" y="6"/>
                  </a:cubicBezTo>
                  <a:close/>
                </a:path>
              </a:pathLst>
            </a:custGeom>
            <a:solidFill>
              <a:srgbClr val="FFF8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7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823412" y="7119349"/>
              <a:ext cx="215553" cy="272237"/>
            </a:xfrm>
            <a:custGeom>
              <a:avLst/>
              <a:gdLst>
                <a:gd name="T0" fmla="*/ 85 w 114"/>
                <a:gd name="T1" fmla="*/ 0 h 144"/>
                <a:gd name="T2" fmla="*/ 9 w 114"/>
                <a:gd name="T3" fmla="*/ 104 h 144"/>
                <a:gd name="T4" fmla="*/ 9 w 114"/>
                <a:gd name="T5" fmla="*/ 138 h 144"/>
                <a:gd name="T6" fmla="*/ 9 w 114"/>
                <a:gd name="T7" fmla="*/ 138 h 144"/>
                <a:gd name="T8" fmla="*/ 36 w 114"/>
                <a:gd name="T9" fmla="*/ 134 h 144"/>
                <a:gd name="T10" fmla="*/ 96 w 114"/>
                <a:gd name="T11" fmla="*/ 52 h 144"/>
                <a:gd name="T12" fmla="*/ 85 w 114"/>
                <a:gd name="T13" fmla="*/ 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4" h="144">
                  <a:moveTo>
                    <a:pt x="85" y="0"/>
                  </a:moveTo>
                  <a:cubicBezTo>
                    <a:pt x="9" y="104"/>
                    <a:pt x="9" y="104"/>
                    <a:pt x="9" y="104"/>
                  </a:cubicBezTo>
                  <a:cubicBezTo>
                    <a:pt x="2" y="113"/>
                    <a:pt x="0" y="132"/>
                    <a:pt x="9" y="138"/>
                  </a:cubicBezTo>
                  <a:cubicBezTo>
                    <a:pt x="9" y="138"/>
                    <a:pt x="9" y="138"/>
                    <a:pt x="9" y="138"/>
                  </a:cubicBezTo>
                  <a:cubicBezTo>
                    <a:pt x="17" y="144"/>
                    <a:pt x="30" y="143"/>
                    <a:pt x="36" y="134"/>
                  </a:cubicBezTo>
                  <a:cubicBezTo>
                    <a:pt x="96" y="52"/>
                    <a:pt x="96" y="52"/>
                    <a:pt x="96" y="52"/>
                  </a:cubicBezTo>
                  <a:cubicBezTo>
                    <a:pt x="114" y="28"/>
                    <a:pt x="93" y="4"/>
                    <a:pt x="85" y="0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7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959928" y="6728957"/>
              <a:ext cx="467830" cy="658637"/>
            </a:xfrm>
            <a:custGeom>
              <a:avLst/>
              <a:gdLst>
                <a:gd name="T0" fmla="*/ 52 w 248"/>
                <a:gd name="T1" fmla="*/ 0 h 349"/>
                <a:gd name="T2" fmla="*/ 197 w 248"/>
                <a:gd name="T3" fmla="*/ 0 h 349"/>
                <a:gd name="T4" fmla="*/ 248 w 248"/>
                <a:gd name="T5" fmla="*/ 37 h 349"/>
                <a:gd name="T6" fmla="*/ 248 w 248"/>
                <a:gd name="T7" fmla="*/ 313 h 349"/>
                <a:gd name="T8" fmla="*/ 197 w 248"/>
                <a:gd name="T9" fmla="*/ 349 h 349"/>
                <a:gd name="T10" fmla="*/ 52 w 248"/>
                <a:gd name="T11" fmla="*/ 349 h 349"/>
                <a:gd name="T12" fmla="*/ 0 w 248"/>
                <a:gd name="T13" fmla="*/ 313 h 349"/>
                <a:gd name="T14" fmla="*/ 0 w 248"/>
                <a:gd name="T15" fmla="*/ 37 h 349"/>
                <a:gd name="T16" fmla="*/ 52 w 248"/>
                <a:gd name="T17" fmla="*/ 0 h 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8" h="349">
                  <a:moveTo>
                    <a:pt x="52" y="0"/>
                  </a:moveTo>
                  <a:cubicBezTo>
                    <a:pt x="197" y="0"/>
                    <a:pt x="197" y="0"/>
                    <a:pt x="197" y="0"/>
                  </a:cubicBezTo>
                  <a:cubicBezTo>
                    <a:pt x="225" y="0"/>
                    <a:pt x="248" y="16"/>
                    <a:pt x="248" y="37"/>
                  </a:cubicBezTo>
                  <a:cubicBezTo>
                    <a:pt x="248" y="313"/>
                    <a:pt x="248" y="313"/>
                    <a:pt x="248" y="313"/>
                  </a:cubicBezTo>
                  <a:cubicBezTo>
                    <a:pt x="248" y="333"/>
                    <a:pt x="225" y="349"/>
                    <a:pt x="197" y="349"/>
                  </a:cubicBezTo>
                  <a:cubicBezTo>
                    <a:pt x="52" y="349"/>
                    <a:pt x="52" y="349"/>
                    <a:pt x="52" y="349"/>
                  </a:cubicBezTo>
                  <a:cubicBezTo>
                    <a:pt x="23" y="349"/>
                    <a:pt x="0" y="333"/>
                    <a:pt x="0" y="313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16"/>
                    <a:pt x="23" y="0"/>
                    <a:pt x="52" y="0"/>
                  </a:cubicBezTo>
                  <a:close/>
                </a:path>
              </a:pathLst>
            </a:custGeom>
            <a:solidFill>
              <a:srgbClr val="4370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8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989467" y="6783245"/>
              <a:ext cx="410349" cy="543675"/>
            </a:xfrm>
            <a:custGeom>
              <a:avLst/>
              <a:gdLst>
                <a:gd name="T0" fmla="*/ 0 w 217"/>
                <a:gd name="T1" fmla="*/ 0 h 288"/>
                <a:gd name="T2" fmla="*/ 216 w 217"/>
                <a:gd name="T3" fmla="*/ 0 h 288"/>
                <a:gd name="T4" fmla="*/ 217 w 217"/>
                <a:gd name="T5" fmla="*/ 1 h 288"/>
                <a:gd name="T6" fmla="*/ 217 w 217"/>
                <a:gd name="T7" fmla="*/ 288 h 288"/>
                <a:gd name="T8" fmla="*/ 216 w 217"/>
                <a:gd name="T9" fmla="*/ 288 h 288"/>
                <a:gd name="T10" fmla="*/ 0 w 217"/>
                <a:gd name="T11" fmla="*/ 288 h 288"/>
                <a:gd name="T12" fmla="*/ 0 w 217"/>
                <a:gd name="T13" fmla="*/ 288 h 288"/>
                <a:gd name="T14" fmla="*/ 0 w 217"/>
                <a:gd name="T15" fmla="*/ 1 h 288"/>
                <a:gd name="T16" fmla="*/ 0 w 217"/>
                <a:gd name="T17" fmla="*/ 0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7" h="288">
                  <a:moveTo>
                    <a:pt x="0" y="0"/>
                  </a:moveTo>
                  <a:cubicBezTo>
                    <a:pt x="216" y="0"/>
                    <a:pt x="216" y="0"/>
                    <a:pt x="216" y="0"/>
                  </a:cubicBezTo>
                  <a:cubicBezTo>
                    <a:pt x="217" y="0"/>
                    <a:pt x="217" y="0"/>
                    <a:pt x="217" y="1"/>
                  </a:cubicBezTo>
                  <a:cubicBezTo>
                    <a:pt x="217" y="288"/>
                    <a:pt x="217" y="288"/>
                    <a:pt x="217" y="288"/>
                  </a:cubicBezTo>
                  <a:cubicBezTo>
                    <a:pt x="217" y="288"/>
                    <a:pt x="217" y="288"/>
                    <a:pt x="216" y="288"/>
                  </a:cubicBezTo>
                  <a:cubicBezTo>
                    <a:pt x="0" y="288"/>
                    <a:pt x="0" y="288"/>
                    <a:pt x="0" y="288"/>
                  </a:cubicBezTo>
                  <a:cubicBezTo>
                    <a:pt x="0" y="288"/>
                    <a:pt x="0" y="288"/>
                    <a:pt x="0" y="288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80BA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8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359899" y="7442680"/>
              <a:ext cx="245092" cy="231521"/>
            </a:xfrm>
            <a:custGeom>
              <a:avLst/>
              <a:gdLst>
                <a:gd name="T0" fmla="*/ 0 w 130"/>
                <a:gd name="T1" fmla="*/ 20 h 123"/>
                <a:gd name="T2" fmla="*/ 44 w 130"/>
                <a:gd name="T3" fmla="*/ 123 h 123"/>
                <a:gd name="T4" fmla="*/ 60 w 130"/>
                <a:gd name="T5" fmla="*/ 123 h 123"/>
                <a:gd name="T6" fmla="*/ 130 w 130"/>
                <a:gd name="T7" fmla="*/ 66 h 123"/>
                <a:gd name="T8" fmla="*/ 103 w 130"/>
                <a:gd name="T9" fmla="*/ 0 h 123"/>
                <a:gd name="T10" fmla="*/ 0 w 130"/>
                <a:gd name="T11" fmla="*/ 2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123">
                  <a:moveTo>
                    <a:pt x="0" y="20"/>
                  </a:moveTo>
                  <a:cubicBezTo>
                    <a:pt x="44" y="123"/>
                    <a:pt x="44" y="123"/>
                    <a:pt x="44" y="123"/>
                  </a:cubicBezTo>
                  <a:cubicBezTo>
                    <a:pt x="60" y="123"/>
                    <a:pt x="60" y="123"/>
                    <a:pt x="60" y="123"/>
                  </a:cubicBezTo>
                  <a:cubicBezTo>
                    <a:pt x="86" y="108"/>
                    <a:pt x="110" y="89"/>
                    <a:pt x="130" y="66"/>
                  </a:cubicBezTo>
                  <a:cubicBezTo>
                    <a:pt x="103" y="0"/>
                    <a:pt x="103" y="0"/>
                    <a:pt x="103" y="0"/>
                  </a:cubicBezTo>
                  <a:lnTo>
                    <a:pt x="0" y="20"/>
                  </a:lnTo>
                  <a:close/>
                </a:path>
              </a:pathLst>
            </a:custGeom>
            <a:solidFill>
              <a:srgbClr val="FFF8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8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399816" y="7525708"/>
              <a:ext cx="224335" cy="173242"/>
            </a:xfrm>
            <a:custGeom>
              <a:avLst/>
              <a:gdLst>
                <a:gd name="T0" fmla="*/ 114 w 119"/>
                <a:gd name="T1" fmla="*/ 0 h 92"/>
                <a:gd name="T2" fmla="*/ 119 w 119"/>
                <a:gd name="T3" fmla="*/ 11 h 92"/>
                <a:gd name="T4" fmla="*/ 17 w 119"/>
                <a:gd name="T5" fmla="*/ 92 h 92"/>
                <a:gd name="T6" fmla="*/ 0 w 119"/>
                <a:gd name="T7" fmla="*/ 46 h 92"/>
                <a:gd name="T8" fmla="*/ 114 w 119"/>
                <a:gd name="T9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9" h="92">
                  <a:moveTo>
                    <a:pt x="114" y="0"/>
                  </a:moveTo>
                  <a:cubicBezTo>
                    <a:pt x="119" y="11"/>
                    <a:pt x="119" y="11"/>
                    <a:pt x="119" y="11"/>
                  </a:cubicBezTo>
                  <a:cubicBezTo>
                    <a:pt x="91" y="45"/>
                    <a:pt x="57" y="72"/>
                    <a:pt x="17" y="92"/>
                  </a:cubicBezTo>
                  <a:cubicBezTo>
                    <a:pt x="0" y="46"/>
                    <a:pt x="0" y="46"/>
                    <a:pt x="0" y="46"/>
                  </a:cubicBezTo>
                  <a:lnTo>
                    <a:pt x="114" y="0"/>
                  </a:lnTo>
                  <a:close/>
                </a:path>
              </a:pathLst>
            </a:custGeom>
            <a:solidFill>
              <a:srgbClr val="FFC7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8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189852" y="7290994"/>
              <a:ext cx="205973" cy="240303"/>
            </a:xfrm>
            <a:custGeom>
              <a:avLst/>
              <a:gdLst>
                <a:gd name="T0" fmla="*/ 0 w 109"/>
                <a:gd name="T1" fmla="*/ 19 h 127"/>
                <a:gd name="T2" fmla="*/ 50 w 109"/>
                <a:gd name="T3" fmla="*/ 90 h 127"/>
                <a:gd name="T4" fmla="*/ 100 w 109"/>
                <a:gd name="T5" fmla="*/ 122 h 127"/>
                <a:gd name="T6" fmla="*/ 89 w 109"/>
                <a:gd name="T7" fmla="*/ 76 h 127"/>
                <a:gd name="T8" fmla="*/ 50 w 109"/>
                <a:gd name="T9" fmla="*/ 27 h 127"/>
                <a:gd name="T10" fmla="*/ 0 w 109"/>
                <a:gd name="T11" fmla="*/ 19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9" h="127">
                  <a:moveTo>
                    <a:pt x="0" y="19"/>
                  </a:moveTo>
                  <a:cubicBezTo>
                    <a:pt x="50" y="90"/>
                    <a:pt x="50" y="90"/>
                    <a:pt x="50" y="90"/>
                  </a:cubicBezTo>
                  <a:cubicBezTo>
                    <a:pt x="56" y="99"/>
                    <a:pt x="90" y="127"/>
                    <a:pt x="100" y="122"/>
                  </a:cubicBezTo>
                  <a:cubicBezTo>
                    <a:pt x="109" y="116"/>
                    <a:pt x="96" y="85"/>
                    <a:pt x="89" y="76"/>
                  </a:cubicBezTo>
                  <a:cubicBezTo>
                    <a:pt x="50" y="27"/>
                    <a:pt x="50" y="27"/>
                    <a:pt x="50" y="27"/>
                  </a:cubicBezTo>
                  <a:cubicBezTo>
                    <a:pt x="28" y="0"/>
                    <a:pt x="9" y="11"/>
                    <a:pt x="0" y="19"/>
                  </a:cubicBezTo>
                  <a:close/>
                </a:path>
              </a:pathLst>
            </a:custGeom>
            <a:solidFill>
              <a:srgbClr val="FFF8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8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125984" y="7015564"/>
              <a:ext cx="462241" cy="562835"/>
            </a:xfrm>
            <a:custGeom>
              <a:avLst/>
              <a:gdLst>
                <a:gd name="T0" fmla="*/ 49 w 245"/>
                <a:gd name="T1" fmla="*/ 23 h 298"/>
                <a:gd name="T2" fmla="*/ 90 w 245"/>
                <a:gd name="T3" fmla="*/ 115 h 298"/>
                <a:gd name="T4" fmla="*/ 128 w 245"/>
                <a:gd name="T5" fmla="*/ 112 h 298"/>
                <a:gd name="T6" fmla="*/ 163 w 245"/>
                <a:gd name="T7" fmla="*/ 103 h 298"/>
                <a:gd name="T8" fmla="*/ 200 w 245"/>
                <a:gd name="T9" fmla="*/ 102 h 298"/>
                <a:gd name="T10" fmla="*/ 235 w 245"/>
                <a:gd name="T11" fmla="*/ 180 h 298"/>
                <a:gd name="T12" fmla="*/ 241 w 245"/>
                <a:gd name="T13" fmla="*/ 251 h 298"/>
                <a:gd name="T14" fmla="*/ 146 w 245"/>
                <a:gd name="T15" fmla="*/ 284 h 298"/>
                <a:gd name="T16" fmla="*/ 111 w 245"/>
                <a:gd name="T17" fmla="*/ 256 h 298"/>
                <a:gd name="T18" fmla="*/ 12 w 245"/>
                <a:gd name="T19" fmla="*/ 39 h 298"/>
                <a:gd name="T20" fmla="*/ 49 w 245"/>
                <a:gd name="T21" fmla="*/ 23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45" h="298">
                  <a:moveTo>
                    <a:pt x="49" y="23"/>
                  </a:moveTo>
                  <a:cubicBezTo>
                    <a:pt x="90" y="115"/>
                    <a:pt x="90" y="115"/>
                    <a:pt x="90" y="115"/>
                  </a:cubicBezTo>
                  <a:cubicBezTo>
                    <a:pt x="93" y="99"/>
                    <a:pt x="118" y="96"/>
                    <a:pt x="128" y="112"/>
                  </a:cubicBezTo>
                  <a:cubicBezTo>
                    <a:pt x="129" y="94"/>
                    <a:pt x="152" y="90"/>
                    <a:pt x="163" y="103"/>
                  </a:cubicBezTo>
                  <a:cubicBezTo>
                    <a:pt x="167" y="87"/>
                    <a:pt x="193" y="85"/>
                    <a:pt x="200" y="102"/>
                  </a:cubicBezTo>
                  <a:cubicBezTo>
                    <a:pt x="235" y="180"/>
                    <a:pt x="235" y="180"/>
                    <a:pt x="235" y="180"/>
                  </a:cubicBezTo>
                  <a:cubicBezTo>
                    <a:pt x="244" y="202"/>
                    <a:pt x="245" y="236"/>
                    <a:pt x="241" y="251"/>
                  </a:cubicBezTo>
                  <a:cubicBezTo>
                    <a:pt x="228" y="297"/>
                    <a:pt x="167" y="298"/>
                    <a:pt x="146" y="284"/>
                  </a:cubicBezTo>
                  <a:cubicBezTo>
                    <a:pt x="130" y="273"/>
                    <a:pt x="117" y="267"/>
                    <a:pt x="111" y="256"/>
                  </a:cubicBezTo>
                  <a:cubicBezTo>
                    <a:pt x="12" y="39"/>
                    <a:pt x="12" y="39"/>
                    <a:pt x="12" y="39"/>
                  </a:cubicBezTo>
                  <a:cubicBezTo>
                    <a:pt x="0" y="12"/>
                    <a:pt x="40" y="0"/>
                    <a:pt x="49" y="23"/>
                  </a:cubicBezTo>
                  <a:close/>
                </a:path>
              </a:pathLst>
            </a:custGeom>
            <a:solidFill>
              <a:srgbClr val="FFF8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85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5296031" y="7204772"/>
              <a:ext cx="163661" cy="99794"/>
            </a:xfrm>
            <a:custGeom>
              <a:avLst/>
              <a:gdLst>
                <a:gd name="T0" fmla="*/ 87 w 87"/>
                <a:gd name="T1" fmla="*/ 30 h 53"/>
                <a:gd name="T2" fmla="*/ 74 w 87"/>
                <a:gd name="T3" fmla="*/ 0 h 53"/>
                <a:gd name="T4" fmla="*/ 73 w 87"/>
                <a:gd name="T5" fmla="*/ 3 h 53"/>
                <a:gd name="T6" fmla="*/ 70 w 87"/>
                <a:gd name="T7" fmla="*/ 0 h 53"/>
                <a:gd name="T8" fmla="*/ 87 w 87"/>
                <a:gd name="T9" fmla="*/ 30 h 53"/>
                <a:gd name="T10" fmla="*/ 0 w 87"/>
                <a:gd name="T11" fmla="*/ 15 h 53"/>
                <a:gd name="T12" fmla="*/ 1 w 87"/>
                <a:gd name="T13" fmla="*/ 11 h 53"/>
                <a:gd name="T14" fmla="*/ 18 w 87"/>
                <a:gd name="T15" fmla="*/ 53 h 53"/>
                <a:gd name="T16" fmla="*/ 0 w 87"/>
                <a:gd name="T17" fmla="*/ 15 h 53"/>
                <a:gd name="T18" fmla="*/ 0 w 87"/>
                <a:gd name="T19" fmla="*/ 15 h 53"/>
                <a:gd name="T20" fmla="*/ 33 w 87"/>
                <a:gd name="T21" fmla="*/ 6 h 53"/>
                <a:gd name="T22" fmla="*/ 38 w 87"/>
                <a:gd name="T23" fmla="*/ 12 h 53"/>
                <a:gd name="T24" fmla="*/ 38 w 87"/>
                <a:gd name="T25" fmla="*/ 9 h 53"/>
                <a:gd name="T26" fmla="*/ 53 w 87"/>
                <a:gd name="T27" fmla="*/ 43 h 53"/>
                <a:gd name="T28" fmla="*/ 33 w 87"/>
                <a:gd name="T29" fmla="*/ 6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7" h="53">
                  <a:moveTo>
                    <a:pt x="87" y="30"/>
                  </a:moveTo>
                  <a:cubicBezTo>
                    <a:pt x="87" y="30"/>
                    <a:pt x="80" y="14"/>
                    <a:pt x="74" y="0"/>
                  </a:cubicBezTo>
                  <a:cubicBezTo>
                    <a:pt x="74" y="1"/>
                    <a:pt x="74" y="2"/>
                    <a:pt x="73" y="3"/>
                  </a:cubicBezTo>
                  <a:cubicBezTo>
                    <a:pt x="72" y="2"/>
                    <a:pt x="71" y="1"/>
                    <a:pt x="70" y="0"/>
                  </a:cubicBezTo>
                  <a:cubicBezTo>
                    <a:pt x="78" y="13"/>
                    <a:pt x="87" y="30"/>
                    <a:pt x="87" y="30"/>
                  </a:cubicBezTo>
                  <a:close/>
                  <a:moveTo>
                    <a:pt x="0" y="15"/>
                  </a:moveTo>
                  <a:cubicBezTo>
                    <a:pt x="0" y="13"/>
                    <a:pt x="1" y="12"/>
                    <a:pt x="1" y="11"/>
                  </a:cubicBezTo>
                  <a:cubicBezTo>
                    <a:pt x="8" y="26"/>
                    <a:pt x="18" y="53"/>
                    <a:pt x="18" y="53"/>
                  </a:cubicBezTo>
                  <a:cubicBezTo>
                    <a:pt x="18" y="53"/>
                    <a:pt x="5" y="27"/>
                    <a:pt x="0" y="15"/>
                  </a:cubicBezTo>
                  <a:cubicBezTo>
                    <a:pt x="0" y="16"/>
                    <a:pt x="0" y="15"/>
                    <a:pt x="0" y="15"/>
                  </a:cubicBezTo>
                  <a:close/>
                  <a:moveTo>
                    <a:pt x="33" y="6"/>
                  </a:moveTo>
                  <a:cubicBezTo>
                    <a:pt x="35" y="8"/>
                    <a:pt x="36" y="10"/>
                    <a:pt x="38" y="12"/>
                  </a:cubicBezTo>
                  <a:cubicBezTo>
                    <a:pt x="38" y="11"/>
                    <a:pt x="38" y="10"/>
                    <a:pt x="38" y="9"/>
                  </a:cubicBezTo>
                  <a:cubicBezTo>
                    <a:pt x="45" y="24"/>
                    <a:pt x="53" y="43"/>
                    <a:pt x="53" y="43"/>
                  </a:cubicBezTo>
                  <a:cubicBezTo>
                    <a:pt x="53" y="43"/>
                    <a:pt x="40" y="20"/>
                    <a:pt x="33" y="6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8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236954" y="7310154"/>
              <a:ext cx="60674" cy="106180"/>
            </a:xfrm>
            <a:custGeom>
              <a:avLst/>
              <a:gdLst>
                <a:gd name="T0" fmla="*/ 8 w 32"/>
                <a:gd name="T1" fmla="*/ 3 h 56"/>
                <a:gd name="T2" fmla="*/ 32 w 32"/>
                <a:gd name="T3" fmla="*/ 56 h 56"/>
                <a:gd name="T4" fmla="*/ 0 w 32"/>
                <a:gd name="T5" fmla="*/ 0 h 56"/>
                <a:gd name="T6" fmla="*/ 8 w 32"/>
                <a:gd name="T7" fmla="*/ 3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56">
                  <a:moveTo>
                    <a:pt x="8" y="3"/>
                  </a:moveTo>
                  <a:cubicBezTo>
                    <a:pt x="32" y="56"/>
                    <a:pt x="32" y="56"/>
                    <a:pt x="32" y="5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0"/>
                    <a:pt x="5" y="1"/>
                    <a:pt x="8" y="3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8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748367" y="7362845"/>
              <a:ext cx="261857" cy="292994"/>
            </a:xfrm>
            <a:custGeom>
              <a:avLst/>
              <a:gdLst>
                <a:gd name="T0" fmla="*/ 151 w 328"/>
                <a:gd name="T1" fmla="*/ 0 h 367"/>
                <a:gd name="T2" fmla="*/ 0 w 328"/>
                <a:gd name="T3" fmla="*/ 208 h 367"/>
                <a:gd name="T4" fmla="*/ 172 w 328"/>
                <a:gd name="T5" fmla="*/ 367 h 367"/>
                <a:gd name="T6" fmla="*/ 328 w 328"/>
                <a:gd name="T7" fmla="*/ 156 h 367"/>
                <a:gd name="T8" fmla="*/ 151 w 328"/>
                <a:gd name="T9" fmla="*/ 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8" h="367">
                  <a:moveTo>
                    <a:pt x="151" y="0"/>
                  </a:moveTo>
                  <a:lnTo>
                    <a:pt x="0" y="208"/>
                  </a:lnTo>
                  <a:lnTo>
                    <a:pt x="172" y="367"/>
                  </a:lnTo>
                  <a:lnTo>
                    <a:pt x="328" y="156"/>
                  </a:lnTo>
                  <a:lnTo>
                    <a:pt x="151" y="0"/>
                  </a:lnTo>
                  <a:close/>
                </a:path>
              </a:pathLst>
            </a:custGeom>
            <a:solidFill>
              <a:srgbClr val="FFF8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8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737190" y="7481799"/>
              <a:ext cx="199586" cy="185217"/>
            </a:xfrm>
            <a:custGeom>
              <a:avLst/>
              <a:gdLst>
                <a:gd name="T0" fmla="*/ 14 w 106"/>
                <a:gd name="T1" fmla="*/ 0 h 98"/>
                <a:gd name="T2" fmla="*/ 0 w 106"/>
                <a:gd name="T3" fmla="*/ 18 h 98"/>
                <a:gd name="T4" fmla="*/ 84 w 106"/>
                <a:gd name="T5" fmla="*/ 98 h 98"/>
                <a:gd name="T6" fmla="*/ 106 w 106"/>
                <a:gd name="T7" fmla="*/ 67 h 98"/>
                <a:gd name="T8" fmla="*/ 14 w 106"/>
                <a:gd name="T9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98">
                  <a:moveTo>
                    <a:pt x="14" y="0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22" y="50"/>
                    <a:pt x="51" y="77"/>
                    <a:pt x="84" y="98"/>
                  </a:cubicBezTo>
                  <a:cubicBezTo>
                    <a:pt x="106" y="67"/>
                    <a:pt x="106" y="67"/>
                    <a:pt x="106" y="67"/>
                  </a:cubicBezTo>
                  <a:lnTo>
                    <a:pt x="14" y="0"/>
                  </a:lnTo>
                  <a:close/>
                </a:path>
              </a:pathLst>
            </a:custGeom>
            <a:solidFill>
              <a:srgbClr val="FFC7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8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808243" y="7304566"/>
              <a:ext cx="185216" cy="177233"/>
            </a:xfrm>
            <a:custGeom>
              <a:avLst/>
              <a:gdLst>
                <a:gd name="T0" fmla="*/ 22 w 98"/>
                <a:gd name="T1" fmla="*/ 8 h 94"/>
                <a:gd name="T2" fmla="*/ 15 w 98"/>
                <a:gd name="T3" fmla="*/ 61 h 94"/>
                <a:gd name="T4" fmla="*/ 76 w 98"/>
                <a:gd name="T5" fmla="*/ 86 h 94"/>
                <a:gd name="T6" fmla="*/ 84 w 98"/>
                <a:gd name="T7" fmla="*/ 33 h 94"/>
                <a:gd name="T8" fmla="*/ 22 w 98"/>
                <a:gd name="T9" fmla="*/ 8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94">
                  <a:moveTo>
                    <a:pt x="22" y="8"/>
                  </a:moveTo>
                  <a:cubicBezTo>
                    <a:pt x="3" y="15"/>
                    <a:pt x="0" y="39"/>
                    <a:pt x="15" y="61"/>
                  </a:cubicBezTo>
                  <a:cubicBezTo>
                    <a:pt x="29" y="82"/>
                    <a:pt x="57" y="94"/>
                    <a:pt x="76" y="86"/>
                  </a:cubicBezTo>
                  <a:cubicBezTo>
                    <a:pt x="95" y="79"/>
                    <a:pt x="98" y="55"/>
                    <a:pt x="84" y="33"/>
                  </a:cubicBezTo>
                  <a:cubicBezTo>
                    <a:pt x="69" y="11"/>
                    <a:pt x="42" y="0"/>
                    <a:pt x="22" y="8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9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801058" y="7321331"/>
              <a:ext cx="181224" cy="179628"/>
            </a:xfrm>
            <a:custGeom>
              <a:avLst/>
              <a:gdLst>
                <a:gd name="T0" fmla="*/ 23 w 96"/>
                <a:gd name="T1" fmla="*/ 9 h 95"/>
                <a:gd name="T2" fmla="*/ 14 w 96"/>
                <a:gd name="T3" fmla="*/ 65 h 95"/>
                <a:gd name="T4" fmla="*/ 73 w 96"/>
                <a:gd name="T5" fmla="*/ 85 h 95"/>
                <a:gd name="T6" fmla="*/ 82 w 96"/>
                <a:gd name="T7" fmla="*/ 30 h 95"/>
                <a:gd name="T8" fmla="*/ 23 w 96"/>
                <a:gd name="T9" fmla="*/ 9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" h="95">
                  <a:moveTo>
                    <a:pt x="23" y="9"/>
                  </a:moveTo>
                  <a:cubicBezTo>
                    <a:pt x="4" y="19"/>
                    <a:pt x="0" y="44"/>
                    <a:pt x="14" y="65"/>
                  </a:cubicBezTo>
                  <a:cubicBezTo>
                    <a:pt x="28" y="85"/>
                    <a:pt x="54" y="95"/>
                    <a:pt x="73" y="85"/>
                  </a:cubicBezTo>
                  <a:cubicBezTo>
                    <a:pt x="92" y="75"/>
                    <a:pt x="96" y="51"/>
                    <a:pt x="82" y="30"/>
                  </a:cubicBezTo>
                  <a:cubicBezTo>
                    <a:pt x="68" y="9"/>
                    <a:pt x="42" y="0"/>
                    <a:pt x="23" y="9"/>
                  </a:cubicBezTo>
                  <a:close/>
                </a:path>
              </a:pathLst>
            </a:custGeom>
            <a:solidFill>
              <a:srgbClr val="FFF8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9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810638" y="7116156"/>
              <a:ext cx="214755" cy="273035"/>
            </a:xfrm>
            <a:custGeom>
              <a:avLst/>
              <a:gdLst>
                <a:gd name="T0" fmla="*/ 85 w 114"/>
                <a:gd name="T1" fmla="*/ 0 h 145"/>
                <a:gd name="T2" fmla="*/ 9 w 114"/>
                <a:gd name="T3" fmla="*/ 104 h 145"/>
                <a:gd name="T4" fmla="*/ 9 w 114"/>
                <a:gd name="T5" fmla="*/ 138 h 145"/>
                <a:gd name="T6" fmla="*/ 9 w 114"/>
                <a:gd name="T7" fmla="*/ 138 h 145"/>
                <a:gd name="T8" fmla="*/ 36 w 114"/>
                <a:gd name="T9" fmla="*/ 134 h 145"/>
                <a:gd name="T10" fmla="*/ 96 w 114"/>
                <a:gd name="T11" fmla="*/ 52 h 145"/>
                <a:gd name="T12" fmla="*/ 85 w 114"/>
                <a:gd name="T13" fmla="*/ 0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4" h="145">
                  <a:moveTo>
                    <a:pt x="85" y="0"/>
                  </a:moveTo>
                  <a:cubicBezTo>
                    <a:pt x="9" y="104"/>
                    <a:pt x="9" y="104"/>
                    <a:pt x="9" y="104"/>
                  </a:cubicBezTo>
                  <a:cubicBezTo>
                    <a:pt x="2" y="113"/>
                    <a:pt x="0" y="132"/>
                    <a:pt x="9" y="138"/>
                  </a:cubicBezTo>
                  <a:cubicBezTo>
                    <a:pt x="9" y="138"/>
                    <a:pt x="9" y="138"/>
                    <a:pt x="9" y="138"/>
                  </a:cubicBezTo>
                  <a:cubicBezTo>
                    <a:pt x="17" y="145"/>
                    <a:pt x="30" y="143"/>
                    <a:pt x="36" y="134"/>
                  </a:cubicBezTo>
                  <a:cubicBezTo>
                    <a:pt x="96" y="52"/>
                    <a:pt x="96" y="52"/>
                    <a:pt x="96" y="52"/>
                  </a:cubicBezTo>
                  <a:cubicBezTo>
                    <a:pt x="114" y="28"/>
                    <a:pt x="93" y="4"/>
                    <a:pt x="85" y="0"/>
                  </a:cubicBezTo>
                  <a:close/>
                </a:path>
              </a:pathLst>
            </a:custGeom>
            <a:solidFill>
              <a:srgbClr val="FFF8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192" name="Group 1191出自【趣你的PPT】(微信:qunideppt)：最优质的PPT资源库"/>
          <p:cNvGrpSpPr/>
          <p:nvPr/>
        </p:nvGrpSpPr>
        <p:grpSpPr>
          <a:xfrm>
            <a:off x="7100997" y="5396759"/>
            <a:ext cx="1108102" cy="1108107"/>
            <a:chOff x="2044375" y="6645929"/>
            <a:chExt cx="1108102" cy="1108107"/>
          </a:xfrm>
        </p:grpSpPr>
        <p:sp>
          <p:nvSpPr>
            <p:cNvPr id="1193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2044375" y="6645929"/>
              <a:ext cx="1108102" cy="1108107"/>
            </a:xfrm>
            <a:prstGeom prst="ellipse">
              <a:avLst/>
            </a:prstGeom>
            <a:solidFill>
              <a:srgbClr val="4370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9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156144" y="7176032"/>
              <a:ext cx="368037" cy="337701"/>
            </a:xfrm>
            <a:custGeom>
              <a:avLst/>
              <a:gdLst>
                <a:gd name="T0" fmla="*/ 77 w 195"/>
                <a:gd name="T1" fmla="*/ 7 h 179"/>
                <a:gd name="T2" fmla="*/ 6 w 195"/>
                <a:gd name="T3" fmla="*/ 102 h 179"/>
                <a:gd name="T4" fmla="*/ 101 w 195"/>
                <a:gd name="T5" fmla="*/ 173 h 179"/>
                <a:gd name="T6" fmla="*/ 188 w 195"/>
                <a:gd name="T7" fmla="*/ 61 h 179"/>
                <a:gd name="T8" fmla="*/ 77 w 195"/>
                <a:gd name="T9" fmla="*/ 7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5" h="179">
                  <a:moveTo>
                    <a:pt x="77" y="7"/>
                  </a:moveTo>
                  <a:cubicBezTo>
                    <a:pt x="32" y="13"/>
                    <a:pt x="0" y="56"/>
                    <a:pt x="6" y="102"/>
                  </a:cubicBezTo>
                  <a:cubicBezTo>
                    <a:pt x="13" y="147"/>
                    <a:pt x="55" y="179"/>
                    <a:pt x="101" y="173"/>
                  </a:cubicBezTo>
                  <a:cubicBezTo>
                    <a:pt x="147" y="166"/>
                    <a:pt x="195" y="107"/>
                    <a:pt x="188" y="61"/>
                  </a:cubicBezTo>
                  <a:cubicBezTo>
                    <a:pt x="182" y="15"/>
                    <a:pt x="123" y="0"/>
                    <a:pt x="77" y="7"/>
                  </a:cubicBezTo>
                  <a:close/>
                </a:path>
              </a:pathLst>
            </a:custGeom>
            <a:solidFill>
              <a:srgbClr val="FFF8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9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188077" y="7051490"/>
              <a:ext cx="232318" cy="294590"/>
            </a:xfrm>
            <a:custGeom>
              <a:avLst/>
              <a:gdLst>
                <a:gd name="T0" fmla="*/ 92 w 123"/>
                <a:gd name="T1" fmla="*/ 0 h 156"/>
                <a:gd name="T2" fmla="*/ 9 w 123"/>
                <a:gd name="T3" fmla="*/ 113 h 156"/>
                <a:gd name="T4" fmla="*/ 9 w 123"/>
                <a:gd name="T5" fmla="*/ 149 h 156"/>
                <a:gd name="T6" fmla="*/ 9 w 123"/>
                <a:gd name="T7" fmla="*/ 149 h 156"/>
                <a:gd name="T8" fmla="*/ 39 w 123"/>
                <a:gd name="T9" fmla="*/ 144 h 156"/>
                <a:gd name="T10" fmla="*/ 104 w 123"/>
                <a:gd name="T11" fmla="*/ 56 h 156"/>
                <a:gd name="T12" fmla="*/ 92 w 123"/>
                <a:gd name="T13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" h="156">
                  <a:moveTo>
                    <a:pt x="92" y="0"/>
                  </a:moveTo>
                  <a:cubicBezTo>
                    <a:pt x="9" y="113"/>
                    <a:pt x="9" y="113"/>
                    <a:pt x="9" y="113"/>
                  </a:cubicBezTo>
                  <a:cubicBezTo>
                    <a:pt x="2" y="122"/>
                    <a:pt x="0" y="142"/>
                    <a:pt x="9" y="149"/>
                  </a:cubicBezTo>
                  <a:cubicBezTo>
                    <a:pt x="9" y="149"/>
                    <a:pt x="9" y="149"/>
                    <a:pt x="9" y="149"/>
                  </a:cubicBezTo>
                  <a:cubicBezTo>
                    <a:pt x="19" y="156"/>
                    <a:pt x="32" y="154"/>
                    <a:pt x="39" y="144"/>
                  </a:cubicBezTo>
                  <a:cubicBezTo>
                    <a:pt x="104" y="56"/>
                    <a:pt x="104" y="56"/>
                    <a:pt x="104" y="56"/>
                  </a:cubicBezTo>
                  <a:cubicBezTo>
                    <a:pt x="123" y="30"/>
                    <a:pt x="100" y="4"/>
                    <a:pt x="92" y="0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9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365310" y="6824759"/>
              <a:ext cx="456653" cy="558844"/>
            </a:xfrm>
            <a:custGeom>
              <a:avLst/>
              <a:gdLst>
                <a:gd name="T0" fmla="*/ 20 w 242"/>
                <a:gd name="T1" fmla="*/ 0 h 296"/>
                <a:gd name="T2" fmla="*/ 221 w 242"/>
                <a:gd name="T3" fmla="*/ 0 h 296"/>
                <a:gd name="T4" fmla="*/ 242 w 242"/>
                <a:gd name="T5" fmla="*/ 21 h 296"/>
                <a:gd name="T6" fmla="*/ 242 w 242"/>
                <a:gd name="T7" fmla="*/ 276 h 296"/>
                <a:gd name="T8" fmla="*/ 221 w 242"/>
                <a:gd name="T9" fmla="*/ 296 h 296"/>
                <a:gd name="T10" fmla="*/ 20 w 242"/>
                <a:gd name="T11" fmla="*/ 296 h 296"/>
                <a:gd name="T12" fmla="*/ 0 w 242"/>
                <a:gd name="T13" fmla="*/ 276 h 296"/>
                <a:gd name="T14" fmla="*/ 0 w 242"/>
                <a:gd name="T15" fmla="*/ 21 h 296"/>
                <a:gd name="T16" fmla="*/ 20 w 242"/>
                <a:gd name="T17" fmla="*/ 0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2" h="296">
                  <a:moveTo>
                    <a:pt x="20" y="0"/>
                  </a:moveTo>
                  <a:cubicBezTo>
                    <a:pt x="221" y="0"/>
                    <a:pt x="221" y="0"/>
                    <a:pt x="221" y="0"/>
                  </a:cubicBezTo>
                  <a:cubicBezTo>
                    <a:pt x="233" y="0"/>
                    <a:pt x="242" y="9"/>
                    <a:pt x="242" y="21"/>
                  </a:cubicBezTo>
                  <a:cubicBezTo>
                    <a:pt x="242" y="276"/>
                    <a:pt x="242" y="276"/>
                    <a:pt x="242" y="276"/>
                  </a:cubicBezTo>
                  <a:cubicBezTo>
                    <a:pt x="242" y="287"/>
                    <a:pt x="233" y="296"/>
                    <a:pt x="221" y="296"/>
                  </a:cubicBezTo>
                  <a:cubicBezTo>
                    <a:pt x="20" y="296"/>
                    <a:pt x="20" y="296"/>
                    <a:pt x="20" y="296"/>
                  </a:cubicBezTo>
                  <a:cubicBezTo>
                    <a:pt x="9" y="296"/>
                    <a:pt x="0" y="287"/>
                    <a:pt x="0" y="276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9"/>
                    <a:pt x="9" y="0"/>
                    <a:pt x="20" y="0"/>
                  </a:cubicBezTo>
                  <a:close/>
                </a:path>
              </a:pathLst>
            </a:custGeom>
            <a:solidFill>
              <a:srgbClr val="FFC7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9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391655" y="6855096"/>
              <a:ext cx="403962" cy="94205"/>
            </a:xfrm>
            <a:custGeom>
              <a:avLst/>
              <a:gdLst>
                <a:gd name="T0" fmla="*/ 11 w 214"/>
                <a:gd name="T1" fmla="*/ 0 h 50"/>
                <a:gd name="T2" fmla="*/ 203 w 214"/>
                <a:gd name="T3" fmla="*/ 0 h 50"/>
                <a:gd name="T4" fmla="*/ 214 w 214"/>
                <a:gd name="T5" fmla="*/ 11 h 50"/>
                <a:gd name="T6" fmla="*/ 214 w 214"/>
                <a:gd name="T7" fmla="*/ 40 h 50"/>
                <a:gd name="T8" fmla="*/ 203 w 214"/>
                <a:gd name="T9" fmla="*/ 50 h 50"/>
                <a:gd name="T10" fmla="*/ 11 w 214"/>
                <a:gd name="T11" fmla="*/ 50 h 50"/>
                <a:gd name="T12" fmla="*/ 0 w 214"/>
                <a:gd name="T13" fmla="*/ 40 h 50"/>
                <a:gd name="T14" fmla="*/ 0 w 214"/>
                <a:gd name="T15" fmla="*/ 11 h 50"/>
                <a:gd name="T16" fmla="*/ 11 w 214"/>
                <a:gd name="T17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4" h="50">
                  <a:moveTo>
                    <a:pt x="11" y="0"/>
                  </a:moveTo>
                  <a:cubicBezTo>
                    <a:pt x="203" y="0"/>
                    <a:pt x="203" y="0"/>
                    <a:pt x="203" y="0"/>
                  </a:cubicBezTo>
                  <a:cubicBezTo>
                    <a:pt x="209" y="0"/>
                    <a:pt x="214" y="5"/>
                    <a:pt x="214" y="11"/>
                  </a:cubicBezTo>
                  <a:cubicBezTo>
                    <a:pt x="214" y="40"/>
                    <a:pt x="214" y="40"/>
                    <a:pt x="214" y="40"/>
                  </a:cubicBezTo>
                  <a:cubicBezTo>
                    <a:pt x="214" y="46"/>
                    <a:pt x="209" y="50"/>
                    <a:pt x="203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5" y="50"/>
                    <a:pt x="0" y="46"/>
                    <a:pt x="0" y="40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lose/>
                </a:path>
              </a:pathLst>
            </a:custGeom>
            <a:solidFill>
              <a:srgbClr val="80BA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9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391655" y="6964470"/>
              <a:ext cx="88616" cy="91012"/>
            </a:xfrm>
            <a:custGeom>
              <a:avLst/>
              <a:gdLst>
                <a:gd name="T0" fmla="*/ 10 w 47"/>
                <a:gd name="T1" fmla="*/ 0 h 48"/>
                <a:gd name="T2" fmla="*/ 37 w 47"/>
                <a:gd name="T3" fmla="*/ 0 h 48"/>
                <a:gd name="T4" fmla="*/ 47 w 47"/>
                <a:gd name="T5" fmla="*/ 10 h 48"/>
                <a:gd name="T6" fmla="*/ 47 w 47"/>
                <a:gd name="T7" fmla="*/ 38 h 48"/>
                <a:gd name="T8" fmla="*/ 37 w 47"/>
                <a:gd name="T9" fmla="*/ 48 h 48"/>
                <a:gd name="T10" fmla="*/ 10 w 47"/>
                <a:gd name="T11" fmla="*/ 48 h 48"/>
                <a:gd name="T12" fmla="*/ 0 w 47"/>
                <a:gd name="T13" fmla="*/ 38 h 48"/>
                <a:gd name="T14" fmla="*/ 0 w 47"/>
                <a:gd name="T15" fmla="*/ 10 h 48"/>
                <a:gd name="T16" fmla="*/ 10 w 47"/>
                <a:gd name="T17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48">
                  <a:moveTo>
                    <a:pt x="10" y="0"/>
                  </a:moveTo>
                  <a:cubicBezTo>
                    <a:pt x="37" y="0"/>
                    <a:pt x="37" y="0"/>
                    <a:pt x="37" y="0"/>
                  </a:cubicBezTo>
                  <a:cubicBezTo>
                    <a:pt x="42" y="0"/>
                    <a:pt x="47" y="5"/>
                    <a:pt x="47" y="10"/>
                  </a:cubicBezTo>
                  <a:cubicBezTo>
                    <a:pt x="47" y="38"/>
                    <a:pt x="47" y="38"/>
                    <a:pt x="47" y="38"/>
                  </a:cubicBezTo>
                  <a:cubicBezTo>
                    <a:pt x="47" y="43"/>
                    <a:pt x="42" y="48"/>
                    <a:pt x="37" y="48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4" y="48"/>
                    <a:pt x="0" y="43"/>
                    <a:pt x="0" y="38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5"/>
                    <a:pt x="4" y="0"/>
                    <a:pt x="10" y="0"/>
                  </a:cubicBezTo>
                  <a:close/>
                </a:path>
              </a:pathLst>
            </a:custGeom>
            <a:solidFill>
              <a:srgbClr val="80BA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9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497835" y="6964470"/>
              <a:ext cx="86221" cy="91012"/>
            </a:xfrm>
            <a:custGeom>
              <a:avLst/>
              <a:gdLst>
                <a:gd name="T0" fmla="*/ 9 w 46"/>
                <a:gd name="T1" fmla="*/ 0 h 48"/>
                <a:gd name="T2" fmla="*/ 37 w 46"/>
                <a:gd name="T3" fmla="*/ 0 h 48"/>
                <a:gd name="T4" fmla="*/ 46 w 46"/>
                <a:gd name="T5" fmla="*/ 10 h 48"/>
                <a:gd name="T6" fmla="*/ 46 w 46"/>
                <a:gd name="T7" fmla="*/ 38 h 48"/>
                <a:gd name="T8" fmla="*/ 37 w 46"/>
                <a:gd name="T9" fmla="*/ 48 h 48"/>
                <a:gd name="T10" fmla="*/ 9 w 46"/>
                <a:gd name="T11" fmla="*/ 48 h 48"/>
                <a:gd name="T12" fmla="*/ 0 w 46"/>
                <a:gd name="T13" fmla="*/ 38 h 48"/>
                <a:gd name="T14" fmla="*/ 0 w 46"/>
                <a:gd name="T15" fmla="*/ 10 h 48"/>
                <a:gd name="T16" fmla="*/ 9 w 46"/>
                <a:gd name="T17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6" h="48">
                  <a:moveTo>
                    <a:pt x="9" y="0"/>
                  </a:moveTo>
                  <a:cubicBezTo>
                    <a:pt x="37" y="0"/>
                    <a:pt x="37" y="0"/>
                    <a:pt x="37" y="0"/>
                  </a:cubicBezTo>
                  <a:cubicBezTo>
                    <a:pt x="42" y="0"/>
                    <a:pt x="46" y="5"/>
                    <a:pt x="46" y="10"/>
                  </a:cubicBezTo>
                  <a:cubicBezTo>
                    <a:pt x="46" y="38"/>
                    <a:pt x="46" y="38"/>
                    <a:pt x="46" y="38"/>
                  </a:cubicBezTo>
                  <a:cubicBezTo>
                    <a:pt x="46" y="43"/>
                    <a:pt x="42" y="48"/>
                    <a:pt x="37" y="48"/>
                  </a:cubicBezTo>
                  <a:cubicBezTo>
                    <a:pt x="9" y="48"/>
                    <a:pt x="9" y="48"/>
                    <a:pt x="9" y="48"/>
                  </a:cubicBezTo>
                  <a:cubicBezTo>
                    <a:pt x="4" y="48"/>
                    <a:pt x="0" y="43"/>
                    <a:pt x="0" y="38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5"/>
                    <a:pt x="4" y="0"/>
                    <a:pt x="9" y="0"/>
                  </a:cubicBezTo>
                  <a:close/>
                </a:path>
              </a:pathLst>
            </a:custGeom>
            <a:solidFill>
              <a:srgbClr val="80BA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0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601620" y="6964470"/>
              <a:ext cx="88616" cy="91012"/>
            </a:xfrm>
            <a:custGeom>
              <a:avLst/>
              <a:gdLst>
                <a:gd name="T0" fmla="*/ 10 w 47"/>
                <a:gd name="T1" fmla="*/ 0 h 48"/>
                <a:gd name="T2" fmla="*/ 37 w 47"/>
                <a:gd name="T3" fmla="*/ 0 h 48"/>
                <a:gd name="T4" fmla="*/ 47 w 47"/>
                <a:gd name="T5" fmla="*/ 10 h 48"/>
                <a:gd name="T6" fmla="*/ 47 w 47"/>
                <a:gd name="T7" fmla="*/ 38 h 48"/>
                <a:gd name="T8" fmla="*/ 37 w 47"/>
                <a:gd name="T9" fmla="*/ 48 h 48"/>
                <a:gd name="T10" fmla="*/ 10 w 47"/>
                <a:gd name="T11" fmla="*/ 48 h 48"/>
                <a:gd name="T12" fmla="*/ 0 w 47"/>
                <a:gd name="T13" fmla="*/ 38 h 48"/>
                <a:gd name="T14" fmla="*/ 0 w 47"/>
                <a:gd name="T15" fmla="*/ 10 h 48"/>
                <a:gd name="T16" fmla="*/ 10 w 47"/>
                <a:gd name="T17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48">
                  <a:moveTo>
                    <a:pt x="10" y="0"/>
                  </a:moveTo>
                  <a:cubicBezTo>
                    <a:pt x="37" y="0"/>
                    <a:pt x="37" y="0"/>
                    <a:pt x="37" y="0"/>
                  </a:cubicBezTo>
                  <a:cubicBezTo>
                    <a:pt x="43" y="0"/>
                    <a:pt x="47" y="5"/>
                    <a:pt x="47" y="10"/>
                  </a:cubicBezTo>
                  <a:cubicBezTo>
                    <a:pt x="47" y="38"/>
                    <a:pt x="47" y="38"/>
                    <a:pt x="47" y="38"/>
                  </a:cubicBezTo>
                  <a:cubicBezTo>
                    <a:pt x="47" y="43"/>
                    <a:pt x="43" y="48"/>
                    <a:pt x="37" y="48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5" y="48"/>
                    <a:pt x="0" y="43"/>
                    <a:pt x="0" y="38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5"/>
                    <a:pt x="5" y="0"/>
                    <a:pt x="10" y="0"/>
                  </a:cubicBezTo>
                  <a:close/>
                </a:path>
              </a:pathLst>
            </a:custGeom>
            <a:solidFill>
              <a:srgbClr val="80BA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0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707001" y="6964470"/>
              <a:ext cx="88616" cy="91012"/>
            </a:xfrm>
            <a:custGeom>
              <a:avLst/>
              <a:gdLst>
                <a:gd name="T0" fmla="*/ 10 w 47"/>
                <a:gd name="T1" fmla="*/ 0 h 48"/>
                <a:gd name="T2" fmla="*/ 37 w 47"/>
                <a:gd name="T3" fmla="*/ 0 h 48"/>
                <a:gd name="T4" fmla="*/ 47 w 47"/>
                <a:gd name="T5" fmla="*/ 10 h 48"/>
                <a:gd name="T6" fmla="*/ 47 w 47"/>
                <a:gd name="T7" fmla="*/ 38 h 48"/>
                <a:gd name="T8" fmla="*/ 37 w 47"/>
                <a:gd name="T9" fmla="*/ 48 h 48"/>
                <a:gd name="T10" fmla="*/ 10 w 47"/>
                <a:gd name="T11" fmla="*/ 48 h 48"/>
                <a:gd name="T12" fmla="*/ 0 w 47"/>
                <a:gd name="T13" fmla="*/ 38 h 48"/>
                <a:gd name="T14" fmla="*/ 0 w 47"/>
                <a:gd name="T15" fmla="*/ 10 h 48"/>
                <a:gd name="T16" fmla="*/ 10 w 47"/>
                <a:gd name="T17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48">
                  <a:moveTo>
                    <a:pt x="10" y="0"/>
                  </a:moveTo>
                  <a:cubicBezTo>
                    <a:pt x="37" y="0"/>
                    <a:pt x="37" y="0"/>
                    <a:pt x="37" y="0"/>
                  </a:cubicBezTo>
                  <a:cubicBezTo>
                    <a:pt x="42" y="0"/>
                    <a:pt x="47" y="5"/>
                    <a:pt x="47" y="10"/>
                  </a:cubicBezTo>
                  <a:cubicBezTo>
                    <a:pt x="47" y="38"/>
                    <a:pt x="47" y="38"/>
                    <a:pt x="47" y="38"/>
                  </a:cubicBezTo>
                  <a:cubicBezTo>
                    <a:pt x="47" y="43"/>
                    <a:pt x="42" y="48"/>
                    <a:pt x="37" y="48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4" y="48"/>
                    <a:pt x="0" y="43"/>
                    <a:pt x="0" y="38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5"/>
                    <a:pt x="4" y="0"/>
                    <a:pt x="10" y="0"/>
                  </a:cubicBezTo>
                  <a:close/>
                </a:path>
              </a:pathLst>
            </a:custGeom>
            <a:solidFill>
              <a:srgbClr val="80BA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0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391655" y="7066658"/>
              <a:ext cx="88616" cy="91012"/>
            </a:xfrm>
            <a:custGeom>
              <a:avLst/>
              <a:gdLst>
                <a:gd name="T0" fmla="*/ 10 w 47"/>
                <a:gd name="T1" fmla="*/ 0 h 48"/>
                <a:gd name="T2" fmla="*/ 37 w 47"/>
                <a:gd name="T3" fmla="*/ 0 h 48"/>
                <a:gd name="T4" fmla="*/ 47 w 47"/>
                <a:gd name="T5" fmla="*/ 10 h 48"/>
                <a:gd name="T6" fmla="*/ 47 w 47"/>
                <a:gd name="T7" fmla="*/ 38 h 48"/>
                <a:gd name="T8" fmla="*/ 37 w 47"/>
                <a:gd name="T9" fmla="*/ 48 h 48"/>
                <a:gd name="T10" fmla="*/ 10 w 47"/>
                <a:gd name="T11" fmla="*/ 48 h 48"/>
                <a:gd name="T12" fmla="*/ 0 w 47"/>
                <a:gd name="T13" fmla="*/ 38 h 48"/>
                <a:gd name="T14" fmla="*/ 0 w 47"/>
                <a:gd name="T15" fmla="*/ 10 h 48"/>
                <a:gd name="T16" fmla="*/ 10 w 47"/>
                <a:gd name="T17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48">
                  <a:moveTo>
                    <a:pt x="10" y="0"/>
                  </a:moveTo>
                  <a:cubicBezTo>
                    <a:pt x="37" y="0"/>
                    <a:pt x="37" y="0"/>
                    <a:pt x="37" y="0"/>
                  </a:cubicBezTo>
                  <a:cubicBezTo>
                    <a:pt x="42" y="0"/>
                    <a:pt x="47" y="5"/>
                    <a:pt x="47" y="10"/>
                  </a:cubicBezTo>
                  <a:cubicBezTo>
                    <a:pt x="47" y="38"/>
                    <a:pt x="47" y="38"/>
                    <a:pt x="47" y="38"/>
                  </a:cubicBezTo>
                  <a:cubicBezTo>
                    <a:pt x="47" y="43"/>
                    <a:pt x="42" y="48"/>
                    <a:pt x="37" y="48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4" y="48"/>
                    <a:pt x="0" y="43"/>
                    <a:pt x="0" y="38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5"/>
                    <a:pt x="4" y="0"/>
                    <a:pt x="10" y="0"/>
                  </a:cubicBezTo>
                  <a:close/>
                </a:path>
              </a:pathLst>
            </a:custGeom>
            <a:solidFill>
              <a:srgbClr val="80BA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0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497835" y="7066658"/>
              <a:ext cx="86221" cy="91012"/>
            </a:xfrm>
            <a:custGeom>
              <a:avLst/>
              <a:gdLst>
                <a:gd name="T0" fmla="*/ 9 w 46"/>
                <a:gd name="T1" fmla="*/ 0 h 48"/>
                <a:gd name="T2" fmla="*/ 37 w 46"/>
                <a:gd name="T3" fmla="*/ 0 h 48"/>
                <a:gd name="T4" fmla="*/ 46 w 46"/>
                <a:gd name="T5" fmla="*/ 10 h 48"/>
                <a:gd name="T6" fmla="*/ 46 w 46"/>
                <a:gd name="T7" fmla="*/ 38 h 48"/>
                <a:gd name="T8" fmla="*/ 37 w 46"/>
                <a:gd name="T9" fmla="*/ 48 h 48"/>
                <a:gd name="T10" fmla="*/ 9 w 46"/>
                <a:gd name="T11" fmla="*/ 48 h 48"/>
                <a:gd name="T12" fmla="*/ 0 w 46"/>
                <a:gd name="T13" fmla="*/ 38 h 48"/>
                <a:gd name="T14" fmla="*/ 0 w 46"/>
                <a:gd name="T15" fmla="*/ 10 h 48"/>
                <a:gd name="T16" fmla="*/ 9 w 46"/>
                <a:gd name="T17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6" h="48">
                  <a:moveTo>
                    <a:pt x="9" y="0"/>
                  </a:moveTo>
                  <a:cubicBezTo>
                    <a:pt x="37" y="0"/>
                    <a:pt x="37" y="0"/>
                    <a:pt x="37" y="0"/>
                  </a:cubicBezTo>
                  <a:cubicBezTo>
                    <a:pt x="42" y="0"/>
                    <a:pt x="46" y="5"/>
                    <a:pt x="46" y="10"/>
                  </a:cubicBezTo>
                  <a:cubicBezTo>
                    <a:pt x="46" y="38"/>
                    <a:pt x="46" y="38"/>
                    <a:pt x="46" y="38"/>
                  </a:cubicBezTo>
                  <a:cubicBezTo>
                    <a:pt x="46" y="43"/>
                    <a:pt x="42" y="48"/>
                    <a:pt x="37" y="48"/>
                  </a:cubicBezTo>
                  <a:cubicBezTo>
                    <a:pt x="9" y="48"/>
                    <a:pt x="9" y="48"/>
                    <a:pt x="9" y="48"/>
                  </a:cubicBezTo>
                  <a:cubicBezTo>
                    <a:pt x="4" y="48"/>
                    <a:pt x="0" y="43"/>
                    <a:pt x="0" y="38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5"/>
                    <a:pt x="4" y="0"/>
                    <a:pt x="9" y="0"/>
                  </a:cubicBezTo>
                  <a:close/>
                </a:path>
              </a:pathLst>
            </a:custGeom>
            <a:solidFill>
              <a:srgbClr val="80BA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0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601620" y="7066658"/>
              <a:ext cx="88616" cy="91012"/>
            </a:xfrm>
            <a:custGeom>
              <a:avLst/>
              <a:gdLst>
                <a:gd name="T0" fmla="*/ 10 w 47"/>
                <a:gd name="T1" fmla="*/ 0 h 48"/>
                <a:gd name="T2" fmla="*/ 37 w 47"/>
                <a:gd name="T3" fmla="*/ 0 h 48"/>
                <a:gd name="T4" fmla="*/ 47 w 47"/>
                <a:gd name="T5" fmla="*/ 10 h 48"/>
                <a:gd name="T6" fmla="*/ 47 w 47"/>
                <a:gd name="T7" fmla="*/ 38 h 48"/>
                <a:gd name="T8" fmla="*/ 37 w 47"/>
                <a:gd name="T9" fmla="*/ 48 h 48"/>
                <a:gd name="T10" fmla="*/ 10 w 47"/>
                <a:gd name="T11" fmla="*/ 48 h 48"/>
                <a:gd name="T12" fmla="*/ 0 w 47"/>
                <a:gd name="T13" fmla="*/ 38 h 48"/>
                <a:gd name="T14" fmla="*/ 0 w 47"/>
                <a:gd name="T15" fmla="*/ 10 h 48"/>
                <a:gd name="T16" fmla="*/ 10 w 47"/>
                <a:gd name="T17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48">
                  <a:moveTo>
                    <a:pt x="10" y="0"/>
                  </a:moveTo>
                  <a:cubicBezTo>
                    <a:pt x="37" y="0"/>
                    <a:pt x="37" y="0"/>
                    <a:pt x="37" y="0"/>
                  </a:cubicBezTo>
                  <a:cubicBezTo>
                    <a:pt x="43" y="0"/>
                    <a:pt x="47" y="5"/>
                    <a:pt x="47" y="10"/>
                  </a:cubicBezTo>
                  <a:cubicBezTo>
                    <a:pt x="47" y="38"/>
                    <a:pt x="47" y="38"/>
                    <a:pt x="47" y="38"/>
                  </a:cubicBezTo>
                  <a:cubicBezTo>
                    <a:pt x="47" y="43"/>
                    <a:pt x="43" y="48"/>
                    <a:pt x="37" y="48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5" y="48"/>
                    <a:pt x="0" y="43"/>
                    <a:pt x="0" y="38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5"/>
                    <a:pt x="5" y="0"/>
                    <a:pt x="10" y="0"/>
                  </a:cubicBezTo>
                  <a:close/>
                </a:path>
              </a:pathLst>
            </a:custGeom>
            <a:solidFill>
              <a:srgbClr val="80BA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0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707001" y="7066658"/>
              <a:ext cx="88616" cy="91012"/>
            </a:xfrm>
            <a:custGeom>
              <a:avLst/>
              <a:gdLst>
                <a:gd name="T0" fmla="*/ 10 w 47"/>
                <a:gd name="T1" fmla="*/ 0 h 48"/>
                <a:gd name="T2" fmla="*/ 37 w 47"/>
                <a:gd name="T3" fmla="*/ 0 h 48"/>
                <a:gd name="T4" fmla="*/ 47 w 47"/>
                <a:gd name="T5" fmla="*/ 10 h 48"/>
                <a:gd name="T6" fmla="*/ 47 w 47"/>
                <a:gd name="T7" fmla="*/ 38 h 48"/>
                <a:gd name="T8" fmla="*/ 37 w 47"/>
                <a:gd name="T9" fmla="*/ 48 h 48"/>
                <a:gd name="T10" fmla="*/ 10 w 47"/>
                <a:gd name="T11" fmla="*/ 48 h 48"/>
                <a:gd name="T12" fmla="*/ 0 w 47"/>
                <a:gd name="T13" fmla="*/ 38 h 48"/>
                <a:gd name="T14" fmla="*/ 0 w 47"/>
                <a:gd name="T15" fmla="*/ 10 h 48"/>
                <a:gd name="T16" fmla="*/ 10 w 47"/>
                <a:gd name="T17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48">
                  <a:moveTo>
                    <a:pt x="10" y="0"/>
                  </a:moveTo>
                  <a:cubicBezTo>
                    <a:pt x="37" y="0"/>
                    <a:pt x="37" y="0"/>
                    <a:pt x="37" y="0"/>
                  </a:cubicBezTo>
                  <a:cubicBezTo>
                    <a:pt x="42" y="0"/>
                    <a:pt x="47" y="5"/>
                    <a:pt x="47" y="10"/>
                  </a:cubicBezTo>
                  <a:cubicBezTo>
                    <a:pt x="47" y="38"/>
                    <a:pt x="47" y="38"/>
                    <a:pt x="47" y="38"/>
                  </a:cubicBezTo>
                  <a:cubicBezTo>
                    <a:pt x="47" y="43"/>
                    <a:pt x="42" y="48"/>
                    <a:pt x="37" y="48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4" y="48"/>
                    <a:pt x="0" y="43"/>
                    <a:pt x="0" y="38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5"/>
                    <a:pt x="4" y="0"/>
                    <a:pt x="10" y="0"/>
                  </a:cubicBezTo>
                  <a:close/>
                </a:path>
              </a:pathLst>
            </a:custGeom>
            <a:solidFill>
              <a:srgbClr val="80BA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0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391655" y="7168847"/>
              <a:ext cx="88616" cy="90213"/>
            </a:xfrm>
            <a:custGeom>
              <a:avLst/>
              <a:gdLst>
                <a:gd name="T0" fmla="*/ 10 w 47"/>
                <a:gd name="T1" fmla="*/ 0 h 48"/>
                <a:gd name="T2" fmla="*/ 37 w 47"/>
                <a:gd name="T3" fmla="*/ 0 h 48"/>
                <a:gd name="T4" fmla="*/ 47 w 47"/>
                <a:gd name="T5" fmla="*/ 10 h 48"/>
                <a:gd name="T6" fmla="*/ 47 w 47"/>
                <a:gd name="T7" fmla="*/ 38 h 48"/>
                <a:gd name="T8" fmla="*/ 37 w 47"/>
                <a:gd name="T9" fmla="*/ 48 h 48"/>
                <a:gd name="T10" fmla="*/ 10 w 47"/>
                <a:gd name="T11" fmla="*/ 48 h 48"/>
                <a:gd name="T12" fmla="*/ 0 w 47"/>
                <a:gd name="T13" fmla="*/ 38 h 48"/>
                <a:gd name="T14" fmla="*/ 0 w 47"/>
                <a:gd name="T15" fmla="*/ 10 h 48"/>
                <a:gd name="T16" fmla="*/ 10 w 47"/>
                <a:gd name="T17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48">
                  <a:moveTo>
                    <a:pt x="10" y="0"/>
                  </a:moveTo>
                  <a:cubicBezTo>
                    <a:pt x="37" y="0"/>
                    <a:pt x="37" y="0"/>
                    <a:pt x="37" y="0"/>
                  </a:cubicBezTo>
                  <a:cubicBezTo>
                    <a:pt x="42" y="0"/>
                    <a:pt x="47" y="5"/>
                    <a:pt x="47" y="10"/>
                  </a:cubicBezTo>
                  <a:cubicBezTo>
                    <a:pt x="47" y="38"/>
                    <a:pt x="47" y="38"/>
                    <a:pt x="47" y="38"/>
                  </a:cubicBezTo>
                  <a:cubicBezTo>
                    <a:pt x="47" y="43"/>
                    <a:pt x="42" y="48"/>
                    <a:pt x="37" y="48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4" y="48"/>
                    <a:pt x="0" y="43"/>
                    <a:pt x="0" y="38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5"/>
                    <a:pt x="4" y="0"/>
                    <a:pt x="10" y="0"/>
                  </a:cubicBezTo>
                  <a:close/>
                </a:path>
              </a:pathLst>
            </a:custGeom>
            <a:solidFill>
              <a:srgbClr val="80BA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0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497835" y="7168847"/>
              <a:ext cx="86221" cy="90213"/>
            </a:xfrm>
            <a:custGeom>
              <a:avLst/>
              <a:gdLst>
                <a:gd name="T0" fmla="*/ 9 w 46"/>
                <a:gd name="T1" fmla="*/ 0 h 48"/>
                <a:gd name="T2" fmla="*/ 37 w 46"/>
                <a:gd name="T3" fmla="*/ 0 h 48"/>
                <a:gd name="T4" fmla="*/ 46 w 46"/>
                <a:gd name="T5" fmla="*/ 10 h 48"/>
                <a:gd name="T6" fmla="*/ 46 w 46"/>
                <a:gd name="T7" fmla="*/ 38 h 48"/>
                <a:gd name="T8" fmla="*/ 37 w 46"/>
                <a:gd name="T9" fmla="*/ 48 h 48"/>
                <a:gd name="T10" fmla="*/ 9 w 46"/>
                <a:gd name="T11" fmla="*/ 48 h 48"/>
                <a:gd name="T12" fmla="*/ 0 w 46"/>
                <a:gd name="T13" fmla="*/ 38 h 48"/>
                <a:gd name="T14" fmla="*/ 0 w 46"/>
                <a:gd name="T15" fmla="*/ 10 h 48"/>
                <a:gd name="T16" fmla="*/ 9 w 46"/>
                <a:gd name="T17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6" h="48">
                  <a:moveTo>
                    <a:pt x="9" y="0"/>
                  </a:moveTo>
                  <a:cubicBezTo>
                    <a:pt x="37" y="0"/>
                    <a:pt x="37" y="0"/>
                    <a:pt x="37" y="0"/>
                  </a:cubicBezTo>
                  <a:cubicBezTo>
                    <a:pt x="42" y="0"/>
                    <a:pt x="46" y="5"/>
                    <a:pt x="46" y="10"/>
                  </a:cubicBezTo>
                  <a:cubicBezTo>
                    <a:pt x="46" y="38"/>
                    <a:pt x="46" y="38"/>
                    <a:pt x="46" y="38"/>
                  </a:cubicBezTo>
                  <a:cubicBezTo>
                    <a:pt x="46" y="43"/>
                    <a:pt x="42" y="48"/>
                    <a:pt x="37" y="48"/>
                  </a:cubicBezTo>
                  <a:cubicBezTo>
                    <a:pt x="9" y="48"/>
                    <a:pt x="9" y="48"/>
                    <a:pt x="9" y="48"/>
                  </a:cubicBezTo>
                  <a:cubicBezTo>
                    <a:pt x="4" y="48"/>
                    <a:pt x="0" y="43"/>
                    <a:pt x="0" y="38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5"/>
                    <a:pt x="4" y="0"/>
                    <a:pt x="9" y="0"/>
                  </a:cubicBezTo>
                  <a:close/>
                </a:path>
              </a:pathLst>
            </a:custGeom>
            <a:solidFill>
              <a:srgbClr val="80BA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0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601620" y="7168847"/>
              <a:ext cx="88616" cy="90213"/>
            </a:xfrm>
            <a:custGeom>
              <a:avLst/>
              <a:gdLst>
                <a:gd name="T0" fmla="*/ 10 w 47"/>
                <a:gd name="T1" fmla="*/ 0 h 48"/>
                <a:gd name="T2" fmla="*/ 37 w 47"/>
                <a:gd name="T3" fmla="*/ 0 h 48"/>
                <a:gd name="T4" fmla="*/ 47 w 47"/>
                <a:gd name="T5" fmla="*/ 10 h 48"/>
                <a:gd name="T6" fmla="*/ 47 w 47"/>
                <a:gd name="T7" fmla="*/ 38 h 48"/>
                <a:gd name="T8" fmla="*/ 37 w 47"/>
                <a:gd name="T9" fmla="*/ 48 h 48"/>
                <a:gd name="T10" fmla="*/ 10 w 47"/>
                <a:gd name="T11" fmla="*/ 48 h 48"/>
                <a:gd name="T12" fmla="*/ 0 w 47"/>
                <a:gd name="T13" fmla="*/ 38 h 48"/>
                <a:gd name="T14" fmla="*/ 0 w 47"/>
                <a:gd name="T15" fmla="*/ 10 h 48"/>
                <a:gd name="T16" fmla="*/ 10 w 47"/>
                <a:gd name="T17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48">
                  <a:moveTo>
                    <a:pt x="10" y="0"/>
                  </a:moveTo>
                  <a:cubicBezTo>
                    <a:pt x="37" y="0"/>
                    <a:pt x="37" y="0"/>
                    <a:pt x="37" y="0"/>
                  </a:cubicBezTo>
                  <a:cubicBezTo>
                    <a:pt x="43" y="0"/>
                    <a:pt x="47" y="5"/>
                    <a:pt x="47" y="10"/>
                  </a:cubicBezTo>
                  <a:cubicBezTo>
                    <a:pt x="47" y="38"/>
                    <a:pt x="47" y="38"/>
                    <a:pt x="47" y="38"/>
                  </a:cubicBezTo>
                  <a:cubicBezTo>
                    <a:pt x="47" y="43"/>
                    <a:pt x="43" y="48"/>
                    <a:pt x="37" y="48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5" y="48"/>
                    <a:pt x="0" y="43"/>
                    <a:pt x="0" y="38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5"/>
                    <a:pt x="5" y="0"/>
                    <a:pt x="10" y="0"/>
                  </a:cubicBezTo>
                  <a:close/>
                </a:path>
              </a:pathLst>
            </a:custGeom>
            <a:solidFill>
              <a:srgbClr val="80BA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0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707001" y="7168847"/>
              <a:ext cx="88616" cy="90213"/>
            </a:xfrm>
            <a:custGeom>
              <a:avLst/>
              <a:gdLst>
                <a:gd name="T0" fmla="*/ 10 w 47"/>
                <a:gd name="T1" fmla="*/ 0 h 48"/>
                <a:gd name="T2" fmla="*/ 37 w 47"/>
                <a:gd name="T3" fmla="*/ 0 h 48"/>
                <a:gd name="T4" fmla="*/ 47 w 47"/>
                <a:gd name="T5" fmla="*/ 10 h 48"/>
                <a:gd name="T6" fmla="*/ 47 w 47"/>
                <a:gd name="T7" fmla="*/ 38 h 48"/>
                <a:gd name="T8" fmla="*/ 37 w 47"/>
                <a:gd name="T9" fmla="*/ 48 h 48"/>
                <a:gd name="T10" fmla="*/ 10 w 47"/>
                <a:gd name="T11" fmla="*/ 48 h 48"/>
                <a:gd name="T12" fmla="*/ 0 w 47"/>
                <a:gd name="T13" fmla="*/ 38 h 48"/>
                <a:gd name="T14" fmla="*/ 0 w 47"/>
                <a:gd name="T15" fmla="*/ 10 h 48"/>
                <a:gd name="T16" fmla="*/ 10 w 47"/>
                <a:gd name="T17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48">
                  <a:moveTo>
                    <a:pt x="10" y="0"/>
                  </a:moveTo>
                  <a:cubicBezTo>
                    <a:pt x="37" y="0"/>
                    <a:pt x="37" y="0"/>
                    <a:pt x="37" y="0"/>
                  </a:cubicBezTo>
                  <a:cubicBezTo>
                    <a:pt x="42" y="0"/>
                    <a:pt x="47" y="5"/>
                    <a:pt x="47" y="10"/>
                  </a:cubicBezTo>
                  <a:cubicBezTo>
                    <a:pt x="47" y="38"/>
                    <a:pt x="47" y="38"/>
                    <a:pt x="47" y="38"/>
                  </a:cubicBezTo>
                  <a:cubicBezTo>
                    <a:pt x="47" y="43"/>
                    <a:pt x="42" y="48"/>
                    <a:pt x="37" y="48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4" y="48"/>
                    <a:pt x="0" y="43"/>
                    <a:pt x="0" y="38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5"/>
                    <a:pt x="4" y="0"/>
                    <a:pt x="10" y="0"/>
                  </a:cubicBezTo>
                  <a:close/>
                </a:path>
              </a:pathLst>
            </a:custGeom>
            <a:solidFill>
              <a:srgbClr val="80BA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1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391655" y="7270237"/>
              <a:ext cx="88616" cy="91012"/>
            </a:xfrm>
            <a:custGeom>
              <a:avLst/>
              <a:gdLst>
                <a:gd name="T0" fmla="*/ 10 w 47"/>
                <a:gd name="T1" fmla="*/ 0 h 48"/>
                <a:gd name="T2" fmla="*/ 37 w 47"/>
                <a:gd name="T3" fmla="*/ 0 h 48"/>
                <a:gd name="T4" fmla="*/ 47 w 47"/>
                <a:gd name="T5" fmla="*/ 10 h 48"/>
                <a:gd name="T6" fmla="*/ 46 w 47"/>
                <a:gd name="T7" fmla="*/ 38 h 48"/>
                <a:gd name="T8" fmla="*/ 37 w 47"/>
                <a:gd name="T9" fmla="*/ 48 h 48"/>
                <a:gd name="T10" fmla="*/ 10 w 47"/>
                <a:gd name="T11" fmla="*/ 48 h 48"/>
                <a:gd name="T12" fmla="*/ 0 w 47"/>
                <a:gd name="T13" fmla="*/ 38 h 48"/>
                <a:gd name="T14" fmla="*/ 0 w 47"/>
                <a:gd name="T15" fmla="*/ 10 h 48"/>
                <a:gd name="T16" fmla="*/ 10 w 47"/>
                <a:gd name="T17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48">
                  <a:moveTo>
                    <a:pt x="10" y="0"/>
                  </a:moveTo>
                  <a:cubicBezTo>
                    <a:pt x="37" y="0"/>
                    <a:pt x="37" y="0"/>
                    <a:pt x="37" y="0"/>
                  </a:cubicBezTo>
                  <a:cubicBezTo>
                    <a:pt x="42" y="0"/>
                    <a:pt x="47" y="5"/>
                    <a:pt x="47" y="10"/>
                  </a:cubicBezTo>
                  <a:cubicBezTo>
                    <a:pt x="46" y="38"/>
                    <a:pt x="46" y="38"/>
                    <a:pt x="46" y="38"/>
                  </a:cubicBezTo>
                  <a:cubicBezTo>
                    <a:pt x="46" y="43"/>
                    <a:pt x="42" y="48"/>
                    <a:pt x="37" y="48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4" y="48"/>
                    <a:pt x="0" y="43"/>
                    <a:pt x="0" y="38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5"/>
                    <a:pt x="4" y="0"/>
                    <a:pt x="10" y="0"/>
                  </a:cubicBezTo>
                  <a:close/>
                </a:path>
              </a:pathLst>
            </a:custGeom>
            <a:solidFill>
              <a:srgbClr val="80BA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1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497835" y="7270237"/>
              <a:ext cx="86221" cy="91012"/>
            </a:xfrm>
            <a:custGeom>
              <a:avLst/>
              <a:gdLst>
                <a:gd name="T0" fmla="*/ 9 w 46"/>
                <a:gd name="T1" fmla="*/ 0 h 48"/>
                <a:gd name="T2" fmla="*/ 37 w 46"/>
                <a:gd name="T3" fmla="*/ 0 h 48"/>
                <a:gd name="T4" fmla="*/ 46 w 46"/>
                <a:gd name="T5" fmla="*/ 10 h 48"/>
                <a:gd name="T6" fmla="*/ 46 w 46"/>
                <a:gd name="T7" fmla="*/ 38 h 48"/>
                <a:gd name="T8" fmla="*/ 37 w 46"/>
                <a:gd name="T9" fmla="*/ 48 h 48"/>
                <a:gd name="T10" fmla="*/ 9 w 46"/>
                <a:gd name="T11" fmla="*/ 48 h 48"/>
                <a:gd name="T12" fmla="*/ 0 w 46"/>
                <a:gd name="T13" fmla="*/ 38 h 48"/>
                <a:gd name="T14" fmla="*/ 0 w 46"/>
                <a:gd name="T15" fmla="*/ 10 h 48"/>
                <a:gd name="T16" fmla="*/ 9 w 46"/>
                <a:gd name="T17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6" h="48">
                  <a:moveTo>
                    <a:pt x="9" y="0"/>
                  </a:moveTo>
                  <a:cubicBezTo>
                    <a:pt x="37" y="0"/>
                    <a:pt x="37" y="0"/>
                    <a:pt x="37" y="0"/>
                  </a:cubicBezTo>
                  <a:cubicBezTo>
                    <a:pt x="42" y="0"/>
                    <a:pt x="46" y="5"/>
                    <a:pt x="46" y="10"/>
                  </a:cubicBezTo>
                  <a:cubicBezTo>
                    <a:pt x="46" y="38"/>
                    <a:pt x="46" y="38"/>
                    <a:pt x="46" y="38"/>
                  </a:cubicBezTo>
                  <a:cubicBezTo>
                    <a:pt x="46" y="43"/>
                    <a:pt x="42" y="48"/>
                    <a:pt x="37" y="48"/>
                  </a:cubicBezTo>
                  <a:cubicBezTo>
                    <a:pt x="9" y="48"/>
                    <a:pt x="9" y="48"/>
                    <a:pt x="9" y="48"/>
                  </a:cubicBezTo>
                  <a:cubicBezTo>
                    <a:pt x="4" y="48"/>
                    <a:pt x="0" y="43"/>
                    <a:pt x="0" y="38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5"/>
                    <a:pt x="4" y="0"/>
                    <a:pt x="9" y="0"/>
                  </a:cubicBezTo>
                  <a:close/>
                </a:path>
              </a:pathLst>
            </a:custGeom>
            <a:solidFill>
              <a:srgbClr val="80BA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1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601620" y="7270237"/>
              <a:ext cx="88616" cy="91012"/>
            </a:xfrm>
            <a:custGeom>
              <a:avLst/>
              <a:gdLst>
                <a:gd name="T0" fmla="*/ 10 w 47"/>
                <a:gd name="T1" fmla="*/ 0 h 48"/>
                <a:gd name="T2" fmla="*/ 37 w 47"/>
                <a:gd name="T3" fmla="*/ 0 h 48"/>
                <a:gd name="T4" fmla="*/ 47 w 47"/>
                <a:gd name="T5" fmla="*/ 10 h 48"/>
                <a:gd name="T6" fmla="*/ 47 w 47"/>
                <a:gd name="T7" fmla="*/ 38 h 48"/>
                <a:gd name="T8" fmla="*/ 37 w 47"/>
                <a:gd name="T9" fmla="*/ 48 h 48"/>
                <a:gd name="T10" fmla="*/ 10 w 47"/>
                <a:gd name="T11" fmla="*/ 48 h 48"/>
                <a:gd name="T12" fmla="*/ 0 w 47"/>
                <a:gd name="T13" fmla="*/ 38 h 48"/>
                <a:gd name="T14" fmla="*/ 0 w 47"/>
                <a:gd name="T15" fmla="*/ 10 h 48"/>
                <a:gd name="T16" fmla="*/ 10 w 47"/>
                <a:gd name="T17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48">
                  <a:moveTo>
                    <a:pt x="10" y="0"/>
                  </a:moveTo>
                  <a:cubicBezTo>
                    <a:pt x="37" y="0"/>
                    <a:pt x="37" y="0"/>
                    <a:pt x="37" y="0"/>
                  </a:cubicBezTo>
                  <a:cubicBezTo>
                    <a:pt x="43" y="0"/>
                    <a:pt x="47" y="5"/>
                    <a:pt x="47" y="10"/>
                  </a:cubicBezTo>
                  <a:cubicBezTo>
                    <a:pt x="47" y="38"/>
                    <a:pt x="47" y="38"/>
                    <a:pt x="47" y="38"/>
                  </a:cubicBezTo>
                  <a:cubicBezTo>
                    <a:pt x="47" y="43"/>
                    <a:pt x="43" y="48"/>
                    <a:pt x="37" y="48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5" y="48"/>
                    <a:pt x="0" y="43"/>
                    <a:pt x="0" y="38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5"/>
                    <a:pt x="5" y="0"/>
                    <a:pt x="10" y="0"/>
                  </a:cubicBezTo>
                  <a:close/>
                </a:path>
              </a:pathLst>
            </a:custGeom>
            <a:solidFill>
              <a:srgbClr val="80BA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1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707001" y="7270237"/>
              <a:ext cx="88616" cy="91012"/>
            </a:xfrm>
            <a:custGeom>
              <a:avLst/>
              <a:gdLst>
                <a:gd name="T0" fmla="*/ 10 w 47"/>
                <a:gd name="T1" fmla="*/ 0 h 48"/>
                <a:gd name="T2" fmla="*/ 37 w 47"/>
                <a:gd name="T3" fmla="*/ 0 h 48"/>
                <a:gd name="T4" fmla="*/ 47 w 47"/>
                <a:gd name="T5" fmla="*/ 10 h 48"/>
                <a:gd name="T6" fmla="*/ 47 w 47"/>
                <a:gd name="T7" fmla="*/ 38 h 48"/>
                <a:gd name="T8" fmla="*/ 37 w 47"/>
                <a:gd name="T9" fmla="*/ 48 h 48"/>
                <a:gd name="T10" fmla="*/ 10 w 47"/>
                <a:gd name="T11" fmla="*/ 48 h 48"/>
                <a:gd name="T12" fmla="*/ 0 w 47"/>
                <a:gd name="T13" fmla="*/ 38 h 48"/>
                <a:gd name="T14" fmla="*/ 0 w 47"/>
                <a:gd name="T15" fmla="*/ 10 h 48"/>
                <a:gd name="T16" fmla="*/ 10 w 47"/>
                <a:gd name="T17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48">
                  <a:moveTo>
                    <a:pt x="10" y="0"/>
                  </a:moveTo>
                  <a:cubicBezTo>
                    <a:pt x="37" y="0"/>
                    <a:pt x="37" y="0"/>
                    <a:pt x="37" y="0"/>
                  </a:cubicBezTo>
                  <a:cubicBezTo>
                    <a:pt x="42" y="0"/>
                    <a:pt x="47" y="5"/>
                    <a:pt x="47" y="10"/>
                  </a:cubicBezTo>
                  <a:cubicBezTo>
                    <a:pt x="47" y="38"/>
                    <a:pt x="47" y="38"/>
                    <a:pt x="47" y="38"/>
                  </a:cubicBezTo>
                  <a:cubicBezTo>
                    <a:pt x="47" y="43"/>
                    <a:pt x="42" y="48"/>
                    <a:pt x="37" y="48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4" y="48"/>
                    <a:pt x="0" y="43"/>
                    <a:pt x="0" y="38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5"/>
                    <a:pt x="4" y="0"/>
                    <a:pt x="10" y="0"/>
                  </a:cubicBezTo>
                  <a:close/>
                </a:path>
              </a:pathLst>
            </a:custGeom>
            <a:solidFill>
              <a:srgbClr val="80BA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1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897805" y="7278221"/>
              <a:ext cx="233915" cy="249085"/>
            </a:xfrm>
            <a:custGeom>
              <a:avLst/>
              <a:gdLst>
                <a:gd name="T0" fmla="*/ 0 w 124"/>
                <a:gd name="T1" fmla="*/ 65 h 132"/>
                <a:gd name="T2" fmla="*/ 78 w 124"/>
                <a:gd name="T3" fmla="*/ 132 h 132"/>
                <a:gd name="T4" fmla="*/ 124 w 124"/>
                <a:gd name="T5" fmla="*/ 35 h 132"/>
                <a:gd name="T6" fmla="*/ 85 w 124"/>
                <a:gd name="T7" fmla="*/ 0 h 132"/>
                <a:gd name="T8" fmla="*/ 0 w 124"/>
                <a:gd name="T9" fmla="*/ 65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4" h="132">
                  <a:moveTo>
                    <a:pt x="0" y="65"/>
                  </a:moveTo>
                  <a:cubicBezTo>
                    <a:pt x="78" y="132"/>
                    <a:pt x="78" y="132"/>
                    <a:pt x="78" y="132"/>
                  </a:cubicBezTo>
                  <a:cubicBezTo>
                    <a:pt x="99" y="103"/>
                    <a:pt x="115" y="71"/>
                    <a:pt x="124" y="35"/>
                  </a:cubicBezTo>
                  <a:cubicBezTo>
                    <a:pt x="85" y="0"/>
                    <a:pt x="85" y="0"/>
                    <a:pt x="85" y="0"/>
                  </a:cubicBezTo>
                  <a:lnTo>
                    <a:pt x="0" y="65"/>
                  </a:lnTo>
                  <a:close/>
                </a:path>
              </a:pathLst>
            </a:custGeom>
            <a:solidFill>
              <a:srgbClr val="FFF8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1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994405" y="7347677"/>
              <a:ext cx="137315" cy="193200"/>
            </a:xfrm>
            <a:custGeom>
              <a:avLst/>
              <a:gdLst>
                <a:gd name="T0" fmla="*/ 22 w 73"/>
                <a:gd name="T1" fmla="*/ 102 h 102"/>
                <a:gd name="T2" fmla="*/ 0 w 73"/>
                <a:gd name="T3" fmla="*/ 82 h 102"/>
                <a:gd name="T4" fmla="*/ 73 w 73"/>
                <a:gd name="T5" fmla="*/ 0 h 102"/>
                <a:gd name="T6" fmla="*/ 22 w 73"/>
                <a:gd name="T7" fmla="*/ 10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3" h="102">
                  <a:moveTo>
                    <a:pt x="22" y="102"/>
                  </a:moveTo>
                  <a:cubicBezTo>
                    <a:pt x="0" y="82"/>
                    <a:pt x="0" y="82"/>
                    <a:pt x="0" y="82"/>
                  </a:cubicBezTo>
                  <a:cubicBezTo>
                    <a:pt x="73" y="0"/>
                    <a:pt x="73" y="0"/>
                    <a:pt x="73" y="0"/>
                  </a:cubicBezTo>
                  <a:cubicBezTo>
                    <a:pt x="63" y="38"/>
                    <a:pt x="45" y="72"/>
                    <a:pt x="22" y="102"/>
                  </a:cubicBezTo>
                  <a:close/>
                </a:path>
              </a:pathLst>
            </a:custGeom>
            <a:solidFill>
              <a:srgbClr val="ED73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1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675067" y="7287801"/>
              <a:ext cx="269840" cy="160468"/>
            </a:xfrm>
            <a:custGeom>
              <a:avLst/>
              <a:gdLst>
                <a:gd name="T0" fmla="*/ 9 w 143"/>
                <a:gd name="T1" fmla="*/ 33 h 85"/>
                <a:gd name="T2" fmla="*/ 77 w 143"/>
                <a:gd name="T3" fmla="*/ 69 h 85"/>
                <a:gd name="T4" fmla="*/ 137 w 143"/>
                <a:gd name="T5" fmla="*/ 76 h 85"/>
                <a:gd name="T6" fmla="*/ 106 w 143"/>
                <a:gd name="T7" fmla="*/ 38 h 85"/>
                <a:gd name="T8" fmla="*/ 49 w 143"/>
                <a:gd name="T9" fmla="*/ 12 h 85"/>
                <a:gd name="T10" fmla="*/ 3 w 143"/>
                <a:gd name="T11" fmla="*/ 19 h 85"/>
                <a:gd name="T12" fmla="*/ 9 w 143"/>
                <a:gd name="T13" fmla="*/ 33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3" h="85">
                  <a:moveTo>
                    <a:pt x="9" y="33"/>
                  </a:moveTo>
                  <a:cubicBezTo>
                    <a:pt x="77" y="69"/>
                    <a:pt x="77" y="69"/>
                    <a:pt x="77" y="69"/>
                  </a:cubicBezTo>
                  <a:cubicBezTo>
                    <a:pt x="87" y="75"/>
                    <a:pt x="131" y="85"/>
                    <a:pt x="137" y="76"/>
                  </a:cubicBezTo>
                  <a:cubicBezTo>
                    <a:pt x="143" y="66"/>
                    <a:pt x="116" y="44"/>
                    <a:pt x="106" y="38"/>
                  </a:cubicBezTo>
                  <a:cubicBezTo>
                    <a:pt x="49" y="12"/>
                    <a:pt x="49" y="12"/>
                    <a:pt x="49" y="12"/>
                  </a:cubicBezTo>
                  <a:cubicBezTo>
                    <a:pt x="23" y="0"/>
                    <a:pt x="10" y="9"/>
                    <a:pt x="3" y="19"/>
                  </a:cubicBezTo>
                  <a:cubicBezTo>
                    <a:pt x="0" y="24"/>
                    <a:pt x="0" y="27"/>
                    <a:pt x="9" y="33"/>
                  </a:cubicBezTo>
                  <a:close/>
                </a:path>
              </a:pathLst>
            </a:custGeom>
            <a:solidFill>
              <a:srgbClr val="FFF8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1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482666" y="7051490"/>
              <a:ext cx="637877" cy="402367"/>
            </a:xfrm>
            <a:custGeom>
              <a:avLst/>
              <a:gdLst>
                <a:gd name="T0" fmla="*/ 51 w 338"/>
                <a:gd name="T1" fmla="*/ 16 h 213"/>
                <a:gd name="T2" fmla="*/ 130 w 338"/>
                <a:gd name="T3" fmla="*/ 82 h 213"/>
                <a:gd name="T4" fmla="*/ 163 w 338"/>
                <a:gd name="T5" fmla="*/ 61 h 213"/>
                <a:gd name="T6" fmla="*/ 191 w 338"/>
                <a:gd name="T7" fmla="*/ 37 h 213"/>
                <a:gd name="T8" fmla="*/ 224 w 338"/>
                <a:gd name="T9" fmla="*/ 19 h 213"/>
                <a:gd name="T10" fmla="*/ 291 w 338"/>
                <a:gd name="T11" fmla="*/ 75 h 213"/>
                <a:gd name="T12" fmla="*/ 329 w 338"/>
                <a:gd name="T13" fmla="*/ 137 h 213"/>
                <a:gd name="T14" fmla="*/ 258 w 338"/>
                <a:gd name="T15" fmla="*/ 210 h 213"/>
                <a:gd name="T16" fmla="*/ 213 w 338"/>
                <a:gd name="T17" fmla="*/ 200 h 213"/>
                <a:gd name="T18" fmla="*/ 24 w 338"/>
                <a:gd name="T19" fmla="*/ 47 h 213"/>
                <a:gd name="T20" fmla="*/ 51 w 338"/>
                <a:gd name="T21" fmla="*/ 16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38" h="213">
                  <a:moveTo>
                    <a:pt x="51" y="16"/>
                  </a:moveTo>
                  <a:cubicBezTo>
                    <a:pt x="130" y="82"/>
                    <a:pt x="130" y="82"/>
                    <a:pt x="130" y="82"/>
                  </a:cubicBezTo>
                  <a:cubicBezTo>
                    <a:pt x="125" y="65"/>
                    <a:pt x="147" y="51"/>
                    <a:pt x="163" y="61"/>
                  </a:cubicBezTo>
                  <a:cubicBezTo>
                    <a:pt x="155" y="45"/>
                    <a:pt x="175" y="30"/>
                    <a:pt x="191" y="37"/>
                  </a:cubicBezTo>
                  <a:cubicBezTo>
                    <a:pt x="187" y="20"/>
                    <a:pt x="210" y="7"/>
                    <a:pt x="224" y="19"/>
                  </a:cubicBezTo>
                  <a:cubicBezTo>
                    <a:pt x="291" y="75"/>
                    <a:pt x="291" y="75"/>
                    <a:pt x="291" y="75"/>
                  </a:cubicBezTo>
                  <a:cubicBezTo>
                    <a:pt x="310" y="91"/>
                    <a:pt x="326" y="121"/>
                    <a:pt x="329" y="137"/>
                  </a:cubicBezTo>
                  <a:cubicBezTo>
                    <a:pt x="338" y="184"/>
                    <a:pt x="283" y="213"/>
                    <a:pt x="258" y="210"/>
                  </a:cubicBezTo>
                  <a:cubicBezTo>
                    <a:pt x="238" y="207"/>
                    <a:pt x="223" y="208"/>
                    <a:pt x="213" y="200"/>
                  </a:cubicBezTo>
                  <a:cubicBezTo>
                    <a:pt x="24" y="47"/>
                    <a:pt x="24" y="47"/>
                    <a:pt x="24" y="47"/>
                  </a:cubicBezTo>
                  <a:cubicBezTo>
                    <a:pt x="0" y="28"/>
                    <a:pt x="32" y="0"/>
                    <a:pt x="51" y="16"/>
                  </a:cubicBezTo>
                  <a:close/>
                </a:path>
              </a:pathLst>
            </a:custGeom>
            <a:solidFill>
              <a:srgbClr val="FFF8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18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2726161" y="7116156"/>
              <a:ext cx="162064" cy="139711"/>
            </a:xfrm>
            <a:custGeom>
              <a:avLst/>
              <a:gdLst>
                <a:gd name="T0" fmla="*/ 86 w 86"/>
                <a:gd name="T1" fmla="*/ 21 h 74"/>
                <a:gd name="T2" fmla="*/ 62 w 86"/>
                <a:gd name="T3" fmla="*/ 0 h 74"/>
                <a:gd name="T4" fmla="*/ 62 w 86"/>
                <a:gd name="T5" fmla="*/ 3 h 74"/>
                <a:gd name="T6" fmla="*/ 58 w 86"/>
                <a:gd name="T7" fmla="*/ 1 h 74"/>
                <a:gd name="T8" fmla="*/ 86 w 86"/>
                <a:gd name="T9" fmla="*/ 21 h 74"/>
                <a:gd name="T10" fmla="*/ 31 w 86"/>
                <a:gd name="T11" fmla="*/ 71 h 74"/>
                <a:gd name="T12" fmla="*/ 31 w 86"/>
                <a:gd name="T13" fmla="*/ 70 h 74"/>
                <a:gd name="T14" fmla="*/ 35 w 86"/>
                <a:gd name="T15" fmla="*/ 74 h 74"/>
                <a:gd name="T16" fmla="*/ 31 w 86"/>
                <a:gd name="T17" fmla="*/ 71 h 74"/>
                <a:gd name="T18" fmla="*/ 31 w 86"/>
                <a:gd name="T19" fmla="*/ 27 h 74"/>
                <a:gd name="T20" fmla="*/ 31 w 86"/>
                <a:gd name="T21" fmla="*/ 26 h 74"/>
                <a:gd name="T22" fmla="*/ 34 w 86"/>
                <a:gd name="T23" fmla="*/ 27 h 74"/>
                <a:gd name="T24" fmla="*/ 32 w 86"/>
                <a:gd name="T25" fmla="*/ 24 h 74"/>
                <a:gd name="T26" fmla="*/ 62 w 86"/>
                <a:gd name="T27" fmla="*/ 49 h 74"/>
                <a:gd name="T28" fmla="*/ 31 w 86"/>
                <a:gd name="T29" fmla="*/ 27 h 74"/>
                <a:gd name="T30" fmla="*/ 31 w 86"/>
                <a:gd name="T31" fmla="*/ 26 h 74"/>
                <a:gd name="T32" fmla="*/ 31 w 86"/>
                <a:gd name="T33" fmla="*/ 27 h 74"/>
                <a:gd name="T34" fmla="*/ 26 w 86"/>
                <a:gd name="T35" fmla="*/ 24 h 74"/>
                <a:gd name="T36" fmla="*/ 31 w 86"/>
                <a:gd name="T37" fmla="*/ 26 h 74"/>
                <a:gd name="T38" fmla="*/ 31 w 86"/>
                <a:gd name="T39" fmla="*/ 70 h 74"/>
                <a:gd name="T40" fmla="*/ 31 w 86"/>
                <a:gd name="T41" fmla="*/ 71 h 74"/>
                <a:gd name="T42" fmla="*/ 1 w 86"/>
                <a:gd name="T43" fmla="*/ 48 h 74"/>
                <a:gd name="T44" fmla="*/ 0 w 86"/>
                <a:gd name="T45" fmla="*/ 47 h 74"/>
                <a:gd name="T46" fmla="*/ 0 w 86"/>
                <a:gd name="T47" fmla="*/ 43 h 74"/>
                <a:gd name="T48" fmla="*/ 31 w 86"/>
                <a:gd name="T49" fmla="*/ 7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86" h="74">
                  <a:moveTo>
                    <a:pt x="86" y="21"/>
                  </a:moveTo>
                  <a:cubicBezTo>
                    <a:pt x="86" y="21"/>
                    <a:pt x="73" y="10"/>
                    <a:pt x="62" y="0"/>
                  </a:cubicBezTo>
                  <a:cubicBezTo>
                    <a:pt x="62" y="1"/>
                    <a:pt x="62" y="2"/>
                    <a:pt x="62" y="3"/>
                  </a:cubicBezTo>
                  <a:cubicBezTo>
                    <a:pt x="61" y="2"/>
                    <a:pt x="59" y="2"/>
                    <a:pt x="58" y="1"/>
                  </a:cubicBezTo>
                  <a:cubicBezTo>
                    <a:pt x="71" y="10"/>
                    <a:pt x="86" y="21"/>
                    <a:pt x="86" y="21"/>
                  </a:cubicBezTo>
                  <a:close/>
                  <a:moveTo>
                    <a:pt x="31" y="71"/>
                  </a:moveTo>
                  <a:cubicBezTo>
                    <a:pt x="31" y="70"/>
                    <a:pt x="31" y="70"/>
                    <a:pt x="31" y="70"/>
                  </a:cubicBezTo>
                  <a:cubicBezTo>
                    <a:pt x="35" y="74"/>
                    <a:pt x="35" y="74"/>
                    <a:pt x="35" y="74"/>
                  </a:cubicBezTo>
                  <a:cubicBezTo>
                    <a:pt x="31" y="71"/>
                    <a:pt x="31" y="71"/>
                    <a:pt x="31" y="71"/>
                  </a:cubicBezTo>
                  <a:close/>
                  <a:moveTo>
                    <a:pt x="31" y="27"/>
                  </a:moveTo>
                  <a:cubicBezTo>
                    <a:pt x="31" y="26"/>
                    <a:pt x="31" y="26"/>
                    <a:pt x="31" y="26"/>
                  </a:cubicBezTo>
                  <a:cubicBezTo>
                    <a:pt x="32" y="26"/>
                    <a:pt x="33" y="27"/>
                    <a:pt x="34" y="27"/>
                  </a:cubicBezTo>
                  <a:cubicBezTo>
                    <a:pt x="33" y="26"/>
                    <a:pt x="33" y="25"/>
                    <a:pt x="32" y="24"/>
                  </a:cubicBezTo>
                  <a:cubicBezTo>
                    <a:pt x="45" y="35"/>
                    <a:pt x="62" y="49"/>
                    <a:pt x="62" y="49"/>
                  </a:cubicBezTo>
                  <a:cubicBezTo>
                    <a:pt x="62" y="49"/>
                    <a:pt x="44" y="37"/>
                    <a:pt x="31" y="27"/>
                  </a:cubicBezTo>
                  <a:close/>
                  <a:moveTo>
                    <a:pt x="31" y="26"/>
                  </a:moveTo>
                  <a:cubicBezTo>
                    <a:pt x="31" y="27"/>
                    <a:pt x="31" y="27"/>
                    <a:pt x="31" y="27"/>
                  </a:cubicBezTo>
                  <a:cubicBezTo>
                    <a:pt x="29" y="26"/>
                    <a:pt x="28" y="25"/>
                    <a:pt x="26" y="24"/>
                  </a:cubicBezTo>
                  <a:cubicBezTo>
                    <a:pt x="28" y="25"/>
                    <a:pt x="29" y="25"/>
                    <a:pt x="31" y="26"/>
                  </a:cubicBezTo>
                  <a:close/>
                  <a:moveTo>
                    <a:pt x="31" y="70"/>
                  </a:moveTo>
                  <a:cubicBezTo>
                    <a:pt x="31" y="71"/>
                    <a:pt x="31" y="71"/>
                    <a:pt x="31" y="71"/>
                  </a:cubicBezTo>
                  <a:cubicBezTo>
                    <a:pt x="23" y="65"/>
                    <a:pt x="8" y="54"/>
                    <a:pt x="1" y="48"/>
                  </a:cubicBezTo>
                  <a:cubicBezTo>
                    <a:pt x="1" y="48"/>
                    <a:pt x="1" y="48"/>
                    <a:pt x="0" y="47"/>
                  </a:cubicBezTo>
                  <a:cubicBezTo>
                    <a:pt x="0" y="46"/>
                    <a:pt x="0" y="44"/>
                    <a:pt x="0" y="43"/>
                  </a:cubicBezTo>
                  <a:cubicBezTo>
                    <a:pt x="9" y="51"/>
                    <a:pt x="24" y="64"/>
                    <a:pt x="31" y="70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1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709396" y="7298978"/>
              <a:ext cx="103785" cy="71851"/>
            </a:xfrm>
            <a:custGeom>
              <a:avLst/>
              <a:gdLst>
                <a:gd name="T0" fmla="*/ 8 w 55"/>
                <a:gd name="T1" fmla="*/ 0 h 38"/>
                <a:gd name="T2" fmla="*/ 55 w 55"/>
                <a:gd name="T3" fmla="*/ 38 h 38"/>
                <a:gd name="T4" fmla="*/ 0 w 55"/>
                <a:gd name="T5" fmla="*/ 2 h 38"/>
                <a:gd name="T6" fmla="*/ 8 w 55"/>
                <a:gd name="T7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5" h="38">
                  <a:moveTo>
                    <a:pt x="8" y="0"/>
                  </a:moveTo>
                  <a:cubicBezTo>
                    <a:pt x="55" y="38"/>
                    <a:pt x="55" y="38"/>
                    <a:pt x="55" y="38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3" y="1"/>
                    <a:pt x="5" y="0"/>
                    <a:pt x="8" y="0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2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117823" y="7314146"/>
              <a:ext cx="270639" cy="316944"/>
            </a:xfrm>
            <a:custGeom>
              <a:avLst/>
              <a:gdLst>
                <a:gd name="T0" fmla="*/ 63 w 143"/>
                <a:gd name="T1" fmla="*/ 0 h 168"/>
                <a:gd name="T2" fmla="*/ 0 w 143"/>
                <a:gd name="T3" fmla="*/ 86 h 168"/>
                <a:gd name="T4" fmla="*/ 31 w 143"/>
                <a:gd name="T5" fmla="*/ 129 h 168"/>
                <a:gd name="T6" fmla="*/ 73 w 143"/>
                <a:gd name="T7" fmla="*/ 168 h 168"/>
                <a:gd name="T8" fmla="*/ 143 w 143"/>
                <a:gd name="T9" fmla="*/ 72 h 168"/>
                <a:gd name="T10" fmla="*/ 63 w 143"/>
                <a:gd name="T1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3" h="168">
                  <a:moveTo>
                    <a:pt x="63" y="0"/>
                  </a:moveTo>
                  <a:cubicBezTo>
                    <a:pt x="0" y="86"/>
                    <a:pt x="0" y="86"/>
                    <a:pt x="0" y="86"/>
                  </a:cubicBezTo>
                  <a:cubicBezTo>
                    <a:pt x="9" y="101"/>
                    <a:pt x="19" y="116"/>
                    <a:pt x="31" y="129"/>
                  </a:cubicBezTo>
                  <a:cubicBezTo>
                    <a:pt x="73" y="168"/>
                    <a:pt x="73" y="168"/>
                    <a:pt x="73" y="168"/>
                  </a:cubicBezTo>
                  <a:cubicBezTo>
                    <a:pt x="143" y="72"/>
                    <a:pt x="143" y="72"/>
                    <a:pt x="143" y="72"/>
                  </a:cubicBezTo>
                  <a:lnTo>
                    <a:pt x="63" y="0"/>
                  </a:lnTo>
                  <a:close/>
                </a:path>
              </a:pathLst>
            </a:custGeom>
            <a:solidFill>
              <a:srgbClr val="FFF8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2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109041" y="7442680"/>
              <a:ext cx="199586" cy="197990"/>
            </a:xfrm>
            <a:custGeom>
              <a:avLst/>
              <a:gdLst>
                <a:gd name="T0" fmla="*/ 7 w 106"/>
                <a:gd name="T1" fmla="*/ 0 h 105"/>
                <a:gd name="T2" fmla="*/ 0 w 106"/>
                <a:gd name="T3" fmla="*/ 9 h 105"/>
                <a:gd name="T4" fmla="*/ 83 w 106"/>
                <a:gd name="T5" fmla="*/ 105 h 105"/>
                <a:gd name="T6" fmla="*/ 106 w 106"/>
                <a:gd name="T7" fmla="*/ 73 h 105"/>
                <a:gd name="T8" fmla="*/ 7 w 106"/>
                <a:gd name="T9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105">
                  <a:moveTo>
                    <a:pt x="7" y="0"/>
                  </a:moveTo>
                  <a:cubicBezTo>
                    <a:pt x="0" y="9"/>
                    <a:pt x="0" y="9"/>
                    <a:pt x="0" y="9"/>
                  </a:cubicBezTo>
                  <a:cubicBezTo>
                    <a:pt x="21" y="47"/>
                    <a:pt x="49" y="80"/>
                    <a:pt x="83" y="105"/>
                  </a:cubicBezTo>
                  <a:cubicBezTo>
                    <a:pt x="106" y="73"/>
                    <a:pt x="106" y="73"/>
                    <a:pt x="106" y="73"/>
                  </a:cubicBezTo>
                  <a:lnTo>
                    <a:pt x="7" y="0"/>
                  </a:lnTo>
                  <a:close/>
                </a:path>
              </a:pathLst>
            </a:custGeom>
            <a:solidFill>
              <a:srgbClr val="ED73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2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171312" y="7251875"/>
              <a:ext cx="199586" cy="190805"/>
            </a:xfrm>
            <a:custGeom>
              <a:avLst/>
              <a:gdLst>
                <a:gd name="T0" fmla="*/ 25 w 106"/>
                <a:gd name="T1" fmla="*/ 8 h 101"/>
                <a:gd name="T2" fmla="*/ 16 w 106"/>
                <a:gd name="T3" fmla="*/ 65 h 101"/>
                <a:gd name="T4" fmla="*/ 82 w 106"/>
                <a:gd name="T5" fmla="*/ 93 h 101"/>
                <a:gd name="T6" fmla="*/ 90 w 106"/>
                <a:gd name="T7" fmla="*/ 35 h 101"/>
                <a:gd name="T8" fmla="*/ 25 w 106"/>
                <a:gd name="T9" fmla="*/ 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101">
                  <a:moveTo>
                    <a:pt x="25" y="8"/>
                  </a:moveTo>
                  <a:cubicBezTo>
                    <a:pt x="4" y="16"/>
                    <a:pt x="0" y="42"/>
                    <a:pt x="16" y="65"/>
                  </a:cubicBezTo>
                  <a:cubicBezTo>
                    <a:pt x="32" y="89"/>
                    <a:pt x="61" y="101"/>
                    <a:pt x="82" y="93"/>
                  </a:cubicBezTo>
                  <a:cubicBezTo>
                    <a:pt x="102" y="84"/>
                    <a:pt x="106" y="59"/>
                    <a:pt x="90" y="35"/>
                  </a:cubicBezTo>
                  <a:cubicBezTo>
                    <a:pt x="75" y="12"/>
                    <a:pt x="45" y="0"/>
                    <a:pt x="25" y="8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2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161732" y="7268640"/>
              <a:ext cx="197989" cy="194797"/>
            </a:xfrm>
            <a:custGeom>
              <a:avLst/>
              <a:gdLst>
                <a:gd name="T0" fmla="*/ 25 w 105"/>
                <a:gd name="T1" fmla="*/ 11 h 103"/>
                <a:gd name="T2" fmla="*/ 16 w 105"/>
                <a:gd name="T3" fmla="*/ 70 h 103"/>
                <a:gd name="T4" fmla="*/ 80 w 105"/>
                <a:gd name="T5" fmla="*/ 92 h 103"/>
                <a:gd name="T6" fmla="*/ 90 w 105"/>
                <a:gd name="T7" fmla="*/ 33 h 103"/>
                <a:gd name="T8" fmla="*/ 25 w 105"/>
                <a:gd name="T9" fmla="*/ 11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5" h="103">
                  <a:moveTo>
                    <a:pt x="25" y="11"/>
                  </a:moveTo>
                  <a:cubicBezTo>
                    <a:pt x="5" y="21"/>
                    <a:pt x="0" y="48"/>
                    <a:pt x="16" y="70"/>
                  </a:cubicBezTo>
                  <a:cubicBezTo>
                    <a:pt x="31" y="93"/>
                    <a:pt x="59" y="103"/>
                    <a:pt x="80" y="92"/>
                  </a:cubicBezTo>
                  <a:cubicBezTo>
                    <a:pt x="100" y="82"/>
                    <a:pt x="105" y="55"/>
                    <a:pt x="90" y="33"/>
                  </a:cubicBezTo>
                  <a:cubicBezTo>
                    <a:pt x="75" y="10"/>
                    <a:pt x="46" y="0"/>
                    <a:pt x="25" y="11"/>
                  </a:cubicBezTo>
                  <a:close/>
                </a:path>
              </a:pathLst>
            </a:custGeom>
            <a:solidFill>
              <a:srgbClr val="FFF8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2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172909" y="7047498"/>
              <a:ext cx="232318" cy="294590"/>
            </a:xfrm>
            <a:custGeom>
              <a:avLst/>
              <a:gdLst>
                <a:gd name="T0" fmla="*/ 92 w 123"/>
                <a:gd name="T1" fmla="*/ 0 h 156"/>
                <a:gd name="T2" fmla="*/ 10 w 123"/>
                <a:gd name="T3" fmla="*/ 112 h 156"/>
                <a:gd name="T4" fmla="*/ 10 w 123"/>
                <a:gd name="T5" fmla="*/ 149 h 156"/>
                <a:gd name="T6" fmla="*/ 10 w 123"/>
                <a:gd name="T7" fmla="*/ 149 h 156"/>
                <a:gd name="T8" fmla="*/ 40 w 123"/>
                <a:gd name="T9" fmla="*/ 144 h 156"/>
                <a:gd name="T10" fmla="*/ 104 w 123"/>
                <a:gd name="T11" fmla="*/ 56 h 156"/>
                <a:gd name="T12" fmla="*/ 92 w 123"/>
                <a:gd name="T13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" h="156">
                  <a:moveTo>
                    <a:pt x="92" y="0"/>
                  </a:moveTo>
                  <a:cubicBezTo>
                    <a:pt x="10" y="112"/>
                    <a:pt x="10" y="112"/>
                    <a:pt x="10" y="112"/>
                  </a:cubicBezTo>
                  <a:cubicBezTo>
                    <a:pt x="3" y="122"/>
                    <a:pt x="0" y="142"/>
                    <a:pt x="10" y="149"/>
                  </a:cubicBezTo>
                  <a:cubicBezTo>
                    <a:pt x="10" y="149"/>
                    <a:pt x="10" y="149"/>
                    <a:pt x="10" y="149"/>
                  </a:cubicBezTo>
                  <a:cubicBezTo>
                    <a:pt x="19" y="156"/>
                    <a:pt x="33" y="154"/>
                    <a:pt x="40" y="144"/>
                  </a:cubicBezTo>
                  <a:cubicBezTo>
                    <a:pt x="104" y="56"/>
                    <a:pt x="104" y="56"/>
                    <a:pt x="104" y="56"/>
                  </a:cubicBezTo>
                  <a:cubicBezTo>
                    <a:pt x="123" y="30"/>
                    <a:pt x="100" y="4"/>
                    <a:pt x="92" y="0"/>
                  </a:cubicBezTo>
                  <a:close/>
                </a:path>
              </a:pathLst>
            </a:custGeom>
            <a:solidFill>
              <a:srgbClr val="FFF8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225" name="Group 1224出自【趣你的PPT】(微信:qunideppt)：最优质的PPT资源库"/>
          <p:cNvGrpSpPr/>
          <p:nvPr/>
        </p:nvGrpSpPr>
        <p:grpSpPr>
          <a:xfrm>
            <a:off x="2369611" y="5396759"/>
            <a:ext cx="1108102" cy="1108107"/>
            <a:chOff x="2044375" y="5348613"/>
            <a:chExt cx="1108102" cy="1108107"/>
          </a:xfrm>
        </p:grpSpPr>
        <p:sp>
          <p:nvSpPr>
            <p:cNvPr id="1226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2044375" y="5348613"/>
              <a:ext cx="1108102" cy="1108107"/>
            </a:xfrm>
            <a:prstGeom prst="ellipse">
              <a:avLst/>
            </a:prstGeom>
            <a:solidFill>
              <a:srgbClr val="6A9D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27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2199254" y="5724635"/>
              <a:ext cx="647457" cy="458252"/>
            </a:xfrm>
            <a:prstGeom prst="rect">
              <a:avLst/>
            </a:prstGeom>
            <a:solidFill>
              <a:srgbClr val="FFC7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28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2312619" y="6083093"/>
              <a:ext cx="455056" cy="7983"/>
            </a:xfrm>
            <a:prstGeom prst="rect">
              <a:avLst/>
            </a:prstGeom>
            <a:solidFill>
              <a:srgbClr val="4370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29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2308627" y="5798083"/>
              <a:ext cx="7983" cy="289002"/>
            </a:xfrm>
            <a:prstGeom prst="rect">
              <a:avLst/>
            </a:prstGeom>
            <a:solidFill>
              <a:srgbClr val="4370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30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2395647" y="5798083"/>
              <a:ext cx="7185" cy="289002"/>
            </a:xfrm>
            <a:prstGeom prst="rect">
              <a:avLst/>
            </a:prstGeom>
            <a:solidFill>
              <a:srgbClr val="4370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31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2482666" y="5798083"/>
              <a:ext cx="7185" cy="289002"/>
            </a:xfrm>
            <a:prstGeom prst="rect">
              <a:avLst/>
            </a:prstGeom>
            <a:solidFill>
              <a:srgbClr val="4370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32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2569686" y="5798083"/>
              <a:ext cx="7185" cy="289002"/>
            </a:xfrm>
            <a:prstGeom prst="rect">
              <a:avLst/>
            </a:prstGeom>
            <a:solidFill>
              <a:srgbClr val="4370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3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655907" y="5798083"/>
              <a:ext cx="11975" cy="289002"/>
            </a:xfrm>
            <a:custGeom>
              <a:avLst/>
              <a:gdLst>
                <a:gd name="T0" fmla="*/ 15 w 15"/>
                <a:gd name="T1" fmla="*/ 0 h 362"/>
                <a:gd name="T2" fmla="*/ 10 w 15"/>
                <a:gd name="T3" fmla="*/ 362 h 362"/>
                <a:gd name="T4" fmla="*/ 0 w 15"/>
                <a:gd name="T5" fmla="*/ 362 h 362"/>
                <a:gd name="T6" fmla="*/ 5 w 15"/>
                <a:gd name="T7" fmla="*/ 0 h 362"/>
                <a:gd name="T8" fmla="*/ 15 w 15"/>
                <a:gd name="T9" fmla="*/ 0 h 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362">
                  <a:moveTo>
                    <a:pt x="15" y="0"/>
                  </a:moveTo>
                  <a:lnTo>
                    <a:pt x="10" y="362"/>
                  </a:lnTo>
                  <a:lnTo>
                    <a:pt x="0" y="362"/>
                  </a:lnTo>
                  <a:lnTo>
                    <a:pt x="5" y="0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4370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34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2742927" y="5798083"/>
              <a:ext cx="7983" cy="289002"/>
            </a:xfrm>
            <a:prstGeom prst="rect">
              <a:avLst/>
            </a:prstGeom>
            <a:solidFill>
              <a:srgbClr val="4370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35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2312619" y="6015234"/>
              <a:ext cx="455056" cy="7185"/>
            </a:xfrm>
            <a:prstGeom prst="rect">
              <a:avLst/>
            </a:prstGeom>
            <a:solidFill>
              <a:srgbClr val="4370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3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312619" y="5947374"/>
              <a:ext cx="455056" cy="9580"/>
            </a:xfrm>
            <a:custGeom>
              <a:avLst/>
              <a:gdLst>
                <a:gd name="T0" fmla="*/ 0 w 570"/>
                <a:gd name="T1" fmla="*/ 0 h 12"/>
                <a:gd name="T2" fmla="*/ 570 w 570"/>
                <a:gd name="T3" fmla="*/ 5 h 12"/>
                <a:gd name="T4" fmla="*/ 570 w 570"/>
                <a:gd name="T5" fmla="*/ 12 h 12"/>
                <a:gd name="T6" fmla="*/ 0 w 570"/>
                <a:gd name="T7" fmla="*/ 9 h 12"/>
                <a:gd name="T8" fmla="*/ 0 w 570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0" h="12">
                  <a:moveTo>
                    <a:pt x="0" y="0"/>
                  </a:moveTo>
                  <a:lnTo>
                    <a:pt x="570" y="5"/>
                  </a:lnTo>
                  <a:lnTo>
                    <a:pt x="570" y="12"/>
                  </a:lnTo>
                  <a:lnTo>
                    <a:pt x="0" y="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370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37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2312619" y="5881111"/>
              <a:ext cx="455056" cy="5588"/>
            </a:xfrm>
            <a:prstGeom prst="rect">
              <a:avLst/>
            </a:prstGeom>
            <a:solidFill>
              <a:srgbClr val="4370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38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2312619" y="5813252"/>
              <a:ext cx="455056" cy="5588"/>
            </a:xfrm>
            <a:prstGeom prst="rect">
              <a:avLst/>
            </a:prstGeom>
            <a:solidFill>
              <a:srgbClr val="4370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3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307031" y="5814848"/>
              <a:ext cx="443879" cy="273833"/>
            </a:xfrm>
            <a:custGeom>
              <a:avLst/>
              <a:gdLst>
                <a:gd name="T0" fmla="*/ 120 w 556"/>
                <a:gd name="T1" fmla="*/ 83 h 343"/>
                <a:gd name="T2" fmla="*/ 0 w 556"/>
                <a:gd name="T3" fmla="*/ 338 h 343"/>
                <a:gd name="T4" fmla="*/ 9 w 556"/>
                <a:gd name="T5" fmla="*/ 343 h 343"/>
                <a:gd name="T6" fmla="*/ 128 w 556"/>
                <a:gd name="T7" fmla="*/ 97 h 343"/>
                <a:gd name="T8" fmla="*/ 220 w 556"/>
                <a:gd name="T9" fmla="*/ 258 h 343"/>
                <a:gd name="T10" fmla="*/ 222 w 556"/>
                <a:gd name="T11" fmla="*/ 265 h 343"/>
                <a:gd name="T12" fmla="*/ 229 w 556"/>
                <a:gd name="T13" fmla="*/ 260 h 343"/>
                <a:gd name="T14" fmla="*/ 333 w 556"/>
                <a:gd name="T15" fmla="*/ 178 h 343"/>
                <a:gd name="T16" fmla="*/ 440 w 556"/>
                <a:gd name="T17" fmla="*/ 260 h 343"/>
                <a:gd name="T18" fmla="*/ 444 w 556"/>
                <a:gd name="T19" fmla="*/ 265 h 343"/>
                <a:gd name="T20" fmla="*/ 447 w 556"/>
                <a:gd name="T21" fmla="*/ 258 h 343"/>
                <a:gd name="T22" fmla="*/ 532 w 556"/>
                <a:gd name="T23" fmla="*/ 55 h 343"/>
                <a:gd name="T24" fmla="*/ 556 w 556"/>
                <a:gd name="T25" fmla="*/ 64 h 343"/>
                <a:gd name="T26" fmla="*/ 549 w 556"/>
                <a:gd name="T27" fmla="*/ 0 h 343"/>
                <a:gd name="T28" fmla="*/ 499 w 556"/>
                <a:gd name="T29" fmla="*/ 40 h 343"/>
                <a:gd name="T30" fmla="*/ 522 w 556"/>
                <a:gd name="T31" fmla="*/ 50 h 343"/>
                <a:gd name="T32" fmla="*/ 440 w 556"/>
                <a:gd name="T33" fmla="*/ 246 h 343"/>
                <a:gd name="T34" fmla="*/ 338 w 556"/>
                <a:gd name="T35" fmla="*/ 166 h 343"/>
                <a:gd name="T36" fmla="*/ 333 w 556"/>
                <a:gd name="T37" fmla="*/ 163 h 343"/>
                <a:gd name="T38" fmla="*/ 331 w 556"/>
                <a:gd name="T39" fmla="*/ 166 h 343"/>
                <a:gd name="T40" fmla="*/ 227 w 556"/>
                <a:gd name="T41" fmla="*/ 246 h 343"/>
                <a:gd name="T42" fmla="*/ 130 w 556"/>
                <a:gd name="T43" fmla="*/ 83 h 343"/>
                <a:gd name="T44" fmla="*/ 125 w 556"/>
                <a:gd name="T45" fmla="*/ 74 h 343"/>
                <a:gd name="T46" fmla="*/ 120 w 556"/>
                <a:gd name="T47" fmla="*/ 83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56" h="343">
                  <a:moveTo>
                    <a:pt x="120" y="83"/>
                  </a:moveTo>
                  <a:lnTo>
                    <a:pt x="0" y="338"/>
                  </a:lnTo>
                  <a:lnTo>
                    <a:pt x="9" y="343"/>
                  </a:lnTo>
                  <a:lnTo>
                    <a:pt x="128" y="97"/>
                  </a:lnTo>
                  <a:lnTo>
                    <a:pt x="220" y="258"/>
                  </a:lnTo>
                  <a:lnTo>
                    <a:pt x="222" y="265"/>
                  </a:lnTo>
                  <a:lnTo>
                    <a:pt x="229" y="260"/>
                  </a:lnTo>
                  <a:lnTo>
                    <a:pt x="333" y="178"/>
                  </a:lnTo>
                  <a:lnTo>
                    <a:pt x="440" y="260"/>
                  </a:lnTo>
                  <a:lnTo>
                    <a:pt x="444" y="265"/>
                  </a:lnTo>
                  <a:lnTo>
                    <a:pt x="447" y="258"/>
                  </a:lnTo>
                  <a:lnTo>
                    <a:pt x="532" y="55"/>
                  </a:lnTo>
                  <a:lnTo>
                    <a:pt x="556" y="64"/>
                  </a:lnTo>
                  <a:lnTo>
                    <a:pt x="549" y="0"/>
                  </a:lnTo>
                  <a:lnTo>
                    <a:pt x="499" y="40"/>
                  </a:lnTo>
                  <a:lnTo>
                    <a:pt x="522" y="50"/>
                  </a:lnTo>
                  <a:lnTo>
                    <a:pt x="440" y="246"/>
                  </a:lnTo>
                  <a:lnTo>
                    <a:pt x="338" y="166"/>
                  </a:lnTo>
                  <a:lnTo>
                    <a:pt x="333" y="163"/>
                  </a:lnTo>
                  <a:lnTo>
                    <a:pt x="331" y="166"/>
                  </a:lnTo>
                  <a:lnTo>
                    <a:pt x="227" y="246"/>
                  </a:lnTo>
                  <a:lnTo>
                    <a:pt x="130" y="83"/>
                  </a:lnTo>
                  <a:lnTo>
                    <a:pt x="125" y="74"/>
                  </a:lnTo>
                  <a:lnTo>
                    <a:pt x="120" y="83"/>
                  </a:lnTo>
                  <a:close/>
                </a:path>
              </a:pathLst>
            </a:custGeom>
            <a:solidFill>
              <a:srgbClr val="ED73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40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2299047" y="6096665"/>
              <a:ext cx="26345" cy="12774"/>
            </a:xfrm>
            <a:prstGeom prst="rect">
              <a:avLst/>
            </a:prstGeom>
            <a:solidFill>
              <a:srgbClr val="ED73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41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2386067" y="6096665"/>
              <a:ext cx="26345" cy="12774"/>
            </a:xfrm>
            <a:prstGeom prst="rect">
              <a:avLst/>
            </a:prstGeom>
            <a:solidFill>
              <a:srgbClr val="ED73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42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2473086" y="6096665"/>
              <a:ext cx="26345" cy="12774"/>
            </a:xfrm>
            <a:prstGeom prst="rect">
              <a:avLst/>
            </a:prstGeom>
            <a:solidFill>
              <a:srgbClr val="ED73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43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2560106" y="6096665"/>
              <a:ext cx="26345" cy="12774"/>
            </a:xfrm>
            <a:prstGeom prst="rect">
              <a:avLst/>
            </a:prstGeom>
            <a:solidFill>
              <a:srgbClr val="ED73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44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2647125" y="6096665"/>
              <a:ext cx="26345" cy="12774"/>
            </a:xfrm>
            <a:prstGeom prst="rect">
              <a:avLst/>
            </a:prstGeom>
            <a:solidFill>
              <a:srgbClr val="ED73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45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2733346" y="6096665"/>
              <a:ext cx="26345" cy="12774"/>
            </a:xfrm>
            <a:prstGeom prst="rect">
              <a:avLst/>
            </a:prstGeom>
            <a:solidFill>
              <a:srgbClr val="ED73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46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2276694" y="6011242"/>
              <a:ext cx="26345" cy="15169"/>
            </a:xfrm>
            <a:prstGeom prst="rect">
              <a:avLst/>
            </a:prstGeom>
            <a:solidFill>
              <a:srgbClr val="ED73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47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2276694" y="5944979"/>
              <a:ext cx="26345" cy="13572"/>
            </a:xfrm>
            <a:prstGeom prst="rect">
              <a:avLst/>
            </a:prstGeom>
            <a:solidFill>
              <a:srgbClr val="ED73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48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2276694" y="5877120"/>
              <a:ext cx="26345" cy="13572"/>
            </a:xfrm>
            <a:prstGeom prst="rect">
              <a:avLst/>
            </a:prstGeom>
            <a:solidFill>
              <a:srgbClr val="ED73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49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2276694" y="5817243"/>
              <a:ext cx="26345" cy="12774"/>
            </a:xfrm>
            <a:prstGeom prst="rect">
              <a:avLst/>
            </a:prstGeom>
            <a:solidFill>
              <a:srgbClr val="ED73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5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667882" y="5648792"/>
              <a:ext cx="350473" cy="222739"/>
            </a:xfrm>
            <a:custGeom>
              <a:avLst/>
              <a:gdLst>
                <a:gd name="T0" fmla="*/ 439 w 439"/>
                <a:gd name="T1" fmla="*/ 173 h 279"/>
                <a:gd name="T2" fmla="*/ 234 w 439"/>
                <a:gd name="T3" fmla="*/ 0 h 279"/>
                <a:gd name="T4" fmla="*/ 42 w 439"/>
                <a:gd name="T5" fmla="*/ 100 h 279"/>
                <a:gd name="T6" fmla="*/ 0 w 439"/>
                <a:gd name="T7" fmla="*/ 232 h 279"/>
                <a:gd name="T8" fmla="*/ 345 w 439"/>
                <a:gd name="T9" fmla="*/ 279 h 279"/>
                <a:gd name="T10" fmla="*/ 439 w 439"/>
                <a:gd name="T11" fmla="*/ 173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9" h="279">
                  <a:moveTo>
                    <a:pt x="439" y="173"/>
                  </a:moveTo>
                  <a:lnTo>
                    <a:pt x="234" y="0"/>
                  </a:lnTo>
                  <a:lnTo>
                    <a:pt x="42" y="100"/>
                  </a:lnTo>
                  <a:lnTo>
                    <a:pt x="0" y="232"/>
                  </a:lnTo>
                  <a:lnTo>
                    <a:pt x="345" y="279"/>
                  </a:lnTo>
                  <a:lnTo>
                    <a:pt x="439" y="173"/>
                  </a:ln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5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655907" y="5701483"/>
              <a:ext cx="151685" cy="232319"/>
            </a:xfrm>
            <a:custGeom>
              <a:avLst/>
              <a:gdLst>
                <a:gd name="T0" fmla="*/ 13 w 80"/>
                <a:gd name="T1" fmla="*/ 119 h 123"/>
                <a:gd name="T2" fmla="*/ 13 w 80"/>
                <a:gd name="T3" fmla="*/ 119 h 123"/>
                <a:gd name="T4" fmla="*/ 5 w 80"/>
                <a:gd name="T5" fmla="*/ 96 h 123"/>
                <a:gd name="T6" fmla="*/ 44 w 80"/>
                <a:gd name="T7" fmla="*/ 13 h 123"/>
                <a:gd name="T8" fmla="*/ 68 w 80"/>
                <a:gd name="T9" fmla="*/ 4 h 123"/>
                <a:gd name="T10" fmla="*/ 68 w 80"/>
                <a:gd name="T11" fmla="*/ 4 h 123"/>
                <a:gd name="T12" fmla="*/ 76 w 80"/>
                <a:gd name="T13" fmla="*/ 27 h 123"/>
                <a:gd name="T14" fmla="*/ 37 w 80"/>
                <a:gd name="T15" fmla="*/ 110 h 123"/>
                <a:gd name="T16" fmla="*/ 13 w 80"/>
                <a:gd name="T17" fmla="*/ 119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0" h="123">
                  <a:moveTo>
                    <a:pt x="13" y="119"/>
                  </a:moveTo>
                  <a:cubicBezTo>
                    <a:pt x="13" y="119"/>
                    <a:pt x="13" y="119"/>
                    <a:pt x="13" y="119"/>
                  </a:cubicBezTo>
                  <a:cubicBezTo>
                    <a:pt x="5" y="115"/>
                    <a:pt x="0" y="104"/>
                    <a:pt x="5" y="96"/>
                  </a:cubicBezTo>
                  <a:cubicBezTo>
                    <a:pt x="44" y="13"/>
                    <a:pt x="44" y="13"/>
                    <a:pt x="44" y="13"/>
                  </a:cubicBezTo>
                  <a:cubicBezTo>
                    <a:pt x="49" y="5"/>
                    <a:pt x="59" y="0"/>
                    <a:pt x="68" y="4"/>
                  </a:cubicBezTo>
                  <a:cubicBezTo>
                    <a:pt x="68" y="4"/>
                    <a:pt x="68" y="4"/>
                    <a:pt x="68" y="4"/>
                  </a:cubicBezTo>
                  <a:cubicBezTo>
                    <a:pt x="76" y="8"/>
                    <a:pt x="80" y="19"/>
                    <a:pt x="76" y="27"/>
                  </a:cubicBezTo>
                  <a:cubicBezTo>
                    <a:pt x="37" y="110"/>
                    <a:pt x="37" y="110"/>
                    <a:pt x="37" y="110"/>
                  </a:cubicBezTo>
                  <a:cubicBezTo>
                    <a:pt x="32" y="119"/>
                    <a:pt x="22" y="123"/>
                    <a:pt x="13" y="119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5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726161" y="5695894"/>
              <a:ext cx="122945" cy="240303"/>
            </a:xfrm>
            <a:custGeom>
              <a:avLst/>
              <a:gdLst>
                <a:gd name="T0" fmla="*/ 15 w 65"/>
                <a:gd name="T1" fmla="*/ 124 h 127"/>
                <a:gd name="T2" fmla="*/ 15 w 65"/>
                <a:gd name="T3" fmla="*/ 124 h 127"/>
                <a:gd name="T4" fmla="*/ 3 w 65"/>
                <a:gd name="T5" fmla="*/ 103 h 127"/>
                <a:gd name="T6" fmla="*/ 29 w 65"/>
                <a:gd name="T7" fmla="*/ 15 h 127"/>
                <a:gd name="T8" fmla="*/ 51 w 65"/>
                <a:gd name="T9" fmla="*/ 2 h 127"/>
                <a:gd name="T10" fmla="*/ 51 w 65"/>
                <a:gd name="T11" fmla="*/ 2 h 127"/>
                <a:gd name="T12" fmla="*/ 63 w 65"/>
                <a:gd name="T13" fmla="*/ 24 h 127"/>
                <a:gd name="T14" fmla="*/ 37 w 65"/>
                <a:gd name="T15" fmla="*/ 112 h 127"/>
                <a:gd name="T16" fmla="*/ 15 w 65"/>
                <a:gd name="T17" fmla="*/ 124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5" h="127">
                  <a:moveTo>
                    <a:pt x="15" y="124"/>
                  </a:moveTo>
                  <a:cubicBezTo>
                    <a:pt x="15" y="124"/>
                    <a:pt x="15" y="124"/>
                    <a:pt x="15" y="124"/>
                  </a:cubicBezTo>
                  <a:cubicBezTo>
                    <a:pt x="6" y="122"/>
                    <a:pt x="0" y="112"/>
                    <a:pt x="3" y="103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32" y="6"/>
                    <a:pt x="41" y="0"/>
                    <a:pt x="51" y="2"/>
                  </a:cubicBezTo>
                  <a:cubicBezTo>
                    <a:pt x="51" y="2"/>
                    <a:pt x="51" y="2"/>
                    <a:pt x="51" y="2"/>
                  </a:cubicBezTo>
                  <a:cubicBezTo>
                    <a:pt x="60" y="5"/>
                    <a:pt x="65" y="14"/>
                    <a:pt x="63" y="24"/>
                  </a:cubicBezTo>
                  <a:cubicBezTo>
                    <a:pt x="37" y="112"/>
                    <a:pt x="37" y="112"/>
                    <a:pt x="37" y="112"/>
                  </a:cubicBezTo>
                  <a:cubicBezTo>
                    <a:pt x="34" y="121"/>
                    <a:pt x="25" y="127"/>
                    <a:pt x="15" y="124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5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799609" y="5690306"/>
              <a:ext cx="67859" cy="240303"/>
            </a:xfrm>
            <a:custGeom>
              <a:avLst/>
              <a:gdLst>
                <a:gd name="T0" fmla="*/ 18 w 36"/>
                <a:gd name="T1" fmla="*/ 127 h 127"/>
                <a:gd name="T2" fmla="*/ 18 w 36"/>
                <a:gd name="T3" fmla="*/ 127 h 127"/>
                <a:gd name="T4" fmla="*/ 0 w 36"/>
                <a:gd name="T5" fmla="*/ 109 h 127"/>
                <a:gd name="T6" fmla="*/ 1 w 36"/>
                <a:gd name="T7" fmla="*/ 18 h 127"/>
                <a:gd name="T8" fmla="*/ 18 w 36"/>
                <a:gd name="T9" fmla="*/ 0 h 127"/>
                <a:gd name="T10" fmla="*/ 18 w 36"/>
                <a:gd name="T11" fmla="*/ 0 h 127"/>
                <a:gd name="T12" fmla="*/ 36 w 36"/>
                <a:gd name="T13" fmla="*/ 17 h 127"/>
                <a:gd name="T14" fmla="*/ 35 w 36"/>
                <a:gd name="T15" fmla="*/ 109 h 127"/>
                <a:gd name="T16" fmla="*/ 18 w 36"/>
                <a:gd name="T17" fmla="*/ 127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127">
                  <a:moveTo>
                    <a:pt x="18" y="127"/>
                  </a:moveTo>
                  <a:cubicBezTo>
                    <a:pt x="18" y="127"/>
                    <a:pt x="18" y="127"/>
                    <a:pt x="18" y="127"/>
                  </a:cubicBezTo>
                  <a:cubicBezTo>
                    <a:pt x="8" y="127"/>
                    <a:pt x="0" y="119"/>
                    <a:pt x="0" y="109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8"/>
                    <a:pt x="9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8" y="0"/>
                    <a:pt x="36" y="7"/>
                    <a:pt x="36" y="17"/>
                  </a:cubicBezTo>
                  <a:cubicBezTo>
                    <a:pt x="35" y="109"/>
                    <a:pt x="35" y="109"/>
                    <a:pt x="35" y="109"/>
                  </a:cubicBezTo>
                  <a:cubicBezTo>
                    <a:pt x="35" y="118"/>
                    <a:pt x="27" y="126"/>
                    <a:pt x="18" y="127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5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850703" y="5741400"/>
              <a:ext cx="249083" cy="215554"/>
            </a:xfrm>
            <a:custGeom>
              <a:avLst/>
              <a:gdLst>
                <a:gd name="T0" fmla="*/ 64 w 132"/>
                <a:gd name="T1" fmla="*/ 11 h 114"/>
                <a:gd name="T2" fmla="*/ 129 w 132"/>
                <a:gd name="T3" fmla="*/ 73 h 114"/>
                <a:gd name="T4" fmla="*/ 57 w 132"/>
                <a:gd name="T5" fmla="*/ 110 h 114"/>
                <a:gd name="T6" fmla="*/ 2 w 132"/>
                <a:gd name="T7" fmla="*/ 63 h 114"/>
                <a:gd name="T8" fmla="*/ 64 w 132"/>
                <a:gd name="T9" fmla="*/ 11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" h="114">
                  <a:moveTo>
                    <a:pt x="64" y="11"/>
                  </a:moveTo>
                  <a:cubicBezTo>
                    <a:pt x="99" y="0"/>
                    <a:pt x="132" y="47"/>
                    <a:pt x="129" y="73"/>
                  </a:cubicBezTo>
                  <a:cubicBezTo>
                    <a:pt x="125" y="98"/>
                    <a:pt x="94" y="114"/>
                    <a:pt x="57" y="110"/>
                  </a:cubicBezTo>
                  <a:cubicBezTo>
                    <a:pt x="21" y="107"/>
                    <a:pt x="0" y="77"/>
                    <a:pt x="2" y="63"/>
                  </a:cubicBezTo>
                  <a:cubicBezTo>
                    <a:pt x="5" y="50"/>
                    <a:pt x="29" y="22"/>
                    <a:pt x="64" y="11"/>
                  </a:cubicBezTo>
                  <a:close/>
                </a:path>
              </a:pathLst>
            </a:custGeom>
            <a:solidFill>
              <a:srgbClr val="FFF8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5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816374" y="5603286"/>
              <a:ext cx="241898" cy="226731"/>
            </a:xfrm>
            <a:custGeom>
              <a:avLst/>
              <a:gdLst>
                <a:gd name="T0" fmla="*/ 123 w 128"/>
                <a:gd name="T1" fmla="*/ 107 h 120"/>
                <a:gd name="T2" fmla="*/ 123 w 128"/>
                <a:gd name="T3" fmla="*/ 107 h 120"/>
                <a:gd name="T4" fmla="*/ 99 w 128"/>
                <a:gd name="T5" fmla="*/ 113 h 120"/>
                <a:gd name="T6" fmla="*/ 12 w 128"/>
                <a:gd name="T7" fmla="*/ 35 h 120"/>
                <a:gd name="T8" fmla="*/ 5 w 128"/>
                <a:gd name="T9" fmla="*/ 11 h 120"/>
                <a:gd name="T10" fmla="*/ 5 w 128"/>
                <a:gd name="T11" fmla="*/ 11 h 120"/>
                <a:gd name="T12" fmla="*/ 29 w 128"/>
                <a:gd name="T13" fmla="*/ 5 h 120"/>
                <a:gd name="T14" fmla="*/ 117 w 128"/>
                <a:gd name="T15" fmla="*/ 83 h 120"/>
                <a:gd name="T16" fmla="*/ 123 w 128"/>
                <a:gd name="T17" fmla="*/ 107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8" h="120">
                  <a:moveTo>
                    <a:pt x="123" y="107"/>
                  </a:moveTo>
                  <a:cubicBezTo>
                    <a:pt x="123" y="107"/>
                    <a:pt x="123" y="107"/>
                    <a:pt x="123" y="107"/>
                  </a:cubicBezTo>
                  <a:cubicBezTo>
                    <a:pt x="118" y="115"/>
                    <a:pt x="106" y="120"/>
                    <a:pt x="99" y="113"/>
                  </a:cubicBezTo>
                  <a:cubicBezTo>
                    <a:pt x="12" y="35"/>
                    <a:pt x="12" y="35"/>
                    <a:pt x="12" y="35"/>
                  </a:cubicBezTo>
                  <a:cubicBezTo>
                    <a:pt x="4" y="29"/>
                    <a:pt x="0" y="20"/>
                    <a:pt x="5" y="11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10" y="3"/>
                    <a:pt x="21" y="0"/>
                    <a:pt x="29" y="5"/>
                  </a:cubicBezTo>
                  <a:cubicBezTo>
                    <a:pt x="117" y="83"/>
                    <a:pt x="117" y="83"/>
                    <a:pt x="117" y="83"/>
                  </a:cubicBezTo>
                  <a:cubicBezTo>
                    <a:pt x="124" y="89"/>
                    <a:pt x="128" y="98"/>
                    <a:pt x="123" y="107"/>
                  </a:cubicBezTo>
                  <a:close/>
                </a:path>
              </a:pathLst>
            </a:custGeom>
            <a:solidFill>
              <a:srgbClr val="FFF8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5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684647" y="5605681"/>
              <a:ext cx="205973" cy="130131"/>
            </a:xfrm>
            <a:custGeom>
              <a:avLst/>
              <a:gdLst>
                <a:gd name="T0" fmla="*/ 3 w 109"/>
                <a:gd name="T1" fmla="*/ 55 h 69"/>
                <a:gd name="T2" fmla="*/ 3 w 109"/>
                <a:gd name="T3" fmla="*/ 55 h 69"/>
                <a:gd name="T4" fmla="*/ 13 w 109"/>
                <a:gd name="T5" fmla="*/ 33 h 69"/>
                <a:gd name="T6" fmla="*/ 83 w 109"/>
                <a:gd name="T7" fmla="*/ 3 h 69"/>
                <a:gd name="T8" fmla="*/ 105 w 109"/>
                <a:gd name="T9" fmla="*/ 13 h 69"/>
                <a:gd name="T10" fmla="*/ 105 w 109"/>
                <a:gd name="T11" fmla="*/ 13 h 69"/>
                <a:gd name="T12" fmla="*/ 95 w 109"/>
                <a:gd name="T13" fmla="*/ 36 h 69"/>
                <a:gd name="T14" fmla="*/ 26 w 109"/>
                <a:gd name="T15" fmla="*/ 66 h 69"/>
                <a:gd name="T16" fmla="*/ 3 w 109"/>
                <a:gd name="T17" fmla="*/ 55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9" h="69">
                  <a:moveTo>
                    <a:pt x="3" y="55"/>
                  </a:moveTo>
                  <a:cubicBezTo>
                    <a:pt x="3" y="55"/>
                    <a:pt x="3" y="55"/>
                    <a:pt x="3" y="55"/>
                  </a:cubicBezTo>
                  <a:cubicBezTo>
                    <a:pt x="0" y="46"/>
                    <a:pt x="4" y="36"/>
                    <a:pt x="13" y="33"/>
                  </a:cubicBezTo>
                  <a:cubicBezTo>
                    <a:pt x="83" y="3"/>
                    <a:pt x="83" y="3"/>
                    <a:pt x="83" y="3"/>
                  </a:cubicBezTo>
                  <a:cubicBezTo>
                    <a:pt x="92" y="0"/>
                    <a:pt x="102" y="4"/>
                    <a:pt x="105" y="13"/>
                  </a:cubicBezTo>
                  <a:cubicBezTo>
                    <a:pt x="105" y="13"/>
                    <a:pt x="105" y="13"/>
                    <a:pt x="105" y="13"/>
                  </a:cubicBezTo>
                  <a:cubicBezTo>
                    <a:pt x="109" y="22"/>
                    <a:pt x="104" y="33"/>
                    <a:pt x="95" y="36"/>
                  </a:cubicBezTo>
                  <a:cubicBezTo>
                    <a:pt x="26" y="66"/>
                    <a:pt x="26" y="66"/>
                    <a:pt x="26" y="66"/>
                  </a:cubicBezTo>
                  <a:cubicBezTo>
                    <a:pt x="17" y="69"/>
                    <a:pt x="7" y="64"/>
                    <a:pt x="3" y="55"/>
                  </a:cubicBezTo>
                  <a:close/>
                </a:path>
              </a:pathLst>
            </a:custGeom>
            <a:solidFill>
              <a:srgbClr val="FFF8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5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586451" y="5663961"/>
              <a:ext cx="167652" cy="222739"/>
            </a:xfrm>
            <a:custGeom>
              <a:avLst/>
              <a:gdLst>
                <a:gd name="T0" fmla="*/ 11 w 89"/>
                <a:gd name="T1" fmla="*/ 113 h 118"/>
                <a:gd name="T2" fmla="*/ 11 w 89"/>
                <a:gd name="T3" fmla="*/ 113 h 118"/>
                <a:gd name="T4" fmla="*/ 5 w 89"/>
                <a:gd name="T5" fmla="*/ 89 h 118"/>
                <a:gd name="T6" fmla="*/ 54 w 89"/>
                <a:gd name="T7" fmla="*/ 11 h 118"/>
                <a:gd name="T8" fmla="*/ 78 w 89"/>
                <a:gd name="T9" fmla="*/ 5 h 118"/>
                <a:gd name="T10" fmla="*/ 78 w 89"/>
                <a:gd name="T11" fmla="*/ 5 h 118"/>
                <a:gd name="T12" fmla="*/ 84 w 89"/>
                <a:gd name="T13" fmla="*/ 29 h 118"/>
                <a:gd name="T14" fmla="*/ 35 w 89"/>
                <a:gd name="T15" fmla="*/ 107 h 118"/>
                <a:gd name="T16" fmla="*/ 11 w 89"/>
                <a:gd name="T17" fmla="*/ 113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9" h="118">
                  <a:moveTo>
                    <a:pt x="11" y="113"/>
                  </a:moveTo>
                  <a:cubicBezTo>
                    <a:pt x="11" y="113"/>
                    <a:pt x="11" y="113"/>
                    <a:pt x="11" y="113"/>
                  </a:cubicBezTo>
                  <a:cubicBezTo>
                    <a:pt x="3" y="108"/>
                    <a:pt x="0" y="98"/>
                    <a:pt x="5" y="89"/>
                  </a:cubicBezTo>
                  <a:cubicBezTo>
                    <a:pt x="54" y="11"/>
                    <a:pt x="54" y="11"/>
                    <a:pt x="54" y="11"/>
                  </a:cubicBezTo>
                  <a:cubicBezTo>
                    <a:pt x="59" y="3"/>
                    <a:pt x="69" y="0"/>
                    <a:pt x="78" y="5"/>
                  </a:cubicBezTo>
                  <a:cubicBezTo>
                    <a:pt x="78" y="5"/>
                    <a:pt x="78" y="5"/>
                    <a:pt x="78" y="5"/>
                  </a:cubicBezTo>
                  <a:cubicBezTo>
                    <a:pt x="86" y="10"/>
                    <a:pt x="89" y="21"/>
                    <a:pt x="84" y="29"/>
                  </a:cubicBezTo>
                  <a:cubicBezTo>
                    <a:pt x="35" y="107"/>
                    <a:pt x="35" y="107"/>
                    <a:pt x="35" y="107"/>
                  </a:cubicBezTo>
                  <a:cubicBezTo>
                    <a:pt x="30" y="115"/>
                    <a:pt x="20" y="118"/>
                    <a:pt x="11" y="113"/>
                  </a:cubicBezTo>
                  <a:close/>
                </a:path>
              </a:pathLst>
            </a:custGeom>
            <a:solidFill>
              <a:srgbClr val="FFF8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5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801206" y="5600093"/>
              <a:ext cx="204376" cy="265850"/>
            </a:xfrm>
            <a:custGeom>
              <a:avLst/>
              <a:gdLst>
                <a:gd name="T0" fmla="*/ 5 w 108"/>
                <a:gd name="T1" fmla="*/ 52 h 141"/>
                <a:gd name="T2" fmla="*/ 37 w 108"/>
                <a:gd name="T3" fmla="*/ 120 h 141"/>
                <a:gd name="T4" fmla="*/ 108 w 108"/>
                <a:gd name="T5" fmla="*/ 141 h 141"/>
                <a:gd name="T6" fmla="*/ 99 w 108"/>
                <a:gd name="T7" fmla="*/ 73 h 141"/>
                <a:gd name="T8" fmla="*/ 5 w 108"/>
                <a:gd name="T9" fmla="*/ 5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" h="141">
                  <a:moveTo>
                    <a:pt x="5" y="52"/>
                  </a:moveTo>
                  <a:cubicBezTo>
                    <a:pt x="18" y="62"/>
                    <a:pt x="73" y="99"/>
                    <a:pt x="37" y="120"/>
                  </a:cubicBezTo>
                  <a:cubicBezTo>
                    <a:pt x="0" y="140"/>
                    <a:pt x="108" y="141"/>
                    <a:pt x="108" y="141"/>
                  </a:cubicBezTo>
                  <a:cubicBezTo>
                    <a:pt x="99" y="73"/>
                    <a:pt x="99" y="73"/>
                    <a:pt x="99" y="73"/>
                  </a:cubicBezTo>
                  <a:cubicBezTo>
                    <a:pt x="99" y="73"/>
                    <a:pt x="50" y="0"/>
                    <a:pt x="5" y="52"/>
                  </a:cubicBezTo>
                  <a:close/>
                </a:path>
              </a:pathLst>
            </a:custGeom>
            <a:solidFill>
              <a:srgbClr val="FFF8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5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958479" y="5741400"/>
              <a:ext cx="149290" cy="200385"/>
            </a:xfrm>
            <a:custGeom>
              <a:avLst/>
              <a:gdLst>
                <a:gd name="T0" fmla="*/ 42 w 187"/>
                <a:gd name="T1" fmla="*/ 0 h 251"/>
                <a:gd name="T2" fmla="*/ 0 w 187"/>
                <a:gd name="T3" fmla="*/ 206 h 251"/>
                <a:gd name="T4" fmla="*/ 120 w 187"/>
                <a:gd name="T5" fmla="*/ 251 h 251"/>
                <a:gd name="T6" fmla="*/ 187 w 187"/>
                <a:gd name="T7" fmla="*/ 50 h 251"/>
                <a:gd name="T8" fmla="*/ 42 w 187"/>
                <a:gd name="T9" fmla="*/ 0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7" h="251">
                  <a:moveTo>
                    <a:pt x="42" y="0"/>
                  </a:moveTo>
                  <a:lnTo>
                    <a:pt x="0" y="206"/>
                  </a:lnTo>
                  <a:lnTo>
                    <a:pt x="120" y="251"/>
                  </a:lnTo>
                  <a:lnTo>
                    <a:pt x="187" y="50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FFF8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6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027935" y="5760561"/>
              <a:ext cx="124542" cy="241101"/>
            </a:xfrm>
            <a:custGeom>
              <a:avLst/>
              <a:gdLst>
                <a:gd name="T0" fmla="*/ 37 w 66"/>
                <a:gd name="T1" fmla="*/ 0 h 128"/>
                <a:gd name="T2" fmla="*/ 0 w 66"/>
                <a:gd name="T3" fmla="*/ 108 h 128"/>
                <a:gd name="T4" fmla="*/ 58 w 66"/>
                <a:gd name="T5" fmla="*/ 128 h 128"/>
                <a:gd name="T6" fmla="*/ 64 w 66"/>
                <a:gd name="T7" fmla="*/ 111 h 128"/>
                <a:gd name="T8" fmla="*/ 66 w 66"/>
                <a:gd name="T9" fmla="*/ 76 h 128"/>
                <a:gd name="T10" fmla="*/ 58 w 66"/>
                <a:gd name="T11" fmla="*/ 7 h 128"/>
                <a:gd name="T12" fmla="*/ 37 w 66"/>
                <a:gd name="T13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6" h="128">
                  <a:moveTo>
                    <a:pt x="37" y="0"/>
                  </a:moveTo>
                  <a:cubicBezTo>
                    <a:pt x="0" y="108"/>
                    <a:pt x="0" y="108"/>
                    <a:pt x="0" y="108"/>
                  </a:cubicBezTo>
                  <a:cubicBezTo>
                    <a:pt x="58" y="128"/>
                    <a:pt x="58" y="128"/>
                    <a:pt x="58" y="128"/>
                  </a:cubicBezTo>
                  <a:cubicBezTo>
                    <a:pt x="64" y="111"/>
                    <a:pt x="64" y="111"/>
                    <a:pt x="64" y="111"/>
                  </a:cubicBezTo>
                  <a:cubicBezTo>
                    <a:pt x="65" y="100"/>
                    <a:pt x="66" y="88"/>
                    <a:pt x="66" y="76"/>
                  </a:cubicBezTo>
                  <a:cubicBezTo>
                    <a:pt x="66" y="52"/>
                    <a:pt x="63" y="29"/>
                    <a:pt x="58" y="7"/>
                  </a:cubicBezTo>
                  <a:lnTo>
                    <a:pt x="37" y="0"/>
                  </a:lnTo>
                  <a:close/>
                </a:path>
              </a:pathLst>
            </a:custGeom>
            <a:solidFill>
              <a:srgbClr val="ED73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6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586451" y="5541015"/>
              <a:ext cx="289001" cy="392787"/>
            </a:xfrm>
            <a:custGeom>
              <a:avLst/>
              <a:gdLst>
                <a:gd name="T0" fmla="*/ 7 w 153"/>
                <a:gd name="T1" fmla="*/ 175 h 208"/>
                <a:gd name="T2" fmla="*/ 0 w 153"/>
                <a:gd name="T3" fmla="*/ 208 h 208"/>
                <a:gd name="T4" fmla="*/ 30 w 153"/>
                <a:gd name="T5" fmla="*/ 191 h 208"/>
                <a:gd name="T6" fmla="*/ 151 w 153"/>
                <a:gd name="T7" fmla="*/ 21 h 208"/>
                <a:gd name="T8" fmla="*/ 149 w 153"/>
                <a:gd name="T9" fmla="*/ 10 h 208"/>
                <a:gd name="T10" fmla="*/ 139 w 153"/>
                <a:gd name="T11" fmla="*/ 3 h 208"/>
                <a:gd name="T12" fmla="*/ 129 w 153"/>
                <a:gd name="T13" fmla="*/ 4 h 208"/>
                <a:gd name="T14" fmla="*/ 7 w 153"/>
                <a:gd name="T15" fmla="*/ 175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3" h="208">
                  <a:moveTo>
                    <a:pt x="7" y="175"/>
                  </a:moveTo>
                  <a:cubicBezTo>
                    <a:pt x="0" y="208"/>
                    <a:pt x="0" y="208"/>
                    <a:pt x="0" y="208"/>
                  </a:cubicBezTo>
                  <a:cubicBezTo>
                    <a:pt x="30" y="191"/>
                    <a:pt x="30" y="191"/>
                    <a:pt x="30" y="191"/>
                  </a:cubicBezTo>
                  <a:cubicBezTo>
                    <a:pt x="151" y="21"/>
                    <a:pt x="151" y="21"/>
                    <a:pt x="151" y="21"/>
                  </a:cubicBezTo>
                  <a:cubicBezTo>
                    <a:pt x="153" y="17"/>
                    <a:pt x="153" y="13"/>
                    <a:pt x="149" y="10"/>
                  </a:cubicBezTo>
                  <a:cubicBezTo>
                    <a:pt x="139" y="3"/>
                    <a:pt x="139" y="3"/>
                    <a:pt x="139" y="3"/>
                  </a:cubicBezTo>
                  <a:cubicBezTo>
                    <a:pt x="136" y="0"/>
                    <a:pt x="131" y="1"/>
                    <a:pt x="129" y="4"/>
                  </a:cubicBezTo>
                  <a:lnTo>
                    <a:pt x="7" y="175"/>
                  </a:lnTo>
                  <a:close/>
                </a:path>
              </a:pathLst>
            </a:custGeom>
            <a:solidFill>
              <a:srgbClr val="4370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6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586451" y="5913045"/>
              <a:ext cx="18362" cy="20757"/>
            </a:xfrm>
            <a:custGeom>
              <a:avLst/>
              <a:gdLst>
                <a:gd name="T0" fmla="*/ 3 w 10"/>
                <a:gd name="T1" fmla="*/ 0 h 11"/>
                <a:gd name="T2" fmla="*/ 0 w 10"/>
                <a:gd name="T3" fmla="*/ 11 h 11"/>
                <a:gd name="T4" fmla="*/ 10 w 10"/>
                <a:gd name="T5" fmla="*/ 5 h 11"/>
                <a:gd name="T6" fmla="*/ 6 w 10"/>
                <a:gd name="T7" fmla="*/ 2 h 11"/>
                <a:gd name="T8" fmla="*/ 3 w 10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1">
                  <a:moveTo>
                    <a:pt x="3" y="0"/>
                  </a:moveTo>
                  <a:cubicBezTo>
                    <a:pt x="0" y="11"/>
                    <a:pt x="0" y="11"/>
                    <a:pt x="0" y="11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9" y="4"/>
                    <a:pt x="8" y="3"/>
                    <a:pt x="6" y="2"/>
                  </a:cubicBezTo>
                  <a:cubicBezTo>
                    <a:pt x="5" y="1"/>
                    <a:pt x="4" y="1"/>
                    <a:pt x="3" y="0"/>
                  </a:cubicBezTo>
                  <a:close/>
                </a:path>
              </a:pathLst>
            </a:custGeom>
            <a:solidFill>
              <a:srgbClr val="4370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6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650319" y="5813252"/>
              <a:ext cx="269840" cy="90213"/>
            </a:xfrm>
            <a:custGeom>
              <a:avLst/>
              <a:gdLst>
                <a:gd name="T0" fmla="*/ 143 w 143"/>
                <a:gd name="T1" fmla="*/ 26 h 48"/>
                <a:gd name="T2" fmla="*/ 143 w 143"/>
                <a:gd name="T3" fmla="*/ 26 h 48"/>
                <a:gd name="T4" fmla="*/ 122 w 143"/>
                <a:gd name="T5" fmla="*/ 47 h 48"/>
                <a:gd name="T6" fmla="*/ 20 w 143"/>
                <a:gd name="T7" fmla="*/ 41 h 48"/>
                <a:gd name="T8" fmla="*/ 0 w 143"/>
                <a:gd name="T9" fmla="*/ 20 h 48"/>
                <a:gd name="T10" fmla="*/ 0 w 143"/>
                <a:gd name="T11" fmla="*/ 20 h 48"/>
                <a:gd name="T12" fmla="*/ 20 w 143"/>
                <a:gd name="T13" fmla="*/ 0 h 48"/>
                <a:gd name="T14" fmla="*/ 122 w 143"/>
                <a:gd name="T15" fmla="*/ 6 h 48"/>
                <a:gd name="T16" fmla="*/ 143 w 143"/>
                <a:gd name="T17" fmla="*/ 26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3" h="48">
                  <a:moveTo>
                    <a:pt x="143" y="26"/>
                  </a:moveTo>
                  <a:cubicBezTo>
                    <a:pt x="143" y="26"/>
                    <a:pt x="143" y="26"/>
                    <a:pt x="143" y="26"/>
                  </a:cubicBezTo>
                  <a:cubicBezTo>
                    <a:pt x="143" y="37"/>
                    <a:pt x="134" y="48"/>
                    <a:pt x="122" y="47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9" y="40"/>
                    <a:pt x="0" y="32"/>
                    <a:pt x="0" y="2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122" y="6"/>
                    <a:pt x="122" y="6"/>
                    <a:pt x="122" y="6"/>
                  </a:cubicBezTo>
                  <a:cubicBezTo>
                    <a:pt x="133" y="6"/>
                    <a:pt x="143" y="15"/>
                    <a:pt x="143" y="26"/>
                  </a:cubicBezTo>
                  <a:close/>
                </a:path>
              </a:pathLst>
            </a:custGeom>
            <a:solidFill>
              <a:srgbClr val="FFF8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264" name="Group 1263出自【趣你的PPT】(微信:qunideppt)：最优质的PPT资源库"/>
          <p:cNvGrpSpPr/>
          <p:nvPr/>
        </p:nvGrpSpPr>
        <p:grpSpPr>
          <a:xfrm>
            <a:off x="3947006" y="5396759"/>
            <a:ext cx="1106505" cy="1108107"/>
            <a:chOff x="3341685" y="5348613"/>
            <a:chExt cx="1106505" cy="1108107"/>
          </a:xfrm>
        </p:grpSpPr>
        <p:sp>
          <p:nvSpPr>
            <p:cNvPr id="1265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3341685" y="5348613"/>
              <a:ext cx="1106505" cy="1108107"/>
            </a:xfrm>
            <a:prstGeom prst="ellipse">
              <a:avLst/>
            </a:prstGeom>
            <a:solidFill>
              <a:srgbClr val="80BA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6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498160" y="5739804"/>
              <a:ext cx="792756" cy="530103"/>
            </a:xfrm>
            <a:custGeom>
              <a:avLst/>
              <a:gdLst>
                <a:gd name="T0" fmla="*/ 42 w 420"/>
                <a:gd name="T1" fmla="*/ 0 h 281"/>
                <a:gd name="T2" fmla="*/ 378 w 420"/>
                <a:gd name="T3" fmla="*/ 0 h 281"/>
                <a:gd name="T4" fmla="*/ 420 w 420"/>
                <a:gd name="T5" fmla="*/ 42 h 281"/>
                <a:gd name="T6" fmla="*/ 420 w 420"/>
                <a:gd name="T7" fmla="*/ 239 h 281"/>
                <a:gd name="T8" fmla="*/ 378 w 420"/>
                <a:gd name="T9" fmla="*/ 281 h 281"/>
                <a:gd name="T10" fmla="*/ 42 w 420"/>
                <a:gd name="T11" fmla="*/ 281 h 281"/>
                <a:gd name="T12" fmla="*/ 0 w 420"/>
                <a:gd name="T13" fmla="*/ 239 h 281"/>
                <a:gd name="T14" fmla="*/ 0 w 420"/>
                <a:gd name="T15" fmla="*/ 42 h 281"/>
                <a:gd name="T16" fmla="*/ 42 w 420"/>
                <a:gd name="T17" fmla="*/ 0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0" h="281">
                  <a:moveTo>
                    <a:pt x="42" y="0"/>
                  </a:moveTo>
                  <a:cubicBezTo>
                    <a:pt x="378" y="0"/>
                    <a:pt x="378" y="0"/>
                    <a:pt x="378" y="0"/>
                  </a:cubicBezTo>
                  <a:cubicBezTo>
                    <a:pt x="401" y="0"/>
                    <a:pt x="420" y="19"/>
                    <a:pt x="420" y="42"/>
                  </a:cubicBezTo>
                  <a:cubicBezTo>
                    <a:pt x="420" y="239"/>
                    <a:pt x="420" y="239"/>
                    <a:pt x="420" y="239"/>
                  </a:cubicBezTo>
                  <a:cubicBezTo>
                    <a:pt x="420" y="262"/>
                    <a:pt x="401" y="281"/>
                    <a:pt x="378" y="281"/>
                  </a:cubicBezTo>
                  <a:cubicBezTo>
                    <a:pt x="42" y="281"/>
                    <a:pt x="42" y="281"/>
                    <a:pt x="42" y="281"/>
                  </a:cubicBezTo>
                  <a:cubicBezTo>
                    <a:pt x="19" y="281"/>
                    <a:pt x="0" y="262"/>
                    <a:pt x="0" y="239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lose/>
                </a:path>
              </a:pathLst>
            </a:custGeom>
            <a:solidFill>
              <a:srgbClr val="FFC7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6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758420" y="5612866"/>
              <a:ext cx="272235" cy="166056"/>
            </a:xfrm>
            <a:custGeom>
              <a:avLst/>
              <a:gdLst>
                <a:gd name="T0" fmla="*/ 13 w 144"/>
                <a:gd name="T1" fmla="*/ 0 h 88"/>
                <a:gd name="T2" fmla="*/ 131 w 144"/>
                <a:gd name="T3" fmla="*/ 0 h 88"/>
                <a:gd name="T4" fmla="*/ 144 w 144"/>
                <a:gd name="T5" fmla="*/ 13 h 88"/>
                <a:gd name="T6" fmla="*/ 144 w 144"/>
                <a:gd name="T7" fmla="*/ 75 h 88"/>
                <a:gd name="T8" fmla="*/ 131 w 144"/>
                <a:gd name="T9" fmla="*/ 88 h 88"/>
                <a:gd name="T10" fmla="*/ 127 w 144"/>
                <a:gd name="T11" fmla="*/ 88 h 88"/>
                <a:gd name="T12" fmla="*/ 127 w 144"/>
                <a:gd name="T13" fmla="*/ 28 h 88"/>
                <a:gd name="T14" fmla="*/ 119 w 144"/>
                <a:gd name="T15" fmla="*/ 20 h 88"/>
                <a:gd name="T16" fmla="*/ 25 w 144"/>
                <a:gd name="T17" fmla="*/ 20 h 88"/>
                <a:gd name="T18" fmla="*/ 17 w 144"/>
                <a:gd name="T19" fmla="*/ 28 h 88"/>
                <a:gd name="T20" fmla="*/ 17 w 144"/>
                <a:gd name="T21" fmla="*/ 88 h 88"/>
                <a:gd name="T22" fmla="*/ 13 w 144"/>
                <a:gd name="T23" fmla="*/ 88 h 88"/>
                <a:gd name="T24" fmla="*/ 0 w 144"/>
                <a:gd name="T25" fmla="*/ 75 h 88"/>
                <a:gd name="T26" fmla="*/ 0 w 144"/>
                <a:gd name="T27" fmla="*/ 13 h 88"/>
                <a:gd name="T28" fmla="*/ 13 w 144"/>
                <a:gd name="T29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44" h="88">
                  <a:moveTo>
                    <a:pt x="13" y="0"/>
                  </a:moveTo>
                  <a:cubicBezTo>
                    <a:pt x="131" y="0"/>
                    <a:pt x="131" y="0"/>
                    <a:pt x="131" y="0"/>
                  </a:cubicBezTo>
                  <a:cubicBezTo>
                    <a:pt x="138" y="0"/>
                    <a:pt x="144" y="6"/>
                    <a:pt x="144" y="13"/>
                  </a:cubicBezTo>
                  <a:cubicBezTo>
                    <a:pt x="144" y="75"/>
                    <a:pt x="144" y="75"/>
                    <a:pt x="144" y="75"/>
                  </a:cubicBezTo>
                  <a:cubicBezTo>
                    <a:pt x="144" y="82"/>
                    <a:pt x="138" y="88"/>
                    <a:pt x="131" y="88"/>
                  </a:cubicBezTo>
                  <a:cubicBezTo>
                    <a:pt x="127" y="88"/>
                    <a:pt x="127" y="88"/>
                    <a:pt x="127" y="88"/>
                  </a:cubicBezTo>
                  <a:cubicBezTo>
                    <a:pt x="127" y="28"/>
                    <a:pt x="127" y="28"/>
                    <a:pt x="127" y="28"/>
                  </a:cubicBezTo>
                  <a:cubicBezTo>
                    <a:pt x="127" y="24"/>
                    <a:pt x="123" y="20"/>
                    <a:pt x="119" y="20"/>
                  </a:cubicBezTo>
                  <a:cubicBezTo>
                    <a:pt x="25" y="20"/>
                    <a:pt x="25" y="20"/>
                    <a:pt x="25" y="20"/>
                  </a:cubicBezTo>
                  <a:cubicBezTo>
                    <a:pt x="21" y="20"/>
                    <a:pt x="17" y="24"/>
                    <a:pt x="17" y="28"/>
                  </a:cubicBezTo>
                  <a:cubicBezTo>
                    <a:pt x="17" y="88"/>
                    <a:pt x="17" y="88"/>
                    <a:pt x="17" y="88"/>
                  </a:cubicBezTo>
                  <a:cubicBezTo>
                    <a:pt x="13" y="88"/>
                    <a:pt x="13" y="88"/>
                    <a:pt x="13" y="88"/>
                  </a:cubicBezTo>
                  <a:cubicBezTo>
                    <a:pt x="6" y="88"/>
                    <a:pt x="0" y="82"/>
                    <a:pt x="0" y="7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6"/>
                    <a:pt x="6" y="0"/>
                    <a:pt x="13" y="0"/>
                  </a:cubicBezTo>
                  <a:close/>
                </a:path>
              </a:pathLst>
            </a:custGeom>
            <a:solidFill>
              <a:srgbClr val="FFC7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6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545262" y="5739804"/>
              <a:ext cx="698551" cy="348878"/>
            </a:xfrm>
            <a:custGeom>
              <a:avLst/>
              <a:gdLst>
                <a:gd name="T0" fmla="*/ 17 w 370"/>
                <a:gd name="T1" fmla="*/ 0 h 185"/>
                <a:gd name="T2" fmla="*/ 353 w 370"/>
                <a:gd name="T3" fmla="*/ 0 h 185"/>
                <a:gd name="T4" fmla="*/ 370 w 370"/>
                <a:gd name="T5" fmla="*/ 4 h 185"/>
                <a:gd name="T6" fmla="*/ 370 w 370"/>
                <a:gd name="T7" fmla="*/ 147 h 185"/>
                <a:gd name="T8" fmla="*/ 333 w 370"/>
                <a:gd name="T9" fmla="*/ 185 h 185"/>
                <a:gd name="T10" fmla="*/ 37 w 370"/>
                <a:gd name="T11" fmla="*/ 185 h 185"/>
                <a:gd name="T12" fmla="*/ 0 w 370"/>
                <a:gd name="T13" fmla="*/ 147 h 185"/>
                <a:gd name="T14" fmla="*/ 0 w 370"/>
                <a:gd name="T15" fmla="*/ 4 h 185"/>
                <a:gd name="T16" fmla="*/ 17 w 370"/>
                <a:gd name="T17" fmla="*/ 0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70" h="185">
                  <a:moveTo>
                    <a:pt x="17" y="0"/>
                  </a:moveTo>
                  <a:cubicBezTo>
                    <a:pt x="353" y="0"/>
                    <a:pt x="353" y="0"/>
                    <a:pt x="353" y="0"/>
                  </a:cubicBezTo>
                  <a:cubicBezTo>
                    <a:pt x="359" y="0"/>
                    <a:pt x="365" y="1"/>
                    <a:pt x="370" y="4"/>
                  </a:cubicBezTo>
                  <a:cubicBezTo>
                    <a:pt x="370" y="147"/>
                    <a:pt x="370" y="147"/>
                    <a:pt x="370" y="147"/>
                  </a:cubicBezTo>
                  <a:cubicBezTo>
                    <a:pt x="370" y="168"/>
                    <a:pt x="354" y="185"/>
                    <a:pt x="333" y="185"/>
                  </a:cubicBezTo>
                  <a:cubicBezTo>
                    <a:pt x="37" y="185"/>
                    <a:pt x="37" y="185"/>
                    <a:pt x="37" y="185"/>
                  </a:cubicBezTo>
                  <a:cubicBezTo>
                    <a:pt x="16" y="185"/>
                    <a:pt x="0" y="168"/>
                    <a:pt x="0" y="147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5" y="1"/>
                    <a:pt x="11" y="0"/>
                    <a:pt x="17" y="0"/>
                  </a:cubicBezTo>
                  <a:close/>
                </a:path>
              </a:pathLst>
            </a:custGeom>
            <a:solidFill>
              <a:srgbClr val="ED73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6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681779" y="6019225"/>
              <a:ext cx="90213" cy="137316"/>
            </a:xfrm>
            <a:custGeom>
              <a:avLst/>
              <a:gdLst>
                <a:gd name="T0" fmla="*/ 46 w 48"/>
                <a:gd name="T1" fmla="*/ 13 h 73"/>
                <a:gd name="T2" fmla="*/ 38 w 48"/>
                <a:gd name="T3" fmla="*/ 62 h 73"/>
                <a:gd name="T4" fmla="*/ 10 w 48"/>
                <a:gd name="T5" fmla="*/ 62 h 73"/>
                <a:gd name="T6" fmla="*/ 2 w 48"/>
                <a:gd name="T7" fmla="*/ 13 h 73"/>
                <a:gd name="T8" fmla="*/ 46 w 48"/>
                <a:gd name="T9" fmla="*/ 13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73">
                  <a:moveTo>
                    <a:pt x="46" y="13"/>
                  </a:moveTo>
                  <a:cubicBezTo>
                    <a:pt x="38" y="62"/>
                    <a:pt x="38" y="62"/>
                    <a:pt x="38" y="62"/>
                  </a:cubicBezTo>
                  <a:cubicBezTo>
                    <a:pt x="36" y="73"/>
                    <a:pt x="12" y="73"/>
                    <a:pt x="10" y="62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0" y="0"/>
                    <a:pt x="48" y="0"/>
                    <a:pt x="46" y="13"/>
                  </a:cubicBezTo>
                  <a:close/>
                </a:path>
              </a:pathLst>
            </a:custGeom>
            <a:solidFill>
              <a:srgbClr val="ED73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7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017882" y="6019225"/>
              <a:ext cx="90213" cy="137316"/>
            </a:xfrm>
            <a:custGeom>
              <a:avLst/>
              <a:gdLst>
                <a:gd name="T0" fmla="*/ 46 w 48"/>
                <a:gd name="T1" fmla="*/ 13 h 73"/>
                <a:gd name="T2" fmla="*/ 38 w 48"/>
                <a:gd name="T3" fmla="*/ 62 h 73"/>
                <a:gd name="T4" fmla="*/ 10 w 48"/>
                <a:gd name="T5" fmla="*/ 62 h 73"/>
                <a:gd name="T6" fmla="*/ 2 w 48"/>
                <a:gd name="T7" fmla="*/ 13 h 73"/>
                <a:gd name="T8" fmla="*/ 46 w 48"/>
                <a:gd name="T9" fmla="*/ 13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73">
                  <a:moveTo>
                    <a:pt x="46" y="13"/>
                  </a:moveTo>
                  <a:cubicBezTo>
                    <a:pt x="38" y="62"/>
                    <a:pt x="38" y="62"/>
                    <a:pt x="38" y="62"/>
                  </a:cubicBezTo>
                  <a:cubicBezTo>
                    <a:pt x="36" y="73"/>
                    <a:pt x="11" y="73"/>
                    <a:pt x="10" y="62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0" y="0"/>
                    <a:pt x="48" y="0"/>
                    <a:pt x="46" y="13"/>
                  </a:cubicBezTo>
                  <a:close/>
                </a:path>
              </a:pathLst>
            </a:custGeom>
            <a:solidFill>
              <a:srgbClr val="ED73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7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828675" y="5351008"/>
              <a:ext cx="150887" cy="177233"/>
            </a:xfrm>
            <a:custGeom>
              <a:avLst/>
              <a:gdLst>
                <a:gd name="T0" fmla="*/ 78 w 80"/>
                <a:gd name="T1" fmla="*/ 94 h 94"/>
                <a:gd name="T2" fmla="*/ 80 w 80"/>
                <a:gd name="T3" fmla="*/ 8 h 94"/>
                <a:gd name="T4" fmla="*/ 13 w 80"/>
                <a:gd name="T5" fmla="*/ 0 h 94"/>
                <a:gd name="T6" fmla="*/ 10 w 80"/>
                <a:gd name="T7" fmla="*/ 0 h 94"/>
                <a:gd name="T8" fmla="*/ 0 w 80"/>
                <a:gd name="T9" fmla="*/ 5 h 94"/>
                <a:gd name="T10" fmla="*/ 0 w 80"/>
                <a:gd name="T11" fmla="*/ 82 h 94"/>
                <a:gd name="T12" fmla="*/ 78 w 80"/>
                <a:gd name="T13" fmla="*/ 94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94">
                  <a:moveTo>
                    <a:pt x="78" y="94"/>
                  </a:moveTo>
                  <a:cubicBezTo>
                    <a:pt x="80" y="8"/>
                    <a:pt x="80" y="8"/>
                    <a:pt x="80" y="8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2" y="0"/>
                    <a:pt x="11" y="0"/>
                    <a:pt x="10" y="0"/>
                  </a:cubicBezTo>
                  <a:cubicBezTo>
                    <a:pt x="7" y="2"/>
                    <a:pt x="3" y="3"/>
                    <a:pt x="0" y="5"/>
                  </a:cubicBezTo>
                  <a:cubicBezTo>
                    <a:pt x="0" y="82"/>
                    <a:pt x="0" y="82"/>
                    <a:pt x="0" y="82"/>
                  </a:cubicBezTo>
                  <a:lnTo>
                    <a:pt x="78" y="94"/>
                  </a:lnTo>
                  <a:close/>
                </a:path>
              </a:pathLst>
            </a:custGeom>
            <a:solidFill>
              <a:srgbClr val="FFF8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7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930863" y="5430045"/>
              <a:ext cx="116558" cy="209167"/>
            </a:xfrm>
            <a:custGeom>
              <a:avLst/>
              <a:gdLst>
                <a:gd name="T0" fmla="*/ 56 w 62"/>
                <a:gd name="T1" fmla="*/ 78 h 111"/>
                <a:gd name="T2" fmla="*/ 40 w 62"/>
                <a:gd name="T3" fmla="*/ 30 h 111"/>
                <a:gd name="T4" fmla="*/ 7 w 62"/>
                <a:gd name="T5" fmla="*/ 5 h 111"/>
                <a:gd name="T6" fmla="*/ 10 w 62"/>
                <a:gd name="T7" fmla="*/ 44 h 111"/>
                <a:gd name="T8" fmla="*/ 33 w 62"/>
                <a:gd name="T9" fmla="*/ 84 h 111"/>
                <a:gd name="T10" fmla="*/ 60 w 62"/>
                <a:gd name="T11" fmla="*/ 105 h 111"/>
                <a:gd name="T12" fmla="*/ 56 w 62"/>
                <a:gd name="T13" fmla="*/ 78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" h="111">
                  <a:moveTo>
                    <a:pt x="56" y="78"/>
                  </a:moveTo>
                  <a:cubicBezTo>
                    <a:pt x="40" y="30"/>
                    <a:pt x="40" y="30"/>
                    <a:pt x="40" y="30"/>
                  </a:cubicBezTo>
                  <a:cubicBezTo>
                    <a:pt x="38" y="22"/>
                    <a:pt x="15" y="0"/>
                    <a:pt x="7" y="5"/>
                  </a:cubicBezTo>
                  <a:cubicBezTo>
                    <a:pt x="0" y="11"/>
                    <a:pt x="6" y="37"/>
                    <a:pt x="10" y="44"/>
                  </a:cubicBezTo>
                  <a:cubicBezTo>
                    <a:pt x="33" y="84"/>
                    <a:pt x="33" y="84"/>
                    <a:pt x="33" y="84"/>
                  </a:cubicBezTo>
                  <a:cubicBezTo>
                    <a:pt x="43" y="101"/>
                    <a:pt x="52" y="111"/>
                    <a:pt x="60" y="105"/>
                  </a:cubicBezTo>
                  <a:cubicBezTo>
                    <a:pt x="62" y="104"/>
                    <a:pt x="62" y="94"/>
                    <a:pt x="56" y="78"/>
                  </a:cubicBezTo>
                  <a:close/>
                </a:path>
              </a:pathLst>
            </a:custGeom>
            <a:solidFill>
              <a:srgbClr val="FFF8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7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791153" y="5395716"/>
              <a:ext cx="213158" cy="330516"/>
            </a:xfrm>
            <a:custGeom>
              <a:avLst/>
              <a:gdLst>
                <a:gd name="T0" fmla="*/ 81 w 113"/>
                <a:gd name="T1" fmla="*/ 158 h 175"/>
                <a:gd name="T2" fmla="*/ 82 w 113"/>
                <a:gd name="T3" fmla="*/ 159 h 175"/>
                <a:gd name="T4" fmla="*/ 54 w 113"/>
                <a:gd name="T5" fmla="*/ 157 h 175"/>
                <a:gd name="T6" fmla="*/ 26 w 113"/>
                <a:gd name="T7" fmla="*/ 159 h 175"/>
                <a:gd name="T8" fmla="*/ 0 w 113"/>
                <a:gd name="T9" fmla="*/ 155 h 175"/>
                <a:gd name="T10" fmla="*/ 0 w 113"/>
                <a:gd name="T11" fmla="*/ 89 h 175"/>
                <a:gd name="T12" fmla="*/ 18 w 113"/>
                <a:gd name="T13" fmla="*/ 34 h 175"/>
                <a:gd name="T14" fmla="*/ 94 w 113"/>
                <a:gd name="T15" fmla="*/ 20 h 175"/>
                <a:gd name="T16" fmla="*/ 110 w 113"/>
                <a:gd name="T17" fmla="*/ 47 h 175"/>
                <a:gd name="T18" fmla="*/ 111 w 113"/>
                <a:gd name="T19" fmla="*/ 155 h 175"/>
                <a:gd name="T20" fmla="*/ 81 w 113"/>
                <a:gd name="T21" fmla="*/ 158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3" h="175">
                  <a:moveTo>
                    <a:pt x="81" y="158"/>
                  </a:moveTo>
                  <a:cubicBezTo>
                    <a:pt x="82" y="159"/>
                    <a:pt x="82" y="159"/>
                    <a:pt x="82" y="159"/>
                  </a:cubicBezTo>
                  <a:cubicBezTo>
                    <a:pt x="74" y="171"/>
                    <a:pt x="56" y="170"/>
                    <a:pt x="54" y="157"/>
                  </a:cubicBezTo>
                  <a:cubicBezTo>
                    <a:pt x="48" y="170"/>
                    <a:pt x="30" y="170"/>
                    <a:pt x="26" y="159"/>
                  </a:cubicBezTo>
                  <a:cubicBezTo>
                    <a:pt x="19" y="171"/>
                    <a:pt x="0" y="169"/>
                    <a:pt x="0" y="155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71"/>
                    <a:pt x="10" y="45"/>
                    <a:pt x="18" y="34"/>
                  </a:cubicBezTo>
                  <a:cubicBezTo>
                    <a:pt x="42" y="0"/>
                    <a:pt x="84" y="7"/>
                    <a:pt x="94" y="20"/>
                  </a:cubicBezTo>
                  <a:cubicBezTo>
                    <a:pt x="103" y="31"/>
                    <a:pt x="110" y="37"/>
                    <a:pt x="110" y="47"/>
                  </a:cubicBezTo>
                  <a:cubicBezTo>
                    <a:pt x="111" y="155"/>
                    <a:pt x="111" y="155"/>
                    <a:pt x="111" y="155"/>
                  </a:cubicBezTo>
                  <a:cubicBezTo>
                    <a:pt x="113" y="175"/>
                    <a:pt x="83" y="174"/>
                    <a:pt x="81" y="158"/>
                  </a:cubicBezTo>
                  <a:close/>
                </a:path>
              </a:pathLst>
            </a:custGeom>
            <a:solidFill>
              <a:srgbClr val="FFF8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74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3838255" y="5636018"/>
              <a:ext cx="107776" cy="65465"/>
            </a:xfrm>
            <a:custGeom>
              <a:avLst/>
              <a:gdLst>
                <a:gd name="T0" fmla="*/ 0 w 57"/>
                <a:gd name="T1" fmla="*/ 10 h 35"/>
                <a:gd name="T2" fmla="*/ 0 w 57"/>
                <a:gd name="T3" fmla="*/ 34 h 35"/>
                <a:gd name="T4" fmla="*/ 1 w 57"/>
                <a:gd name="T5" fmla="*/ 32 h 35"/>
                <a:gd name="T6" fmla="*/ 3 w 57"/>
                <a:gd name="T7" fmla="*/ 35 h 35"/>
                <a:gd name="T8" fmla="*/ 0 w 57"/>
                <a:gd name="T9" fmla="*/ 10 h 35"/>
                <a:gd name="T10" fmla="*/ 57 w 57"/>
                <a:gd name="T11" fmla="*/ 32 h 35"/>
                <a:gd name="T12" fmla="*/ 54 w 57"/>
                <a:gd name="T13" fmla="*/ 35 h 35"/>
                <a:gd name="T14" fmla="*/ 55 w 57"/>
                <a:gd name="T15" fmla="*/ 0 h 35"/>
                <a:gd name="T16" fmla="*/ 57 w 57"/>
                <a:gd name="T17" fmla="*/ 32 h 35"/>
                <a:gd name="T18" fmla="*/ 57 w 57"/>
                <a:gd name="T19" fmla="*/ 32 h 35"/>
                <a:gd name="T20" fmla="*/ 31 w 57"/>
                <a:gd name="T21" fmla="*/ 35 h 35"/>
                <a:gd name="T22" fmla="*/ 29 w 57"/>
                <a:gd name="T23" fmla="*/ 30 h 35"/>
                <a:gd name="T24" fmla="*/ 28 w 57"/>
                <a:gd name="T25" fmla="*/ 32 h 35"/>
                <a:gd name="T26" fmla="*/ 28 w 57"/>
                <a:gd name="T27" fmla="*/ 4 h 35"/>
                <a:gd name="T28" fmla="*/ 31 w 57"/>
                <a:gd name="T29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7" h="35">
                  <a:moveTo>
                    <a:pt x="0" y="10"/>
                  </a:moveTo>
                  <a:cubicBezTo>
                    <a:pt x="0" y="10"/>
                    <a:pt x="0" y="23"/>
                    <a:pt x="0" y="34"/>
                  </a:cubicBezTo>
                  <a:cubicBezTo>
                    <a:pt x="0" y="34"/>
                    <a:pt x="1" y="33"/>
                    <a:pt x="1" y="32"/>
                  </a:cubicBezTo>
                  <a:cubicBezTo>
                    <a:pt x="2" y="33"/>
                    <a:pt x="2" y="34"/>
                    <a:pt x="3" y="35"/>
                  </a:cubicBezTo>
                  <a:cubicBezTo>
                    <a:pt x="2" y="23"/>
                    <a:pt x="0" y="10"/>
                    <a:pt x="0" y="10"/>
                  </a:cubicBezTo>
                  <a:close/>
                  <a:moveTo>
                    <a:pt x="57" y="32"/>
                  </a:moveTo>
                  <a:cubicBezTo>
                    <a:pt x="56" y="33"/>
                    <a:pt x="55" y="34"/>
                    <a:pt x="54" y="35"/>
                  </a:cubicBezTo>
                  <a:cubicBezTo>
                    <a:pt x="54" y="22"/>
                    <a:pt x="55" y="0"/>
                    <a:pt x="55" y="0"/>
                  </a:cubicBezTo>
                  <a:cubicBezTo>
                    <a:pt x="55" y="0"/>
                    <a:pt x="57" y="22"/>
                    <a:pt x="57" y="32"/>
                  </a:cubicBezTo>
                  <a:cubicBezTo>
                    <a:pt x="57" y="32"/>
                    <a:pt x="57" y="32"/>
                    <a:pt x="57" y="32"/>
                  </a:cubicBezTo>
                  <a:close/>
                  <a:moveTo>
                    <a:pt x="31" y="35"/>
                  </a:moveTo>
                  <a:cubicBezTo>
                    <a:pt x="30" y="33"/>
                    <a:pt x="29" y="32"/>
                    <a:pt x="29" y="30"/>
                  </a:cubicBezTo>
                  <a:cubicBezTo>
                    <a:pt x="29" y="31"/>
                    <a:pt x="28" y="31"/>
                    <a:pt x="28" y="32"/>
                  </a:cubicBezTo>
                  <a:cubicBezTo>
                    <a:pt x="28" y="19"/>
                    <a:pt x="28" y="4"/>
                    <a:pt x="28" y="4"/>
                  </a:cubicBezTo>
                  <a:cubicBezTo>
                    <a:pt x="28" y="4"/>
                    <a:pt x="30" y="23"/>
                    <a:pt x="31" y="35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7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998722" y="5554587"/>
              <a:ext cx="9580" cy="55086"/>
            </a:xfrm>
            <a:custGeom>
              <a:avLst/>
              <a:gdLst>
                <a:gd name="T0" fmla="*/ 1 w 5"/>
                <a:gd name="T1" fmla="*/ 25 h 29"/>
                <a:gd name="T2" fmla="*/ 0 w 5"/>
                <a:gd name="T3" fmla="*/ 0 h 29"/>
                <a:gd name="T4" fmla="*/ 5 w 5"/>
                <a:gd name="T5" fmla="*/ 29 h 29"/>
                <a:gd name="T6" fmla="*/ 1 w 5"/>
                <a:gd name="T7" fmla="*/ 25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29">
                  <a:moveTo>
                    <a:pt x="1" y="25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4" y="29"/>
                    <a:pt x="3" y="27"/>
                    <a:pt x="1" y="25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7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809514" y="5348613"/>
              <a:ext cx="193199" cy="77440"/>
            </a:xfrm>
            <a:custGeom>
              <a:avLst/>
              <a:gdLst>
                <a:gd name="T0" fmla="*/ 102 w 102"/>
                <a:gd name="T1" fmla="*/ 6 h 41"/>
                <a:gd name="T2" fmla="*/ 102 w 102"/>
                <a:gd name="T3" fmla="*/ 41 h 41"/>
                <a:gd name="T4" fmla="*/ 0 w 102"/>
                <a:gd name="T5" fmla="*/ 41 h 41"/>
                <a:gd name="T6" fmla="*/ 0 w 102"/>
                <a:gd name="T7" fmla="*/ 4 h 41"/>
                <a:gd name="T8" fmla="*/ 45 w 102"/>
                <a:gd name="T9" fmla="*/ 0 h 41"/>
                <a:gd name="T10" fmla="*/ 102 w 102"/>
                <a:gd name="T11" fmla="*/ 6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2" h="41">
                  <a:moveTo>
                    <a:pt x="102" y="6"/>
                  </a:moveTo>
                  <a:cubicBezTo>
                    <a:pt x="102" y="41"/>
                    <a:pt x="102" y="41"/>
                    <a:pt x="102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5" y="1"/>
                    <a:pt x="30" y="0"/>
                    <a:pt x="45" y="0"/>
                  </a:cubicBezTo>
                  <a:cubicBezTo>
                    <a:pt x="64" y="0"/>
                    <a:pt x="83" y="2"/>
                    <a:pt x="102" y="6"/>
                  </a:cubicBezTo>
                  <a:close/>
                </a:path>
              </a:pathLst>
            </a:custGeom>
            <a:solidFill>
              <a:srgbClr val="6A9D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277" name="Group 1276出自【趣你的PPT】(微信:qunideppt)：最优质的PPT资源库"/>
          <p:cNvGrpSpPr/>
          <p:nvPr/>
        </p:nvGrpSpPr>
        <p:grpSpPr>
          <a:xfrm>
            <a:off x="791418" y="5396759"/>
            <a:ext cx="1108900" cy="1108107"/>
            <a:chOff x="747066" y="5348613"/>
            <a:chExt cx="1108900" cy="1108107"/>
          </a:xfrm>
        </p:grpSpPr>
        <p:sp>
          <p:nvSpPr>
            <p:cNvPr id="1278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747066" y="5348613"/>
              <a:ext cx="1108900" cy="1108107"/>
            </a:xfrm>
            <a:prstGeom prst="ellipse">
              <a:avLst/>
            </a:prstGeom>
            <a:solidFill>
              <a:srgbClr val="ED73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7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43459" y="5671944"/>
              <a:ext cx="712123" cy="718513"/>
            </a:xfrm>
            <a:custGeom>
              <a:avLst/>
              <a:gdLst>
                <a:gd name="T0" fmla="*/ 188 w 377"/>
                <a:gd name="T1" fmla="*/ 0 h 381"/>
                <a:gd name="T2" fmla="*/ 258 w 377"/>
                <a:gd name="T3" fmla="*/ 135 h 381"/>
                <a:gd name="T4" fmla="*/ 188 w 377"/>
                <a:gd name="T5" fmla="*/ 381 h 381"/>
                <a:gd name="T6" fmla="*/ 116 w 377"/>
                <a:gd name="T7" fmla="*/ 145 h 381"/>
                <a:gd name="T8" fmla="*/ 188 w 377"/>
                <a:gd name="T9" fmla="*/ 0 h 3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7" h="381">
                  <a:moveTo>
                    <a:pt x="188" y="0"/>
                  </a:moveTo>
                  <a:cubicBezTo>
                    <a:pt x="211" y="0"/>
                    <a:pt x="206" y="75"/>
                    <a:pt x="258" y="135"/>
                  </a:cubicBezTo>
                  <a:cubicBezTo>
                    <a:pt x="347" y="237"/>
                    <a:pt x="377" y="381"/>
                    <a:pt x="188" y="381"/>
                  </a:cubicBezTo>
                  <a:cubicBezTo>
                    <a:pt x="0" y="381"/>
                    <a:pt x="46" y="221"/>
                    <a:pt x="116" y="145"/>
                  </a:cubicBezTo>
                  <a:cubicBezTo>
                    <a:pt x="170" y="86"/>
                    <a:pt x="165" y="0"/>
                    <a:pt x="188" y="0"/>
                  </a:cubicBezTo>
                  <a:close/>
                </a:path>
              </a:pathLst>
            </a:custGeom>
            <a:solidFill>
              <a:srgbClr val="FFC7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8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427255" y="5611270"/>
              <a:ext cx="304169" cy="256270"/>
            </a:xfrm>
            <a:custGeom>
              <a:avLst/>
              <a:gdLst>
                <a:gd name="T0" fmla="*/ 0 w 161"/>
                <a:gd name="T1" fmla="*/ 3 h 136"/>
                <a:gd name="T2" fmla="*/ 148 w 161"/>
                <a:gd name="T3" fmla="*/ 0 h 136"/>
                <a:gd name="T4" fmla="*/ 161 w 161"/>
                <a:gd name="T5" fmla="*/ 114 h 136"/>
                <a:gd name="T6" fmla="*/ 161 w 161"/>
                <a:gd name="T7" fmla="*/ 118 h 136"/>
                <a:gd name="T8" fmla="*/ 153 w 161"/>
                <a:gd name="T9" fmla="*/ 136 h 136"/>
                <a:gd name="T10" fmla="*/ 20 w 161"/>
                <a:gd name="T11" fmla="*/ 136 h 136"/>
                <a:gd name="T12" fmla="*/ 0 w 161"/>
                <a:gd name="T13" fmla="*/ 3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1" h="136">
                  <a:moveTo>
                    <a:pt x="0" y="3"/>
                  </a:moveTo>
                  <a:cubicBezTo>
                    <a:pt x="148" y="0"/>
                    <a:pt x="148" y="0"/>
                    <a:pt x="148" y="0"/>
                  </a:cubicBezTo>
                  <a:cubicBezTo>
                    <a:pt x="161" y="114"/>
                    <a:pt x="161" y="114"/>
                    <a:pt x="161" y="114"/>
                  </a:cubicBezTo>
                  <a:cubicBezTo>
                    <a:pt x="161" y="118"/>
                    <a:pt x="161" y="118"/>
                    <a:pt x="161" y="118"/>
                  </a:cubicBezTo>
                  <a:cubicBezTo>
                    <a:pt x="159" y="124"/>
                    <a:pt x="156" y="130"/>
                    <a:pt x="153" y="136"/>
                  </a:cubicBezTo>
                  <a:cubicBezTo>
                    <a:pt x="20" y="136"/>
                    <a:pt x="20" y="136"/>
                    <a:pt x="20" y="136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rgbClr val="FFF8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8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234854" y="5493912"/>
              <a:ext cx="360053" cy="200385"/>
            </a:xfrm>
            <a:custGeom>
              <a:avLst/>
              <a:gdLst>
                <a:gd name="T0" fmla="*/ 57 w 191"/>
                <a:gd name="T1" fmla="*/ 9 h 106"/>
                <a:gd name="T2" fmla="*/ 140 w 191"/>
                <a:gd name="T3" fmla="*/ 37 h 106"/>
                <a:gd name="T4" fmla="*/ 182 w 191"/>
                <a:gd name="T5" fmla="*/ 93 h 106"/>
                <a:gd name="T6" fmla="*/ 115 w 191"/>
                <a:gd name="T7" fmla="*/ 88 h 106"/>
                <a:gd name="T8" fmla="*/ 48 w 191"/>
                <a:gd name="T9" fmla="*/ 49 h 106"/>
                <a:gd name="T10" fmla="*/ 10 w 191"/>
                <a:gd name="T11" fmla="*/ 2 h 106"/>
                <a:gd name="T12" fmla="*/ 57 w 191"/>
                <a:gd name="T13" fmla="*/ 9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1" h="106">
                  <a:moveTo>
                    <a:pt x="57" y="9"/>
                  </a:moveTo>
                  <a:cubicBezTo>
                    <a:pt x="140" y="37"/>
                    <a:pt x="140" y="37"/>
                    <a:pt x="140" y="37"/>
                  </a:cubicBezTo>
                  <a:cubicBezTo>
                    <a:pt x="154" y="41"/>
                    <a:pt x="191" y="80"/>
                    <a:pt x="182" y="93"/>
                  </a:cubicBezTo>
                  <a:cubicBezTo>
                    <a:pt x="173" y="106"/>
                    <a:pt x="128" y="95"/>
                    <a:pt x="115" y="88"/>
                  </a:cubicBezTo>
                  <a:cubicBezTo>
                    <a:pt x="48" y="49"/>
                    <a:pt x="48" y="49"/>
                    <a:pt x="48" y="49"/>
                  </a:cubicBezTo>
                  <a:cubicBezTo>
                    <a:pt x="17" y="32"/>
                    <a:pt x="0" y="16"/>
                    <a:pt x="10" y="2"/>
                  </a:cubicBezTo>
                  <a:cubicBezTo>
                    <a:pt x="12" y="0"/>
                    <a:pt x="29" y="0"/>
                    <a:pt x="57" y="9"/>
                  </a:cubicBezTo>
                  <a:close/>
                </a:path>
              </a:pathLst>
            </a:custGeom>
            <a:solidFill>
              <a:srgbClr val="FFF8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8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285150" y="5561772"/>
              <a:ext cx="98196" cy="13572"/>
            </a:xfrm>
            <a:custGeom>
              <a:avLst/>
              <a:gdLst>
                <a:gd name="T0" fmla="*/ 8 w 52"/>
                <a:gd name="T1" fmla="*/ 6 h 7"/>
                <a:gd name="T2" fmla="*/ 52 w 52"/>
                <a:gd name="T3" fmla="*/ 7 h 7"/>
                <a:gd name="T4" fmla="*/ 0 w 52"/>
                <a:gd name="T5" fmla="*/ 0 h 7"/>
                <a:gd name="T6" fmla="*/ 8 w 52"/>
                <a:gd name="T7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7">
                  <a:moveTo>
                    <a:pt x="8" y="6"/>
                  </a:moveTo>
                  <a:cubicBezTo>
                    <a:pt x="52" y="7"/>
                    <a:pt x="52" y="7"/>
                    <a:pt x="52" y="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2"/>
                    <a:pt x="4" y="4"/>
                    <a:pt x="8" y="6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8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121489" y="5420464"/>
              <a:ext cx="311354" cy="237908"/>
            </a:xfrm>
            <a:custGeom>
              <a:avLst/>
              <a:gdLst>
                <a:gd name="T0" fmla="*/ 35 w 165"/>
                <a:gd name="T1" fmla="*/ 85 h 126"/>
                <a:gd name="T2" fmla="*/ 37 w 165"/>
                <a:gd name="T3" fmla="*/ 26 h 126"/>
                <a:gd name="T4" fmla="*/ 88 w 165"/>
                <a:gd name="T5" fmla="*/ 0 h 126"/>
                <a:gd name="T6" fmla="*/ 133 w 165"/>
                <a:gd name="T7" fmla="*/ 25 h 126"/>
                <a:gd name="T8" fmla="*/ 133 w 165"/>
                <a:gd name="T9" fmla="*/ 86 h 126"/>
                <a:gd name="T10" fmla="*/ 35 w 165"/>
                <a:gd name="T11" fmla="*/ 85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5" h="126">
                  <a:moveTo>
                    <a:pt x="35" y="85"/>
                  </a:moveTo>
                  <a:cubicBezTo>
                    <a:pt x="14" y="58"/>
                    <a:pt x="0" y="20"/>
                    <a:pt x="37" y="26"/>
                  </a:cubicBezTo>
                  <a:cubicBezTo>
                    <a:pt x="74" y="32"/>
                    <a:pt x="56" y="0"/>
                    <a:pt x="88" y="0"/>
                  </a:cubicBezTo>
                  <a:cubicBezTo>
                    <a:pt x="119" y="0"/>
                    <a:pt x="105" y="34"/>
                    <a:pt x="133" y="25"/>
                  </a:cubicBezTo>
                  <a:cubicBezTo>
                    <a:pt x="162" y="16"/>
                    <a:pt x="165" y="46"/>
                    <a:pt x="133" y="86"/>
                  </a:cubicBezTo>
                  <a:cubicBezTo>
                    <a:pt x="101" y="126"/>
                    <a:pt x="76" y="122"/>
                    <a:pt x="35" y="85"/>
                  </a:cubicBezTo>
                  <a:close/>
                </a:path>
              </a:pathLst>
            </a:custGeom>
            <a:solidFill>
              <a:srgbClr val="FFC7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8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087161" y="5568159"/>
              <a:ext cx="566824" cy="364047"/>
            </a:xfrm>
            <a:custGeom>
              <a:avLst/>
              <a:gdLst>
                <a:gd name="T0" fmla="*/ 28 w 300"/>
                <a:gd name="T1" fmla="*/ 55 h 193"/>
                <a:gd name="T2" fmla="*/ 27 w 300"/>
                <a:gd name="T3" fmla="*/ 53 h 193"/>
                <a:gd name="T4" fmla="*/ 31 w 300"/>
                <a:gd name="T5" fmla="*/ 101 h 193"/>
                <a:gd name="T6" fmla="*/ 27 w 300"/>
                <a:gd name="T7" fmla="*/ 149 h 193"/>
                <a:gd name="T8" fmla="*/ 34 w 300"/>
                <a:gd name="T9" fmla="*/ 193 h 193"/>
                <a:gd name="T10" fmla="*/ 147 w 300"/>
                <a:gd name="T11" fmla="*/ 193 h 193"/>
                <a:gd name="T12" fmla="*/ 242 w 300"/>
                <a:gd name="T13" fmla="*/ 163 h 193"/>
                <a:gd name="T14" fmla="*/ 265 w 300"/>
                <a:gd name="T15" fmla="*/ 32 h 193"/>
                <a:gd name="T16" fmla="*/ 219 w 300"/>
                <a:gd name="T17" fmla="*/ 5 h 193"/>
                <a:gd name="T18" fmla="*/ 34 w 300"/>
                <a:gd name="T19" fmla="*/ 3 h 193"/>
                <a:gd name="T20" fmla="*/ 28 w 300"/>
                <a:gd name="T21" fmla="*/ 55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0" h="193">
                  <a:moveTo>
                    <a:pt x="28" y="55"/>
                  </a:moveTo>
                  <a:cubicBezTo>
                    <a:pt x="27" y="53"/>
                    <a:pt x="27" y="53"/>
                    <a:pt x="27" y="53"/>
                  </a:cubicBezTo>
                  <a:cubicBezTo>
                    <a:pt x="6" y="66"/>
                    <a:pt x="8" y="98"/>
                    <a:pt x="31" y="101"/>
                  </a:cubicBezTo>
                  <a:cubicBezTo>
                    <a:pt x="8" y="111"/>
                    <a:pt x="7" y="142"/>
                    <a:pt x="27" y="149"/>
                  </a:cubicBezTo>
                  <a:cubicBezTo>
                    <a:pt x="6" y="162"/>
                    <a:pt x="10" y="193"/>
                    <a:pt x="34" y="193"/>
                  </a:cubicBezTo>
                  <a:cubicBezTo>
                    <a:pt x="147" y="193"/>
                    <a:pt x="147" y="193"/>
                    <a:pt x="147" y="193"/>
                  </a:cubicBezTo>
                  <a:cubicBezTo>
                    <a:pt x="178" y="193"/>
                    <a:pt x="223" y="176"/>
                    <a:pt x="242" y="163"/>
                  </a:cubicBezTo>
                  <a:cubicBezTo>
                    <a:pt x="300" y="123"/>
                    <a:pt x="289" y="50"/>
                    <a:pt x="265" y="32"/>
                  </a:cubicBezTo>
                  <a:cubicBezTo>
                    <a:pt x="247" y="18"/>
                    <a:pt x="236" y="5"/>
                    <a:pt x="219" y="5"/>
                  </a:cubicBezTo>
                  <a:cubicBezTo>
                    <a:pt x="34" y="3"/>
                    <a:pt x="34" y="3"/>
                    <a:pt x="34" y="3"/>
                  </a:cubicBezTo>
                  <a:cubicBezTo>
                    <a:pt x="0" y="0"/>
                    <a:pt x="1" y="52"/>
                    <a:pt x="28" y="55"/>
                  </a:cubicBezTo>
                  <a:close/>
                </a:path>
              </a:pathLst>
            </a:custGeom>
            <a:solidFill>
              <a:srgbClr val="FFF8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85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1128675" y="5669549"/>
              <a:ext cx="113365" cy="183620"/>
            </a:xfrm>
            <a:custGeom>
              <a:avLst/>
              <a:gdLst>
                <a:gd name="T0" fmla="*/ 44 w 60"/>
                <a:gd name="T1" fmla="*/ 97 h 97"/>
                <a:gd name="T2" fmla="*/ 1 w 60"/>
                <a:gd name="T3" fmla="*/ 97 h 97"/>
                <a:gd name="T4" fmla="*/ 5 w 60"/>
                <a:gd name="T5" fmla="*/ 95 h 97"/>
                <a:gd name="T6" fmla="*/ 0 w 60"/>
                <a:gd name="T7" fmla="*/ 93 h 97"/>
                <a:gd name="T8" fmla="*/ 44 w 60"/>
                <a:gd name="T9" fmla="*/ 97 h 97"/>
                <a:gd name="T10" fmla="*/ 5 w 60"/>
                <a:gd name="T11" fmla="*/ 0 h 97"/>
                <a:gd name="T12" fmla="*/ 0 w 60"/>
                <a:gd name="T13" fmla="*/ 4 h 97"/>
                <a:gd name="T14" fmla="*/ 60 w 60"/>
                <a:gd name="T15" fmla="*/ 2 h 97"/>
                <a:gd name="T16" fmla="*/ 5 w 60"/>
                <a:gd name="T17" fmla="*/ 0 h 97"/>
                <a:gd name="T18" fmla="*/ 5 w 60"/>
                <a:gd name="T19" fmla="*/ 0 h 97"/>
                <a:gd name="T20" fmla="*/ 0 w 60"/>
                <a:gd name="T21" fmla="*/ 44 h 97"/>
                <a:gd name="T22" fmla="*/ 9 w 60"/>
                <a:gd name="T23" fmla="*/ 47 h 97"/>
                <a:gd name="T24" fmla="*/ 5 w 60"/>
                <a:gd name="T25" fmla="*/ 49 h 97"/>
                <a:gd name="T26" fmla="*/ 54 w 60"/>
                <a:gd name="T27" fmla="*/ 49 h 97"/>
                <a:gd name="T28" fmla="*/ 0 w 60"/>
                <a:gd name="T29" fmla="*/ 44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0" h="97">
                  <a:moveTo>
                    <a:pt x="44" y="97"/>
                  </a:moveTo>
                  <a:cubicBezTo>
                    <a:pt x="44" y="97"/>
                    <a:pt x="21" y="97"/>
                    <a:pt x="1" y="97"/>
                  </a:cubicBezTo>
                  <a:cubicBezTo>
                    <a:pt x="2" y="96"/>
                    <a:pt x="4" y="96"/>
                    <a:pt x="5" y="95"/>
                  </a:cubicBezTo>
                  <a:cubicBezTo>
                    <a:pt x="3" y="94"/>
                    <a:pt x="1" y="94"/>
                    <a:pt x="0" y="93"/>
                  </a:cubicBezTo>
                  <a:cubicBezTo>
                    <a:pt x="20" y="94"/>
                    <a:pt x="44" y="97"/>
                    <a:pt x="44" y="97"/>
                  </a:cubicBezTo>
                  <a:close/>
                  <a:moveTo>
                    <a:pt x="5" y="0"/>
                  </a:moveTo>
                  <a:cubicBezTo>
                    <a:pt x="3" y="1"/>
                    <a:pt x="1" y="2"/>
                    <a:pt x="0" y="4"/>
                  </a:cubicBezTo>
                  <a:cubicBezTo>
                    <a:pt x="22" y="3"/>
                    <a:pt x="60" y="2"/>
                    <a:pt x="60" y="2"/>
                  </a:cubicBezTo>
                  <a:cubicBezTo>
                    <a:pt x="60" y="2"/>
                    <a:pt x="22" y="0"/>
                    <a:pt x="5" y="0"/>
                  </a:cubicBezTo>
                  <a:cubicBezTo>
                    <a:pt x="6" y="0"/>
                    <a:pt x="5" y="0"/>
                    <a:pt x="5" y="0"/>
                  </a:cubicBezTo>
                  <a:close/>
                  <a:moveTo>
                    <a:pt x="0" y="44"/>
                  </a:moveTo>
                  <a:cubicBezTo>
                    <a:pt x="3" y="46"/>
                    <a:pt x="6" y="47"/>
                    <a:pt x="9" y="47"/>
                  </a:cubicBezTo>
                  <a:cubicBezTo>
                    <a:pt x="8" y="48"/>
                    <a:pt x="6" y="48"/>
                    <a:pt x="5" y="49"/>
                  </a:cubicBezTo>
                  <a:cubicBezTo>
                    <a:pt x="27" y="49"/>
                    <a:pt x="54" y="49"/>
                    <a:pt x="54" y="49"/>
                  </a:cubicBezTo>
                  <a:cubicBezTo>
                    <a:pt x="54" y="49"/>
                    <a:pt x="21" y="46"/>
                    <a:pt x="0" y="44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8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600496" y="5571352"/>
              <a:ext cx="255470" cy="330516"/>
            </a:xfrm>
            <a:custGeom>
              <a:avLst/>
              <a:gdLst>
                <a:gd name="T0" fmla="*/ 77 w 135"/>
                <a:gd name="T1" fmla="*/ 0 h 175"/>
                <a:gd name="T2" fmla="*/ 0 w 135"/>
                <a:gd name="T3" fmla="*/ 0 h 175"/>
                <a:gd name="T4" fmla="*/ 0 w 135"/>
                <a:gd name="T5" fmla="*/ 175 h 175"/>
                <a:gd name="T6" fmla="*/ 135 w 135"/>
                <a:gd name="T7" fmla="*/ 175 h 175"/>
                <a:gd name="T8" fmla="*/ 77 w 135"/>
                <a:gd name="T9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175">
                  <a:moveTo>
                    <a:pt x="77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135" y="175"/>
                    <a:pt x="135" y="175"/>
                    <a:pt x="135" y="175"/>
                  </a:cubicBezTo>
                  <a:cubicBezTo>
                    <a:pt x="135" y="109"/>
                    <a:pt x="113" y="49"/>
                    <a:pt x="77" y="0"/>
                  </a:cubicBezTo>
                  <a:close/>
                </a:path>
              </a:pathLst>
            </a:custGeom>
            <a:solidFill>
              <a:srgbClr val="80BA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87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1215694" y="5986493"/>
              <a:ext cx="181224" cy="334508"/>
            </a:xfrm>
            <a:custGeom>
              <a:avLst/>
              <a:gdLst>
                <a:gd name="T0" fmla="*/ 80 w 96"/>
                <a:gd name="T1" fmla="*/ 21 h 177"/>
                <a:gd name="T2" fmla="*/ 67 w 96"/>
                <a:gd name="T3" fmla="*/ 48 h 177"/>
                <a:gd name="T4" fmla="*/ 64 w 96"/>
                <a:gd name="T5" fmla="*/ 12 h 177"/>
                <a:gd name="T6" fmla="*/ 88 w 96"/>
                <a:gd name="T7" fmla="*/ 87 h 177"/>
                <a:gd name="T8" fmla="*/ 85 w 96"/>
                <a:gd name="T9" fmla="*/ 144 h 177"/>
                <a:gd name="T10" fmla="*/ 64 w 96"/>
                <a:gd name="T11" fmla="*/ 133 h 177"/>
                <a:gd name="T12" fmla="*/ 72 w 96"/>
                <a:gd name="T13" fmla="*/ 117 h 177"/>
                <a:gd name="T14" fmla="*/ 64 w 96"/>
                <a:gd name="T15" fmla="*/ 102 h 177"/>
                <a:gd name="T16" fmla="*/ 41 w 96"/>
                <a:gd name="T17" fmla="*/ 136 h 177"/>
                <a:gd name="T18" fmla="*/ 35 w 96"/>
                <a:gd name="T19" fmla="*/ 92 h 177"/>
                <a:gd name="T20" fmla="*/ 41 w 96"/>
                <a:gd name="T21" fmla="*/ 66 h 177"/>
                <a:gd name="T22" fmla="*/ 35 w 96"/>
                <a:gd name="T23" fmla="*/ 35 h 177"/>
                <a:gd name="T24" fmla="*/ 41 w 96"/>
                <a:gd name="T25" fmla="*/ 10 h 177"/>
                <a:gd name="T26" fmla="*/ 55 w 96"/>
                <a:gd name="T27" fmla="*/ 0 h 177"/>
                <a:gd name="T28" fmla="*/ 64 w 96"/>
                <a:gd name="T29" fmla="*/ 12 h 177"/>
                <a:gd name="T30" fmla="*/ 55 w 96"/>
                <a:gd name="T31" fmla="*/ 32 h 177"/>
                <a:gd name="T32" fmla="*/ 64 w 96"/>
                <a:gd name="T33" fmla="*/ 73 h 177"/>
                <a:gd name="T34" fmla="*/ 55 w 96"/>
                <a:gd name="T35" fmla="*/ 98 h 177"/>
                <a:gd name="T36" fmla="*/ 64 w 96"/>
                <a:gd name="T37" fmla="*/ 133 h 177"/>
                <a:gd name="T38" fmla="*/ 55 w 96"/>
                <a:gd name="T39" fmla="*/ 159 h 177"/>
                <a:gd name="T40" fmla="*/ 41 w 96"/>
                <a:gd name="T41" fmla="*/ 177 h 177"/>
                <a:gd name="T42" fmla="*/ 35 w 96"/>
                <a:gd name="T43" fmla="*/ 158 h 177"/>
                <a:gd name="T44" fmla="*/ 41 w 96"/>
                <a:gd name="T45" fmla="*/ 136 h 177"/>
                <a:gd name="T46" fmla="*/ 13 w 96"/>
                <a:gd name="T47" fmla="*/ 77 h 177"/>
                <a:gd name="T48" fmla="*/ 14 w 96"/>
                <a:gd name="T49" fmla="*/ 23 h 177"/>
                <a:gd name="T50" fmla="*/ 35 w 96"/>
                <a:gd name="T51" fmla="*/ 35 h 177"/>
                <a:gd name="T52" fmla="*/ 28 w 96"/>
                <a:gd name="T53" fmla="*/ 49 h 177"/>
                <a:gd name="T54" fmla="*/ 35 w 96"/>
                <a:gd name="T55" fmla="*/ 62 h 177"/>
                <a:gd name="T56" fmla="*/ 35 w 96"/>
                <a:gd name="T57" fmla="*/ 158 h 177"/>
                <a:gd name="T58" fmla="*/ 0 w 96"/>
                <a:gd name="T59" fmla="*/ 116 h 177"/>
                <a:gd name="T60" fmla="*/ 31 w 96"/>
                <a:gd name="T61" fmla="*/ 127 h 177"/>
                <a:gd name="T62" fmla="*/ 35 w 96"/>
                <a:gd name="T63" fmla="*/ 158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6" h="177">
                  <a:moveTo>
                    <a:pt x="64" y="12"/>
                  </a:moveTo>
                  <a:cubicBezTo>
                    <a:pt x="70" y="14"/>
                    <a:pt x="76" y="17"/>
                    <a:pt x="80" y="21"/>
                  </a:cubicBezTo>
                  <a:cubicBezTo>
                    <a:pt x="87" y="27"/>
                    <a:pt x="91" y="35"/>
                    <a:pt x="92" y="45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67" y="44"/>
                    <a:pt x="65" y="41"/>
                    <a:pt x="64" y="39"/>
                  </a:cubicBezTo>
                  <a:cubicBezTo>
                    <a:pt x="64" y="12"/>
                    <a:pt x="64" y="12"/>
                    <a:pt x="64" y="12"/>
                  </a:cubicBezTo>
                  <a:close/>
                  <a:moveTo>
                    <a:pt x="64" y="73"/>
                  </a:moveTo>
                  <a:cubicBezTo>
                    <a:pt x="75" y="77"/>
                    <a:pt x="83" y="82"/>
                    <a:pt x="88" y="87"/>
                  </a:cubicBezTo>
                  <a:cubicBezTo>
                    <a:pt x="93" y="94"/>
                    <a:pt x="96" y="103"/>
                    <a:pt x="96" y="114"/>
                  </a:cubicBezTo>
                  <a:cubicBezTo>
                    <a:pt x="96" y="126"/>
                    <a:pt x="93" y="136"/>
                    <a:pt x="85" y="144"/>
                  </a:cubicBezTo>
                  <a:cubicBezTo>
                    <a:pt x="80" y="150"/>
                    <a:pt x="73" y="154"/>
                    <a:pt x="64" y="157"/>
                  </a:cubicBezTo>
                  <a:cubicBezTo>
                    <a:pt x="64" y="133"/>
                    <a:pt x="64" y="133"/>
                    <a:pt x="64" y="133"/>
                  </a:cubicBezTo>
                  <a:cubicBezTo>
                    <a:pt x="65" y="133"/>
                    <a:pt x="66" y="131"/>
                    <a:pt x="67" y="130"/>
                  </a:cubicBezTo>
                  <a:cubicBezTo>
                    <a:pt x="71" y="126"/>
                    <a:pt x="72" y="122"/>
                    <a:pt x="72" y="117"/>
                  </a:cubicBezTo>
                  <a:cubicBezTo>
                    <a:pt x="72" y="113"/>
                    <a:pt x="71" y="109"/>
                    <a:pt x="68" y="106"/>
                  </a:cubicBezTo>
                  <a:cubicBezTo>
                    <a:pt x="67" y="104"/>
                    <a:pt x="66" y="103"/>
                    <a:pt x="64" y="102"/>
                  </a:cubicBezTo>
                  <a:lnTo>
                    <a:pt x="64" y="73"/>
                  </a:lnTo>
                  <a:close/>
                  <a:moveTo>
                    <a:pt x="41" y="136"/>
                  </a:moveTo>
                  <a:cubicBezTo>
                    <a:pt x="41" y="94"/>
                    <a:pt x="41" y="94"/>
                    <a:pt x="41" y="94"/>
                  </a:cubicBezTo>
                  <a:cubicBezTo>
                    <a:pt x="39" y="94"/>
                    <a:pt x="37" y="93"/>
                    <a:pt x="35" y="92"/>
                  </a:cubicBezTo>
                  <a:cubicBezTo>
                    <a:pt x="35" y="62"/>
                    <a:pt x="35" y="62"/>
                    <a:pt x="35" y="62"/>
                  </a:cubicBezTo>
                  <a:cubicBezTo>
                    <a:pt x="36" y="64"/>
                    <a:pt x="39" y="65"/>
                    <a:pt x="41" y="66"/>
                  </a:cubicBezTo>
                  <a:cubicBezTo>
                    <a:pt x="41" y="32"/>
                    <a:pt x="41" y="32"/>
                    <a:pt x="41" y="32"/>
                  </a:cubicBezTo>
                  <a:cubicBezTo>
                    <a:pt x="39" y="33"/>
                    <a:pt x="36" y="34"/>
                    <a:pt x="35" y="35"/>
                  </a:cubicBezTo>
                  <a:cubicBezTo>
                    <a:pt x="35" y="11"/>
                    <a:pt x="35" y="11"/>
                    <a:pt x="35" y="11"/>
                  </a:cubicBezTo>
                  <a:cubicBezTo>
                    <a:pt x="37" y="11"/>
                    <a:pt x="39" y="10"/>
                    <a:pt x="41" y="1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55" y="10"/>
                    <a:pt x="55" y="10"/>
                    <a:pt x="55" y="10"/>
                  </a:cubicBezTo>
                  <a:cubicBezTo>
                    <a:pt x="58" y="11"/>
                    <a:pt x="61" y="11"/>
                    <a:pt x="64" y="12"/>
                  </a:cubicBezTo>
                  <a:cubicBezTo>
                    <a:pt x="64" y="39"/>
                    <a:pt x="64" y="39"/>
                    <a:pt x="64" y="39"/>
                  </a:cubicBezTo>
                  <a:cubicBezTo>
                    <a:pt x="62" y="36"/>
                    <a:pt x="59" y="34"/>
                    <a:pt x="55" y="32"/>
                  </a:cubicBezTo>
                  <a:cubicBezTo>
                    <a:pt x="55" y="71"/>
                    <a:pt x="55" y="71"/>
                    <a:pt x="55" y="71"/>
                  </a:cubicBezTo>
                  <a:cubicBezTo>
                    <a:pt x="58" y="72"/>
                    <a:pt x="61" y="72"/>
                    <a:pt x="64" y="73"/>
                  </a:cubicBezTo>
                  <a:cubicBezTo>
                    <a:pt x="64" y="102"/>
                    <a:pt x="64" y="102"/>
                    <a:pt x="64" y="102"/>
                  </a:cubicBezTo>
                  <a:cubicBezTo>
                    <a:pt x="61" y="101"/>
                    <a:pt x="59" y="99"/>
                    <a:pt x="55" y="98"/>
                  </a:cubicBezTo>
                  <a:cubicBezTo>
                    <a:pt x="55" y="137"/>
                    <a:pt x="55" y="137"/>
                    <a:pt x="55" y="137"/>
                  </a:cubicBezTo>
                  <a:cubicBezTo>
                    <a:pt x="59" y="136"/>
                    <a:pt x="61" y="135"/>
                    <a:pt x="64" y="133"/>
                  </a:cubicBezTo>
                  <a:cubicBezTo>
                    <a:pt x="64" y="157"/>
                    <a:pt x="64" y="157"/>
                    <a:pt x="64" y="157"/>
                  </a:cubicBezTo>
                  <a:cubicBezTo>
                    <a:pt x="61" y="158"/>
                    <a:pt x="58" y="158"/>
                    <a:pt x="55" y="159"/>
                  </a:cubicBezTo>
                  <a:cubicBezTo>
                    <a:pt x="55" y="177"/>
                    <a:pt x="55" y="177"/>
                    <a:pt x="55" y="177"/>
                  </a:cubicBezTo>
                  <a:cubicBezTo>
                    <a:pt x="41" y="177"/>
                    <a:pt x="41" y="177"/>
                    <a:pt x="41" y="177"/>
                  </a:cubicBezTo>
                  <a:cubicBezTo>
                    <a:pt x="41" y="159"/>
                    <a:pt x="41" y="159"/>
                    <a:pt x="41" y="159"/>
                  </a:cubicBezTo>
                  <a:cubicBezTo>
                    <a:pt x="39" y="159"/>
                    <a:pt x="37" y="159"/>
                    <a:pt x="35" y="158"/>
                  </a:cubicBezTo>
                  <a:cubicBezTo>
                    <a:pt x="35" y="131"/>
                    <a:pt x="35" y="131"/>
                    <a:pt x="35" y="131"/>
                  </a:cubicBezTo>
                  <a:cubicBezTo>
                    <a:pt x="37" y="133"/>
                    <a:pt x="39" y="134"/>
                    <a:pt x="41" y="136"/>
                  </a:cubicBezTo>
                  <a:close/>
                  <a:moveTo>
                    <a:pt x="35" y="92"/>
                  </a:moveTo>
                  <a:cubicBezTo>
                    <a:pt x="25" y="88"/>
                    <a:pt x="18" y="84"/>
                    <a:pt x="13" y="77"/>
                  </a:cubicBezTo>
                  <a:cubicBezTo>
                    <a:pt x="7" y="70"/>
                    <a:pt x="4" y="61"/>
                    <a:pt x="4" y="50"/>
                  </a:cubicBezTo>
                  <a:cubicBezTo>
                    <a:pt x="4" y="39"/>
                    <a:pt x="7" y="30"/>
                    <a:pt x="14" y="23"/>
                  </a:cubicBezTo>
                  <a:cubicBezTo>
                    <a:pt x="19" y="17"/>
                    <a:pt x="26" y="13"/>
                    <a:pt x="35" y="11"/>
                  </a:cubicBezTo>
                  <a:cubicBezTo>
                    <a:pt x="35" y="35"/>
                    <a:pt x="35" y="35"/>
                    <a:pt x="35" y="35"/>
                  </a:cubicBezTo>
                  <a:cubicBezTo>
                    <a:pt x="34" y="36"/>
                    <a:pt x="33" y="37"/>
                    <a:pt x="32" y="38"/>
                  </a:cubicBezTo>
                  <a:cubicBezTo>
                    <a:pt x="29" y="42"/>
                    <a:pt x="28" y="45"/>
                    <a:pt x="28" y="49"/>
                  </a:cubicBezTo>
                  <a:cubicBezTo>
                    <a:pt x="28" y="52"/>
                    <a:pt x="29" y="56"/>
                    <a:pt x="31" y="59"/>
                  </a:cubicBezTo>
                  <a:cubicBezTo>
                    <a:pt x="32" y="60"/>
                    <a:pt x="33" y="61"/>
                    <a:pt x="35" y="62"/>
                  </a:cubicBezTo>
                  <a:cubicBezTo>
                    <a:pt x="35" y="92"/>
                    <a:pt x="35" y="92"/>
                    <a:pt x="35" y="92"/>
                  </a:cubicBezTo>
                  <a:close/>
                  <a:moveTo>
                    <a:pt x="35" y="158"/>
                  </a:moveTo>
                  <a:cubicBezTo>
                    <a:pt x="26" y="156"/>
                    <a:pt x="19" y="152"/>
                    <a:pt x="13" y="147"/>
                  </a:cubicBezTo>
                  <a:cubicBezTo>
                    <a:pt x="6" y="139"/>
                    <a:pt x="2" y="129"/>
                    <a:pt x="0" y="116"/>
                  </a:cubicBezTo>
                  <a:cubicBezTo>
                    <a:pt x="25" y="114"/>
                    <a:pt x="25" y="114"/>
                    <a:pt x="25" y="114"/>
                  </a:cubicBezTo>
                  <a:cubicBezTo>
                    <a:pt x="26" y="119"/>
                    <a:pt x="28" y="123"/>
                    <a:pt x="31" y="127"/>
                  </a:cubicBezTo>
                  <a:cubicBezTo>
                    <a:pt x="32" y="129"/>
                    <a:pt x="34" y="130"/>
                    <a:pt x="35" y="131"/>
                  </a:cubicBezTo>
                  <a:lnTo>
                    <a:pt x="35" y="158"/>
                  </a:lnTo>
                  <a:close/>
                </a:path>
              </a:pathLst>
            </a:custGeom>
            <a:solidFill>
              <a:srgbClr val="6A9D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288" name="Group 1287出自【趣你的PPT】(微信:qunideppt)：最优质的PPT资源库"/>
          <p:cNvGrpSpPr/>
          <p:nvPr/>
        </p:nvGrpSpPr>
        <p:grpSpPr>
          <a:xfrm>
            <a:off x="5522804" y="4004416"/>
            <a:ext cx="1106505" cy="1108107"/>
            <a:chOff x="4701265" y="2837808"/>
            <a:chExt cx="1106505" cy="1108107"/>
          </a:xfrm>
        </p:grpSpPr>
        <p:sp>
          <p:nvSpPr>
            <p:cNvPr id="1289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4701265" y="2837808"/>
              <a:ext cx="1106505" cy="1108107"/>
            </a:xfrm>
            <a:prstGeom prst="ellipse">
              <a:avLst/>
            </a:prstGeom>
            <a:solidFill>
              <a:srgbClr val="80BA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9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825807" y="3432578"/>
              <a:ext cx="311354" cy="290599"/>
            </a:xfrm>
            <a:custGeom>
              <a:avLst/>
              <a:gdLst>
                <a:gd name="T0" fmla="*/ 57 w 165"/>
                <a:gd name="T1" fmla="*/ 11 h 154"/>
                <a:gd name="T2" fmla="*/ 11 w 165"/>
                <a:gd name="T3" fmla="*/ 97 h 154"/>
                <a:gd name="T4" fmla="*/ 97 w 165"/>
                <a:gd name="T5" fmla="*/ 143 h 154"/>
                <a:gd name="T6" fmla="*/ 154 w 165"/>
                <a:gd name="T7" fmla="*/ 41 h 154"/>
                <a:gd name="T8" fmla="*/ 57 w 165"/>
                <a:gd name="T9" fmla="*/ 11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" h="154">
                  <a:moveTo>
                    <a:pt x="57" y="11"/>
                  </a:moveTo>
                  <a:cubicBezTo>
                    <a:pt x="21" y="22"/>
                    <a:pt x="0" y="61"/>
                    <a:pt x="11" y="97"/>
                  </a:cubicBezTo>
                  <a:cubicBezTo>
                    <a:pt x="22" y="134"/>
                    <a:pt x="61" y="154"/>
                    <a:pt x="97" y="143"/>
                  </a:cubicBezTo>
                  <a:cubicBezTo>
                    <a:pt x="134" y="132"/>
                    <a:pt x="165" y="78"/>
                    <a:pt x="154" y="41"/>
                  </a:cubicBezTo>
                  <a:cubicBezTo>
                    <a:pt x="143" y="5"/>
                    <a:pt x="94" y="0"/>
                    <a:pt x="57" y="11"/>
                  </a:cubicBezTo>
                  <a:close/>
                </a:path>
              </a:pathLst>
            </a:custGeom>
            <a:solidFill>
              <a:srgbClr val="FFF8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9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856144" y="3334381"/>
              <a:ext cx="163661" cy="257068"/>
            </a:xfrm>
            <a:custGeom>
              <a:avLst/>
              <a:gdLst>
                <a:gd name="T0" fmla="*/ 58 w 87"/>
                <a:gd name="T1" fmla="*/ 0 h 136"/>
                <a:gd name="T2" fmla="*/ 5 w 87"/>
                <a:gd name="T3" fmla="*/ 102 h 136"/>
                <a:gd name="T4" fmla="*/ 9 w 87"/>
                <a:gd name="T5" fmla="*/ 132 h 136"/>
                <a:gd name="T6" fmla="*/ 9 w 87"/>
                <a:gd name="T7" fmla="*/ 132 h 136"/>
                <a:gd name="T8" fmla="*/ 33 w 87"/>
                <a:gd name="T9" fmla="*/ 124 h 136"/>
                <a:gd name="T10" fmla="*/ 75 w 87"/>
                <a:gd name="T11" fmla="*/ 44 h 136"/>
                <a:gd name="T12" fmla="*/ 58 w 87"/>
                <a:gd name="T13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36">
                  <a:moveTo>
                    <a:pt x="58" y="0"/>
                  </a:moveTo>
                  <a:cubicBezTo>
                    <a:pt x="5" y="102"/>
                    <a:pt x="5" y="102"/>
                    <a:pt x="5" y="102"/>
                  </a:cubicBezTo>
                  <a:cubicBezTo>
                    <a:pt x="0" y="111"/>
                    <a:pt x="1" y="127"/>
                    <a:pt x="9" y="132"/>
                  </a:cubicBezTo>
                  <a:cubicBezTo>
                    <a:pt x="9" y="132"/>
                    <a:pt x="9" y="132"/>
                    <a:pt x="9" y="132"/>
                  </a:cubicBezTo>
                  <a:cubicBezTo>
                    <a:pt x="18" y="136"/>
                    <a:pt x="29" y="133"/>
                    <a:pt x="33" y="124"/>
                  </a:cubicBezTo>
                  <a:cubicBezTo>
                    <a:pt x="75" y="44"/>
                    <a:pt x="75" y="44"/>
                    <a:pt x="75" y="44"/>
                  </a:cubicBezTo>
                  <a:cubicBezTo>
                    <a:pt x="87" y="21"/>
                    <a:pt x="65" y="3"/>
                    <a:pt x="58" y="0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9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812235" y="3565103"/>
              <a:ext cx="225133" cy="254673"/>
            </a:xfrm>
            <a:custGeom>
              <a:avLst/>
              <a:gdLst>
                <a:gd name="T0" fmla="*/ 107 w 282"/>
                <a:gd name="T1" fmla="*/ 0 h 319"/>
                <a:gd name="T2" fmla="*/ 0 w 282"/>
                <a:gd name="T3" fmla="*/ 201 h 319"/>
                <a:gd name="T4" fmla="*/ 175 w 282"/>
                <a:gd name="T5" fmla="*/ 319 h 319"/>
                <a:gd name="T6" fmla="*/ 282 w 282"/>
                <a:gd name="T7" fmla="*/ 113 h 319"/>
                <a:gd name="T8" fmla="*/ 107 w 282"/>
                <a:gd name="T9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2" h="319">
                  <a:moveTo>
                    <a:pt x="107" y="0"/>
                  </a:moveTo>
                  <a:lnTo>
                    <a:pt x="0" y="201"/>
                  </a:lnTo>
                  <a:lnTo>
                    <a:pt x="175" y="319"/>
                  </a:lnTo>
                  <a:lnTo>
                    <a:pt x="282" y="113"/>
                  </a:lnTo>
                  <a:lnTo>
                    <a:pt x="107" y="0"/>
                  </a:lnTo>
                  <a:close/>
                </a:path>
              </a:pathLst>
            </a:custGeom>
            <a:solidFill>
              <a:srgbClr val="FFF8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9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802655" y="3681662"/>
              <a:ext cx="185216" cy="171645"/>
            </a:xfrm>
            <a:custGeom>
              <a:avLst/>
              <a:gdLst>
                <a:gd name="T0" fmla="*/ 9 w 98"/>
                <a:gd name="T1" fmla="*/ 0 h 91"/>
                <a:gd name="T2" fmla="*/ 0 w 98"/>
                <a:gd name="T3" fmla="*/ 17 h 91"/>
                <a:gd name="T4" fmla="*/ 76 w 98"/>
                <a:gd name="T5" fmla="*/ 91 h 91"/>
                <a:gd name="T6" fmla="*/ 98 w 98"/>
                <a:gd name="T7" fmla="*/ 47 h 91"/>
                <a:gd name="T8" fmla="*/ 9 w 98"/>
                <a:gd name="T9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91">
                  <a:moveTo>
                    <a:pt x="9" y="0"/>
                  </a:moveTo>
                  <a:cubicBezTo>
                    <a:pt x="0" y="17"/>
                    <a:pt x="0" y="17"/>
                    <a:pt x="0" y="17"/>
                  </a:cubicBezTo>
                  <a:cubicBezTo>
                    <a:pt x="21" y="46"/>
                    <a:pt x="47" y="71"/>
                    <a:pt x="76" y="91"/>
                  </a:cubicBezTo>
                  <a:cubicBezTo>
                    <a:pt x="98" y="47"/>
                    <a:pt x="98" y="47"/>
                    <a:pt x="98" y="47"/>
                  </a:cubicBezTo>
                  <a:lnTo>
                    <a:pt x="9" y="0"/>
                  </a:lnTo>
                  <a:close/>
                </a:path>
              </a:pathLst>
            </a:custGeom>
            <a:solidFill>
              <a:srgbClr val="4370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9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844169" y="3510017"/>
              <a:ext cx="168451" cy="150888"/>
            </a:xfrm>
            <a:custGeom>
              <a:avLst/>
              <a:gdLst>
                <a:gd name="T0" fmla="*/ 16 w 89"/>
                <a:gd name="T1" fmla="*/ 9 h 80"/>
                <a:gd name="T2" fmla="*/ 16 w 89"/>
                <a:gd name="T3" fmla="*/ 57 h 80"/>
                <a:gd name="T4" fmla="*/ 73 w 89"/>
                <a:gd name="T5" fmla="*/ 71 h 80"/>
                <a:gd name="T6" fmla="*/ 73 w 89"/>
                <a:gd name="T7" fmla="*/ 24 h 80"/>
                <a:gd name="T8" fmla="*/ 16 w 89"/>
                <a:gd name="T9" fmla="*/ 9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" h="80">
                  <a:moveTo>
                    <a:pt x="16" y="9"/>
                  </a:moveTo>
                  <a:cubicBezTo>
                    <a:pt x="0" y="19"/>
                    <a:pt x="1" y="40"/>
                    <a:pt x="16" y="57"/>
                  </a:cubicBezTo>
                  <a:cubicBezTo>
                    <a:pt x="32" y="74"/>
                    <a:pt x="58" y="80"/>
                    <a:pt x="73" y="71"/>
                  </a:cubicBezTo>
                  <a:cubicBezTo>
                    <a:pt x="89" y="62"/>
                    <a:pt x="89" y="41"/>
                    <a:pt x="73" y="24"/>
                  </a:cubicBezTo>
                  <a:cubicBezTo>
                    <a:pt x="57" y="7"/>
                    <a:pt x="32" y="0"/>
                    <a:pt x="16" y="9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9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840975" y="3525186"/>
              <a:ext cx="162064" cy="154880"/>
            </a:xfrm>
            <a:custGeom>
              <a:avLst/>
              <a:gdLst>
                <a:gd name="T0" fmla="*/ 16 w 86"/>
                <a:gd name="T1" fmla="*/ 11 h 82"/>
                <a:gd name="T2" fmla="*/ 16 w 86"/>
                <a:gd name="T3" fmla="*/ 61 h 82"/>
                <a:gd name="T4" fmla="*/ 71 w 86"/>
                <a:gd name="T5" fmla="*/ 71 h 82"/>
                <a:gd name="T6" fmla="*/ 71 w 86"/>
                <a:gd name="T7" fmla="*/ 21 h 82"/>
                <a:gd name="T8" fmla="*/ 16 w 86"/>
                <a:gd name="T9" fmla="*/ 11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" h="82">
                  <a:moveTo>
                    <a:pt x="16" y="11"/>
                  </a:moveTo>
                  <a:cubicBezTo>
                    <a:pt x="1" y="22"/>
                    <a:pt x="0" y="45"/>
                    <a:pt x="16" y="61"/>
                  </a:cubicBezTo>
                  <a:cubicBezTo>
                    <a:pt x="31" y="77"/>
                    <a:pt x="55" y="82"/>
                    <a:pt x="71" y="71"/>
                  </a:cubicBezTo>
                  <a:cubicBezTo>
                    <a:pt x="86" y="60"/>
                    <a:pt x="86" y="38"/>
                    <a:pt x="71" y="21"/>
                  </a:cubicBezTo>
                  <a:cubicBezTo>
                    <a:pt x="56" y="5"/>
                    <a:pt x="31" y="0"/>
                    <a:pt x="16" y="11"/>
                  </a:cubicBezTo>
                  <a:close/>
                </a:path>
              </a:pathLst>
            </a:custGeom>
            <a:solidFill>
              <a:srgbClr val="FFF8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9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814629" y="2947182"/>
              <a:ext cx="722501" cy="832677"/>
            </a:xfrm>
            <a:custGeom>
              <a:avLst/>
              <a:gdLst>
                <a:gd name="T0" fmla="*/ 0 w 905"/>
                <a:gd name="T1" fmla="*/ 237 h 1043"/>
                <a:gd name="T2" fmla="*/ 569 w 905"/>
                <a:gd name="T3" fmla="*/ 0 h 1043"/>
                <a:gd name="T4" fmla="*/ 905 w 905"/>
                <a:gd name="T5" fmla="*/ 807 h 1043"/>
                <a:gd name="T6" fmla="*/ 335 w 905"/>
                <a:gd name="T7" fmla="*/ 1043 h 1043"/>
                <a:gd name="T8" fmla="*/ 0 w 905"/>
                <a:gd name="T9" fmla="*/ 237 h 10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5" h="1043">
                  <a:moveTo>
                    <a:pt x="0" y="237"/>
                  </a:moveTo>
                  <a:lnTo>
                    <a:pt x="569" y="0"/>
                  </a:lnTo>
                  <a:lnTo>
                    <a:pt x="905" y="807"/>
                  </a:lnTo>
                  <a:lnTo>
                    <a:pt x="335" y="1043"/>
                  </a:lnTo>
                  <a:lnTo>
                    <a:pt x="0" y="237"/>
                  </a:lnTo>
                  <a:close/>
                </a:path>
              </a:pathLst>
            </a:custGeom>
            <a:solidFill>
              <a:srgbClr val="ED73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97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5141152" y="3407829"/>
              <a:ext cx="188409" cy="115760"/>
            </a:xfrm>
            <a:custGeom>
              <a:avLst/>
              <a:gdLst>
                <a:gd name="T0" fmla="*/ 77 w 100"/>
                <a:gd name="T1" fmla="*/ 13 h 61"/>
                <a:gd name="T2" fmla="*/ 75 w 100"/>
                <a:gd name="T3" fmla="*/ 9 h 61"/>
                <a:gd name="T4" fmla="*/ 75 w 100"/>
                <a:gd name="T5" fmla="*/ 35 h 61"/>
                <a:gd name="T6" fmla="*/ 75 w 100"/>
                <a:gd name="T7" fmla="*/ 39 h 61"/>
                <a:gd name="T8" fmla="*/ 65 w 100"/>
                <a:gd name="T9" fmla="*/ 13 h 61"/>
                <a:gd name="T10" fmla="*/ 75 w 100"/>
                <a:gd name="T11" fmla="*/ 5 h 61"/>
                <a:gd name="T12" fmla="*/ 75 w 100"/>
                <a:gd name="T13" fmla="*/ 10 h 61"/>
                <a:gd name="T14" fmla="*/ 64 w 100"/>
                <a:gd name="T15" fmla="*/ 27 h 61"/>
                <a:gd name="T16" fmla="*/ 64 w 100"/>
                <a:gd name="T17" fmla="*/ 25 h 61"/>
                <a:gd name="T18" fmla="*/ 64 w 100"/>
                <a:gd name="T19" fmla="*/ 21 h 61"/>
                <a:gd name="T20" fmla="*/ 64 w 100"/>
                <a:gd name="T21" fmla="*/ 17 h 61"/>
                <a:gd name="T22" fmla="*/ 64 w 100"/>
                <a:gd name="T23" fmla="*/ 38 h 61"/>
                <a:gd name="T24" fmla="*/ 64 w 100"/>
                <a:gd name="T25" fmla="*/ 42 h 61"/>
                <a:gd name="T26" fmla="*/ 49 w 100"/>
                <a:gd name="T27" fmla="*/ 23 h 61"/>
                <a:gd name="T28" fmla="*/ 51 w 100"/>
                <a:gd name="T29" fmla="*/ 27 h 61"/>
                <a:gd name="T30" fmla="*/ 63 w 100"/>
                <a:gd name="T31" fmla="*/ 17 h 61"/>
                <a:gd name="T32" fmla="*/ 63 w 100"/>
                <a:gd name="T33" fmla="*/ 21 h 61"/>
                <a:gd name="T34" fmla="*/ 64 w 100"/>
                <a:gd name="T35" fmla="*/ 25 h 61"/>
                <a:gd name="T36" fmla="*/ 61 w 100"/>
                <a:gd name="T37" fmla="*/ 21 h 61"/>
                <a:gd name="T38" fmla="*/ 46 w 100"/>
                <a:gd name="T39" fmla="*/ 28 h 61"/>
                <a:gd name="T40" fmla="*/ 46 w 100"/>
                <a:gd name="T41" fmla="*/ 27 h 61"/>
                <a:gd name="T42" fmla="*/ 64 w 100"/>
                <a:gd name="T43" fmla="*/ 27 h 61"/>
                <a:gd name="T44" fmla="*/ 64 w 100"/>
                <a:gd name="T45" fmla="*/ 42 h 61"/>
                <a:gd name="T46" fmla="*/ 64 w 100"/>
                <a:gd name="T47" fmla="*/ 33 h 61"/>
                <a:gd name="T48" fmla="*/ 46 w 100"/>
                <a:gd name="T49" fmla="*/ 27 h 61"/>
                <a:gd name="T50" fmla="*/ 46 w 100"/>
                <a:gd name="T51" fmla="*/ 38 h 61"/>
                <a:gd name="T52" fmla="*/ 44 w 100"/>
                <a:gd name="T53" fmla="*/ 37 h 61"/>
                <a:gd name="T54" fmla="*/ 46 w 100"/>
                <a:gd name="T55" fmla="*/ 50 h 61"/>
                <a:gd name="T56" fmla="*/ 46 w 100"/>
                <a:gd name="T57" fmla="*/ 42 h 61"/>
                <a:gd name="T58" fmla="*/ 19 w 100"/>
                <a:gd name="T59" fmla="*/ 0 h 61"/>
                <a:gd name="T60" fmla="*/ 28 w 100"/>
                <a:gd name="T61" fmla="*/ 11 h 61"/>
                <a:gd name="T62" fmla="*/ 24 w 100"/>
                <a:gd name="T63" fmla="*/ 11 h 61"/>
                <a:gd name="T64" fmla="*/ 19 w 100"/>
                <a:gd name="T65" fmla="*/ 5 h 61"/>
                <a:gd name="T66" fmla="*/ 19 w 100"/>
                <a:gd name="T67" fmla="*/ 53 h 61"/>
                <a:gd name="T68" fmla="*/ 42 w 100"/>
                <a:gd name="T69" fmla="*/ 41 h 61"/>
                <a:gd name="T70" fmla="*/ 44 w 100"/>
                <a:gd name="T71" fmla="*/ 37 h 61"/>
                <a:gd name="T72" fmla="*/ 44 w 100"/>
                <a:gd name="T73" fmla="*/ 37 h 61"/>
                <a:gd name="T74" fmla="*/ 28 w 100"/>
                <a:gd name="T75" fmla="*/ 43 h 61"/>
                <a:gd name="T76" fmla="*/ 43 w 100"/>
                <a:gd name="T77" fmla="*/ 52 h 61"/>
                <a:gd name="T78" fmla="*/ 39 w 100"/>
                <a:gd name="T79" fmla="*/ 48 h 61"/>
                <a:gd name="T80" fmla="*/ 0 w 100"/>
                <a:gd name="T81" fmla="*/ 59 h 61"/>
                <a:gd name="T82" fmla="*/ 15 w 100"/>
                <a:gd name="T83" fmla="*/ 2 h 61"/>
                <a:gd name="T84" fmla="*/ 19 w 100"/>
                <a:gd name="T85" fmla="*/ 5 h 61"/>
                <a:gd name="T86" fmla="*/ 14 w 100"/>
                <a:gd name="T87" fmla="*/ 17 h 61"/>
                <a:gd name="T88" fmla="*/ 19 w 100"/>
                <a:gd name="T89" fmla="*/ 41 h 61"/>
                <a:gd name="T90" fmla="*/ 19 w 100"/>
                <a:gd name="T91" fmla="*/ 48 h 61"/>
                <a:gd name="T92" fmla="*/ 3 w 100"/>
                <a:gd name="T93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00" h="61">
                  <a:moveTo>
                    <a:pt x="75" y="5"/>
                  </a:moveTo>
                  <a:cubicBezTo>
                    <a:pt x="75" y="5"/>
                    <a:pt x="76" y="5"/>
                    <a:pt x="76" y="5"/>
                  </a:cubicBezTo>
                  <a:cubicBezTo>
                    <a:pt x="78" y="6"/>
                    <a:pt x="78" y="8"/>
                    <a:pt x="77" y="13"/>
                  </a:cubicBezTo>
                  <a:cubicBezTo>
                    <a:pt x="77" y="15"/>
                    <a:pt x="76" y="17"/>
                    <a:pt x="75" y="18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5" y="10"/>
                    <a:pt x="75" y="9"/>
                    <a:pt x="75" y="9"/>
                  </a:cubicBezTo>
                  <a:cubicBezTo>
                    <a:pt x="75" y="9"/>
                    <a:pt x="75" y="9"/>
                    <a:pt x="75" y="9"/>
                  </a:cubicBezTo>
                  <a:cubicBezTo>
                    <a:pt x="75" y="5"/>
                    <a:pt x="75" y="5"/>
                    <a:pt x="75" y="5"/>
                  </a:cubicBezTo>
                  <a:close/>
                  <a:moveTo>
                    <a:pt x="75" y="35"/>
                  </a:moveTo>
                  <a:cubicBezTo>
                    <a:pt x="82" y="33"/>
                    <a:pt x="91" y="32"/>
                    <a:pt x="100" y="32"/>
                  </a:cubicBezTo>
                  <a:cubicBezTo>
                    <a:pt x="100" y="36"/>
                    <a:pt x="100" y="36"/>
                    <a:pt x="100" y="36"/>
                  </a:cubicBezTo>
                  <a:cubicBezTo>
                    <a:pt x="91" y="36"/>
                    <a:pt x="82" y="37"/>
                    <a:pt x="75" y="39"/>
                  </a:cubicBezTo>
                  <a:lnTo>
                    <a:pt x="75" y="35"/>
                  </a:lnTo>
                  <a:close/>
                  <a:moveTo>
                    <a:pt x="64" y="14"/>
                  </a:moveTo>
                  <a:cubicBezTo>
                    <a:pt x="64" y="13"/>
                    <a:pt x="65" y="13"/>
                    <a:pt x="65" y="13"/>
                  </a:cubicBezTo>
                  <a:cubicBezTo>
                    <a:pt x="65" y="13"/>
                    <a:pt x="65" y="13"/>
                    <a:pt x="65" y="13"/>
                  </a:cubicBezTo>
                  <a:cubicBezTo>
                    <a:pt x="66" y="14"/>
                    <a:pt x="66" y="14"/>
                    <a:pt x="66" y="15"/>
                  </a:cubicBezTo>
                  <a:cubicBezTo>
                    <a:pt x="69" y="11"/>
                    <a:pt x="73" y="6"/>
                    <a:pt x="75" y="5"/>
                  </a:cubicBezTo>
                  <a:cubicBezTo>
                    <a:pt x="75" y="9"/>
                    <a:pt x="75" y="9"/>
                    <a:pt x="75" y="9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5" y="18"/>
                    <a:pt x="75" y="18"/>
                    <a:pt x="75" y="18"/>
                  </a:cubicBezTo>
                  <a:cubicBezTo>
                    <a:pt x="72" y="24"/>
                    <a:pt x="68" y="29"/>
                    <a:pt x="64" y="33"/>
                  </a:cubicBezTo>
                  <a:cubicBezTo>
                    <a:pt x="64" y="27"/>
                    <a:pt x="64" y="27"/>
                    <a:pt x="64" y="27"/>
                  </a:cubicBezTo>
                  <a:cubicBezTo>
                    <a:pt x="68" y="23"/>
                    <a:pt x="71" y="18"/>
                    <a:pt x="73" y="13"/>
                  </a:cubicBezTo>
                  <a:cubicBezTo>
                    <a:pt x="72" y="14"/>
                    <a:pt x="70" y="16"/>
                    <a:pt x="69" y="18"/>
                  </a:cubicBezTo>
                  <a:cubicBezTo>
                    <a:pt x="67" y="21"/>
                    <a:pt x="65" y="24"/>
                    <a:pt x="64" y="25"/>
                  </a:cubicBezTo>
                  <a:cubicBezTo>
                    <a:pt x="64" y="21"/>
                    <a:pt x="64" y="21"/>
                    <a:pt x="64" y="21"/>
                  </a:cubicBezTo>
                  <a:cubicBezTo>
                    <a:pt x="64" y="21"/>
                    <a:pt x="64" y="21"/>
                    <a:pt x="64" y="21"/>
                  </a:cubicBezTo>
                  <a:cubicBezTo>
                    <a:pt x="64" y="21"/>
                    <a:pt x="64" y="21"/>
                    <a:pt x="64" y="21"/>
                  </a:cubicBezTo>
                  <a:cubicBezTo>
                    <a:pt x="64" y="17"/>
                    <a:pt x="64" y="17"/>
                    <a:pt x="64" y="17"/>
                  </a:cubicBezTo>
                  <a:cubicBezTo>
                    <a:pt x="64" y="17"/>
                    <a:pt x="64" y="17"/>
                    <a:pt x="64" y="17"/>
                  </a:cubicBezTo>
                  <a:cubicBezTo>
                    <a:pt x="64" y="17"/>
                    <a:pt x="64" y="17"/>
                    <a:pt x="64" y="17"/>
                  </a:cubicBezTo>
                  <a:cubicBezTo>
                    <a:pt x="64" y="17"/>
                    <a:pt x="64" y="17"/>
                    <a:pt x="64" y="17"/>
                  </a:cubicBezTo>
                  <a:cubicBezTo>
                    <a:pt x="64" y="14"/>
                    <a:pt x="64" y="14"/>
                    <a:pt x="64" y="14"/>
                  </a:cubicBezTo>
                  <a:close/>
                  <a:moveTo>
                    <a:pt x="64" y="38"/>
                  </a:moveTo>
                  <a:cubicBezTo>
                    <a:pt x="67" y="37"/>
                    <a:pt x="71" y="35"/>
                    <a:pt x="75" y="35"/>
                  </a:cubicBezTo>
                  <a:cubicBezTo>
                    <a:pt x="75" y="39"/>
                    <a:pt x="75" y="39"/>
                    <a:pt x="75" y="39"/>
                  </a:cubicBezTo>
                  <a:cubicBezTo>
                    <a:pt x="71" y="40"/>
                    <a:pt x="67" y="41"/>
                    <a:pt x="64" y="42"/>
                  </a:cubicBezTo>
                  <a:lnTo>
                    <a:pt x="64" y="38"/>
                  </a:lnTo>
                  <a:close/>
                  <a:moveTo>
                    <a:pt x="46" y="23"/>
                  </a:moveTo>
                  <a:cubicBezTo>
                    <a:pt x="47" y="23"/>
                    <a:pt x="48" y="22"/>
                    <a:pt x="49" y="23"/>
                  </a:cubicBezTo>
                  <a:cubicBezTo>
                    <a:pt x="49" y="23"/>
                    <a:pt x="49" y="23"/>
                    <a:pt x="49" y="23"/>
                  </a:cubicBezTo>
                  <a:cubicBezTo>
                    <a:pt x="50" y="23"/>
                    <a:pt x="50" y="26"/>
                    <a:pt x="48" y="30"/>
                  </a:cubicBezTo>
                  <a:cubicBezTo>
                    <a:pt x="49" y="29"/>
                    <a:pt x="50" y="28"/>
                    <a:pt x="51" y="27"/>
                  </a:cubicBezTo>
                  <a:cubicBezTo>
                    <a:pt x="56" y="21"/>
                    <a:pt x="61" y="15"/>
                    <a:pt x="64" y="14"/>
                  </a:cubicBezTo>
                  <a:cubicBezTo>
                    <a:pt x="64" y="17"/>
                    <a:pt x="64" y="17"/>
                    <a:pt x="64" y="17"/>
                  </a:cubicBezTo>
                  <a:cubicBezTo>
                    <a:pt x="64" y="17"/>
                    <a:pt x="63" y="17"/>
                    <a:pt x="63" y="17"/>
                  </a:cubicBezTo>
                  <a:cubicBezTo>
                    <a:pt x="64" y="17"/>
                    <a:pt x="64" y="17"/>
                    <a:pt x="64" y="17"/>
                  </a:cubicBezTo>
                  <a:cubicBezTo>
                    <a:pt x="64" y="21"/>
                    <a:pt x="64" y="21"/>
                    <a:pt x="64" y="21"/>
                  </a:cubicBezTo>
                  <a:cubicBezTo>
                    <a:pt x="63" y="21"/>
                    <a:pt x="63" y="21"/>
                    <a:pt x="63" y="21"/>
                  </a:cubicBezTo>
                  <a:cubicBezTo>
                    <a:pt x="63" y="21"/>
                    <a:pt x="63" y="21"/>
                    <a:pt x="63" y="21"/>
                  </a:cubicBezTo>
                  <a:cubicBezTo>
                    <a:pt x="63" y="21"/>
                    <a:pt x="63" y="21"/>
                    <a:pt x="64" y="21"/>
                  </a:cubicBezTo>
                  <a:cubicBezTo>
                    <a:pt x="64" y="25"/>
                    <a:pt x="64" y="25"/>
                    <a:pt x="64" y="25"/>
                  </a:cubicBezTo>
                  <a:cubicBezTo>
                    <a:pt x="63" y="25"/>
                    <a:pt x="62" y="25"/>
                    <a:pt x="62" y="25"/>
                  </a:cubicBezTo>
                  <a:cubicBezTo>
                    <a:pt x="62" y="25"/>
                    <a:pt x="62" y="25"/>
                    <a:pt x="62" y="25"/>
                  </a:cubicBezTo>
                  <a:cubicBezTo>
                    <a:pt x="60" y="25"/>
                    <a:pt x="60" y="23"/>
                    <a:pt x="61" y="21"/>
                  </a:cubicBezTo>
                  <a:cubicBezTo>
                    <a:pt x="59" y="23"/>
                    <a:pt x="57" y="26"/>
                    <a:pt x="54" y="29"/>
                  </a:cubicBezTo>
                  <a:cubicBezTo>
                    <a:pt x="51" y="33"/>
                    <a:pt x="49" y="36"/>
                    <a:pt x="46" y="38"/>
                  </a:cubicBezTo>
                  <a:cubicBezTo>
                    <a:pt x="46" y="28"/>
                    <a:pt x="46" y="28"/>
                    <a:pt x="46" y="28"/>
                  </a:cubicBezTo>
                  <a:cubicBezTo>
                    <a:pt x="47" y="27"/>
                    <a:pt x="47" y="27"/>
                    <a:pt x="47" y="27"/>
                  </a:cubicBezTo>
                  <a:cubicBezTo>
                    <a:pt x="47" y="27"/>
                    <a:pt x="47" y="27"/>
                    <a:pt x="47" y="27"/>
                  </a:cubicBezTo>
                  <a:cubicBezTo>
                    <a:pt x="47" y="26"/>
                    <a:pt x="47" y="27"/>
                    <a:pt x="46" y="27"/>
                  </a:cubicBezTo>
                  <a:cubicBezTo>
                    <a:pt x="46" y="23"/>
                    <a:pt x="46" y="23"/>
                    <a:pt x="46" y="23"/>
                  </a:cubicBezTo>
                  <a:close/>
                  <a:moveTo>
                    <a:pt x="64" y="33"/>
                  </a:moveTo>
                  <a:cubicBezTo>
                    <a:pt x="64" y="27"/>
                    <a:pt x="64" y="27"/>
                    <a:pt x="64" y="27"/>
                  </a:cubicBezTo>
                  <a:cubicBezTo>
                    <a:pt x="58" y="33"/>
                    <a:pt x="52" y="38"/>
                    <a:pt x="46" y="42"/>
                  </a:cubicBezTo>
                  <a:cubicBezTo>
                    <a:pt x="46" y="50"/>
                    <a:pt x="46" y="50"/>
                    <a:pt x="46" y="50"/>
                  </a:cubicBezTo>
                  <a:cubicBezTo>
                    <a:pt x="50" y="47"/>
                    <a:pt x="56" y="45"/>
                    <a:pt x="64" y="42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60" y="39"/>
                    <a:pt x="58" y="40"/>
                    <a:pt x="55" y="41"/>
                  </a:cubicBezTo>
                  <a:cubicBezTo>
                    <a:pt x="58" y="39"/>
                    <a:pt x="61" y="36"/>
                    <a:pt x="64" y="33"/>
                  </a:cubicBezTo>
                  <a:close/>
                  <a:moveTo>
                    <a:pt x="44" y="26"/>
                  </a:moveTo>
                  <a:cubicBezTo>
                    <a:pt x="45" y="25"/>
                    <a:pt x="46" y="24"/>
                    <a:pt x="46" y="23"/>
                  </a:cubicBezTo>
                  <a:cubicBezTo>
                    <a:pt x="46" y="27"/>
                    <a:pt x="46" y="27"/>
                    <a:pt x="46" y="27"/>
                  </a:cubicBezTo>
                  <a:cubicBezTo>
                    <a:pt x="46" y="27"/>
                    <a:pt x="46" y="28"/>
                    <a:pt x="46" y="28"/>
                  </a:cubicBezTo>
                  <a:cubicBezTo>
                    <a:pt x="46" y="28"/>
                    <a:pt x="46" y="28"/>
                    <a:pt x="46" y="28"/>
                  </a:cubicBezTo>
                  <a:cubicBezTo>
                    <a:pt x="46" y="38"/>
                    <a:pt x="46" y="38"/>
                    <a:pt x="46" y="38"/>
                  </a:cubicBezTo>
                  <a:cubicBezTo>
                    <a:pt x="45" y="39"/>
                    <a:pt x="44" y="40"/>
                    <a:pt x="44" y="40"/>
                  </a:cubicBezTo>
                  <a:cubicBezTo>
                    <a:pt x="44" y="37"/>
                    <a:pt x="44" y="37"/>
                    <a:pt x="44" y="37"/>
                  </a:cubicBezTo>
                  <a:cubicBezTo>
                    <a:pt x="44" y="37"/>
                    <a:pt x="44" y="37"/>
                    <a:pt x="44" y="37"/>
                  </a:cubicBezTo>
                  <a:cubicBezTo>
                    <a:pt x="44" y="37"/>
                    <a:pt x="44" y="37"/>
                    <a:pt x="44" y="37"/>
                  </a:cubicBezTo>
                  <a:cubicBezTo>
                    <a:pt x="44" y="26"/>
                    <a:pt x="44" y="26"/>
                    <a:pt x="44" y="26"/>
                  </a:cubicBezTo>
                  <a:close/>
                  <a:moveTo>
                    <a:pt x="46" y="50"/>
                  </a:moveTo>
                  <a:cubicBezTo>
                    <a:pt x="45" y="50"/>
                    <a:pt x="44" y="51"/>
                    <a:pt x="44" y="51"/>
                  </a:cubicBezTo>
                  <a:cubicBezTo>
                    <a:pt x="44" y="44"/>
                    <a:pt x="44" y="44"/>
                    <a:pt x="44" y="44"/>
                  </a:cubicBezTo>
                  <a:cubicBezTo>
                    <a:pt x="45" y="44"/>
                    <a:pt x="45" y="43"/>
                    <a:pt x="46" y="42"/>
                  </a:cubicBezTo>
                  <a:cubicBezTo>
                    <a:pt x="46" y="42"/>
                    <a:pt x="46" y="42"/>
                    <a:pt x="46" y="42"/>
                  </a:cubicBezTo>
                  <a:lnTo>
                    <a:pt x="46" y="50"/>
                  </a:lnTo>
                  <a:close/>
                  <a:moveTo>
                    <a:pt x="19" y="0"/>
                  </a:moveTo>
                  <a:cubicBezTo>
                    <a:pt x="20" y="0"/>
                    <a:pt x="22" y="1"/>
                    <a:pt x="24" y="2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6" y="3"/>
                    <a:pt x="27" y="7"/>
                    <a:pt x="28" y="11"/>
                  </a:cubicBezTo>
                  <a:cubicBezTo>
                    <a:pt x="28" y="18"/>
                    <a:pt x="26" y="28"/>
                    <a:pt x="19" y="41"/>
                  </a:cubicBezTo>
                  <a:cubicBezTo>
                    <a:pt x="19" y="32"/>
                    <a:pt x="19" y="32"/>
                    <a:pt x="19" y="32"/>
                  </a:cubicBezTo>
                  <a:cubicBezTo>
                    <a:pt x="23" y="23"/>
                    <a:pt x="24" y="16"/>
                    <a:pt x="24" y="11"/>
                  </a:cubicBezTo>
                  <a:cubicBezTo>
                    <a:pt x="23" y="8"/>
                    <a:pt x="22" y="6"/>
                    <a:pt x="21" y="5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20" y="5"/>
                    <a:pt x="20" y="4"/>
                    <a:pt x="19" y="5"/>
                  </a:cubicBezTo>
                  <a:cubicBezTo>
                    <a:pt x="19" y="0"/>
                    <a:pt x="19" y="0"/>
                    <a:pt x="19" y="0"/>
                  </a:cubicBezTo>
                  <a:close/>
                  <a:moveTo>
                    <a:pt x="19" y="48"/>
                  </a:moveTo>
                  <a:cubicBezTo>
                    <a:pt x="19" y="53"/>
                    <a:pt x="19" y="53"/>
                    <a:pt x="19" y="53"/>
                  </a:cubicBezTo>
                  <a:cubicBezTo>
                    <a:pt x="22" y="53"/>
                    <a:pt x="26" y="51"/>
                    <a:pt x="31" y="46"/>
                  </a:cubicBezTo>
                  <a:cubicBezTo>
                    <a:pt x="35" y="42"/>
                    <a:pt x="39" y="37"/>
                    <a:pt x="42" y="34"/>
                  </a:cubicBezTo>
                  <a:cubicBezTo>
                    <a:pt x="40" y="38"/>
                    <a:pt x="40" y="40"/>
                    <a:pt x="42" y="41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2" y="41"/>
                    <a:pt x="43" y="41"/>
                    <a:pt x="44" y="40"/>
                  </a:cubicBezTo>
                  <a:cubicBezTo>
                    <a:pt x="44" y="37"/>
                    <a:pt x="44" y="37"/>
                    <a:pt x="44" y="37"/>
                  </a:cubicBezTo>
                  <a:cubicBezTo>
                    <a:pt x="44" y="37"/>
                    <a:pt x="44" y="37"/>
                    <a:pt x="43" y="37"/>
                  </a:cubicBezTo>
                  <a:cubicBezTo>
                    <a:pt x="43" y="37"/>
                    <a:pt x="43" y="37"/>
                    <a:pt x="43" y="37"/>
                  </a:cubicBezTo>
                  <a:cubicBezTo>
                    <a:pt x="43" y="37"/>
                    <a:pt x="43" y="37"/>
                    <a:pt x="44" y="37"/>
                  </a:cubicBezTo>
                  <a:cubicBezTo>
                    <a:pt x="44" y="26"/>
                    <a:pt x="44" y="26"/>
                    <a:pt x="44" y="26"/>
                  </a:cubicBezTo>
                  <a:cubicBezTo>
                    <a:pt x="43" y="27"/>
                    <a:pt x="41" y="28"/>
                    <a:pt x="40" y="30"/>
                  </a:cubicBezTo>
                  <a:cubicBezTo>
                    <a:pt x="36" y="34"/>
                    <a:pt x="32" y="39"/>
                    <a:pt x="28" y="43"/>
                  </a:cubicBezTo>
                  <a:cubicBezTo>
                    <a:pt x="24" y="47"/>
                    <a:pt x="21" y="49"/>
                    <a:pt x="19" y="48"/>
                  </a:cubicBezTo>
                  <a:close/>
                  <a:moveTo>
                    <a:pt x="44" y="51"/>
                  </a:moveTo>
                  <a:cubicBezTo>
                    <a:pt x="43" y="52"/>
                    <a:pt x="43" y="52"/>
                    <a:pt x="43" y="52"/>
                  </a:cubicBezTo>
                  <a:cubicBezTo>
                    <a:pt x="40" y="53"/>
                    <a:pt x="39" y="53"/>
                    <a:pt x="38" y="52"/>
                  </a:cubicBezTo>
                  <a:cubicBezTo>
                    <a:pt x="38" y="52"/>
                    <a:pt x="38" y="52"/>
                    <a:pt x="38" y="52"/>
                  </a:cubicBezTo>
                  <a:cubicBezTo>
                    <a:pt x="37" y="51"/>
                    <a:pt x="37" y="50"/>
                    <a:pt x="39" y="48"/>
                  </a:cubicBezTo>
                  <a:cubicBezTo>
                    <a:pt x="40" y="47"/>
                    <a:pt x="42" y="46"/>
                    <a:pt x="44" y="44"/>
                  </a:cubicBezTo>
                  <a:lnTo>
                    <a:pt x="44" y="51"/>
                  </a:lnTo>
                  <a:close/>
                  <a:moveTo>
                    <a:pt x="0" y="59"/>
                  </a:moveTo>
                  <a:cubicBezTo>
                    <a:pt x="5" y="54"/>
                    <a:pt x="8" y="49"/>
                    <a:pt x="11" y="44"/>
                  </a:cubicBezTo>
                  <a:cubicBezTo>
                    <a:pt x="10" y="38"/>
                    <a:pt x="9" y="29"/>
                    <a:pt x="10" y="17"/>
                  </a:cubicBezTo>
                  <a:cubicBezTo>
                    <a:pt x="10" y="9"/>
                    <a:pt x="12" y="4"/>
                    <a:pt x="15" y="2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6" y="1"/>
                    <a:pt x="18" y="1"/>
                    <a:pt x="19" y="0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6" y="7"/>
                    <a:pt x="14" y="10"/>
                    <a:pt x="14" y="17"/>
                  </a:cubicBezTo>
                  <a:cubicBezTo>
                    <a:pt x="13" y="26"/>
                    <a:pt x="14" y="34"/>
                    <a:pt x="15" y="39"/>
                  </a:cubicBezTo>
                  <a:cubicBezTo>
                    <a:pt x="16" y="37"/>
                    <a:pt x="18" y="34"/>
                    <a:pt x="19" y="32"/>
                  </a:cubicBezTo>
                  <a:cubicBezTo>
                    <a:pt x="19" y="41"/>
                    <a:pt x="19" y="41"/>
                    <a:pt x="19" y="41"/>
                  </a:cubicBezTo>
                  <a:cubicBezTo>
                    <a:pt x="18" y="42"/>
                    <a:pt x="17" y="43"/>
                    <a:pt x="16" y="45"/>
                  </a:cubicBezTo>
                  <a:cubicBezTo>
                    <a:pt x="16" y="45"/>
                    <a:pt x="16" y="46"/>
                    <a:pt x="17" y="46"/>
                  </a:cubicBezTo>
                  <a:cubicBezTo>
                    <a:pt x="17" y="47"/>
                    <a:pt x="18" y="48"/>
                    <a:pt x="19" y="48"/>
                  </a:cubicBezTo>
                  <a:cubicBezTo>
                    <a:pt x="19" y="53"/>
                    <a:pt x="19" y="53"/>
                    <a:pt x="19" y="53"/>
                  </a:cubicBezTo>
                  <a:cubicBezTo>
                    <a:pt x="17" y="53"/>
                    <a:pt x="15" y="51"/>
                    <a:pt x="13" y="49"/>
                  </a:cubicBezTo>
                  <a:cubicBezTo>
                    <a:pt x="11" y="53"/>
                    <a:pt x="7" y="57"/>
                    <a:pt x="3" y="61"/>
                  </a:cubicBezTo>
                  <a:lnTo>
                    <a:pt x="0" y="59"/>
                  </a:lnTo>
                  <a:close/>
                </a:path>
              </a:pathLst>
            </a:custGeom>
            <a:solidFill>
              <a:srgbClr val="FFC7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9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957533" y="3071724"/>
              <a:ext cx="245890" cy="121349"/>
            </a:xfrm>
            <a:custGeom>
              <a:avLst/>
              <a:gdLst>
                <a:gd name="T0" fmla="*/ 0 w 308"/>
                <a:gd name="T1" fmla="*/ 123 h 152"/>
                <a:gd name="T2" fmla="*/ 296 w 308"/>
                <a:gd name="T3" fmla="*/ 0 h 152"/>
                <a:gd name="T4" fmla="*/ 308 w 308"/>
                <a:gd name="T5" fmla="*/ 31 h 152"/>
                <a:gd name="T6" fmla="*/ 12 w 308"/>
                <a:gd name="T7" fmla="*/ 152 h 152"/>
                <a:gd name="T8" fmla="*/ 0 w 308"/>
                <a:gd name="T9" fmla="*/ 123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8" h="152">
                  <a:moveTo>
                    <a:pt x="0" y="123"/>
                  </a:moveTo>
                  <a:lnTo>
                    <a:pt x="296" y="0"/>
                  </a:lnTo>
                  <a:lnTo>
                    <a:pt x="308" y="31"/>
                  </a:lnTo>
                  <a:lnTo>
                    <a:pt x="12" y="152"/>
                  </a:lnTo>
                  <a:lnTo>
                    <a:pt x="0" y="123"/>
                  </a:lnTo>
                  <a:close/>
                </a:path>
              </a:pathLst>
            </a:custGeom>
            <a:solidFill>
              <a:srgbClr val="FFC7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9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897657" y="3086893"/>
              <a:ext cx="405559" cy="186813"/>
            </a:xfrm>
            <a:custGeom>
              <a:avLst/>
              <a:gdLst>
                <a:gd name="T0" fmla="*/ 0 w 508"/>
                <a:gd name="T1" fmla="*/ 206 h 234"/>
                <a:gd name="T2" fmla="*/ 496 w 508"/>
                <a:gd name="T3" fmla="*/ 0 h 234"/>
                <a:gd name="T4" fmla="*/ 508 w 508"/>
                <a:gd name="T5" fmla="*/ 29 h 234"/>
                <a:gd name="T6" fmla="*/ 11 w 508"/>
                <a:gd name="T7" fmla="*/ 234 h 234"/>
                <a:gd name="T8" fmla="*/ 0 w 508"/>
                <a:gd name="T9" fmla="*/ 206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8" h="234">
                  <a:moveTo>
                    <a:pt x="0" y="206"/>
                  </a:moveTo>
                  <a:lnTo>
                    <a:pt x="496" y="0"/>
                  </a:lnTo>
                  <a:lnTo>
                    <a:pt x="508" y="29"/>
                  </a:lnTo>
                  <a:lnTo>
                    <a:pt x="11" y="234"/>
                  </a:lnTo>
                  <a:lnTo>
                    <a:pt x="0" y="206"/>
                  </a:lnTo>
                  <a:close/>
                </a:path>
              </a:pathLst>
            </a:custGeom>
            <a:solidFill>
              <a:srgbClr val="FFC7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0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914422" y="3128407"/>
              <a:ext cx="405559" cy="186813"/>
            </a:xfrm>
            <a:custGeom>
              <a:avLst/>
              <a:gdLst>
                <a:gd name="T0" fmla="*/ 0 w 508"/>
                <a:gd name="T1" fmla="*/ 204 h 234"/>
                <a:gd name="T2" fmla="*/ 497 w 508"/>
                <a:gd name="T3" fmla="*/ 0 h 234"/>
                <a:gd name="T4" fmla="*/ 508 w 508"/>
                <a:gd name="T5" fmla="*/ 29 h 234"/>
                <a:gd name="T6" fmla="*/ 12 w 508"/>
                <a:gd name="T7" fmla="*/ 234 h 234"/>
                <a:gd name="T8" fmla="*/ 0 w 508"/>
                <a:gd name="T9" fmla="*/ 20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8" h="234">
                  <a:moveTo>
                    <a:pt x="0" y="204"/>
                  </a:moveTo>
                  <a:lnTo>
                    <a:pt x="497" y="0"/>
                  </a:lnTo>
                  <a:lnTo>
                    <a:pt x="508" y="29"/>
                  </a:lnTo>
                  <a:lnTo>
                    <a:pt x="12" y="234"/>
                  </a:lnTo>
                  <a:lnTo>
                    <a:pt x="0" y="204"/>
                  </a:lnTo>
                  <a:close/>
                </a:path>
              </a:pathLst>
            </a:custGeom>
            <a:solidFill>
              <a:srgbClr val="FFC7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0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931187" y="3168324"/>
              <a:ext cx="406357" cy="186813"/>
            </a:xfrm>
            <a:custGeom>
              <a:avLst/>
              <a:gdLst>
                <a:gd name="T0" fmla="*/ 0 w 509"/>
                <a:gd name="T1" fmla="*/ 206 h 234"/>
                <a:gd name="T2" fmla="*/ 497 w 509"/>
                <a:gd name="T3" fmla="*/ 0 h 234"/>
                <a:gd name="T4" fmla="*/ 509 w 509"/>
                <a:gd name="T5" fmla="*/ 28 h 234"/>
                <a:gd name="T6" fmla="*/ 12 w 509"/>
                <a:gd name="T7" fmla="*/ 234 h 234"/>
                <a:gd name="T8" fmla="*/ 0 w 509"/>
                <a:gd name="T9" fmla="*/ 206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9" h="234">
                  <a:moveTo>
                    <a:pt x="0" y="206"/>
                  </a:moveTo>
                  <a:lnTo>
                    <a:pt x="497" y="0"/>
                  </a:lnTo>
                  <a:lnTo>
                    <a:pt x="509" y="28"/>
                  </a:lnTo>
                  <a:lnTo>
                    <a:pt x="12" y="234"/>
                  </a:lnTo>
                  <a:lnTo>
                    <a:pt x="0" y="206"/>
                  </a:lnTo>
                  <a:close/>
                </a:path>
              </a:pathLst>
            </a:custGeom>
            <a:solidFill>
              <a:srgbClr val="FFC7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0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947953" y="3291270"/>
              <a:ext cx="208368" cy="103785"/>
            </a:xfrm>
            <a:custGeom>
              <a:avLst/>
              <a:gdLst>
                <a:gd name="T0" fmla="*/ 0 w 261"/>
                <a:gd name="T1" fmla="*/ 101 h 130"/>
                <a:gd name="T2" fmla="*/ 249 w 261"/>
                <a:gd name="T3" fmla="*/ 0 h 130"/>
                <a:gd name="T4" fmla="*/ 261 w 261"/>
                <a:gd name="T5" fmla="*/ 28 h 130"/>
                <a:gd name="T6" fmla="*/ 12 w 261"/>
                <a:gd name="T7" fmla="*/ 130 h 130"/>
                <a:gd name="T8" fmla="*/ 0 w 261"/>
                <a:gd name="T9" fmla="*/ 101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1" h="130">
                  <a:moveTo>
                    <a:pt x="0" y="101"/>
                  </a:moveTo>
                  <a:lnTo>
                    <a:pt x="249" y="0"/>
                  </a:lnTo>
                  <a:lnTo>
                    <a:pt x="261" y="28"/>
                  </a:lnTo>
                  <a:lnTo>
                    <a:pt x="12" y="130"/>
                  </a:lnTo>
                  <a:lnTo>
                    <a:pt x="0" y="101"/>
                  </a:lnTo>
                  <a:close/>
                </a:path>
              </a:pathLst>
            </a:custGeom>
            <a:solidFill>
              <a:srgbClr val="FFC7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0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844168" y="3332784"/>
              <a:ext cx="162862" cy="256270"/>
            </a:xfrm>
            <a:custGeom>
              <a:avLst/>
              <a:gdLst>
                <a:gd name="T0" fmla="*/ 58 w 86"/>
                <a:gd name="T1" fmla="*/ 0 h 136"/>
                <a:gd name="T2" fmla="*/ 4 w 86"/>
                <a:gd name="T3" fmla="*/ 102 h 136"/>
                <a:gd name="T4" fmla="*/ 9 w 86"/>
                <a:gd name="T5" fmla="*/ 132 h 136"/>
                <a:gd name="T6" fmla="*/ 9 w 86"/>
                <a:gd name="T7" fmla="*/ 132 h 136"/>
                <a:gd name="T8" fmla="*/ 33 w 86"/>
                <a:gd name="T9" fmla="*/ 124 h 136"/>
                <a:gd name="T10" fmla="*/ 74 w 86"/>
                <a:gd name="T11" fmla="*/ 44 h 136"/>
                <a:gd name="T12" fmla="*/ 58 w 86"/>
                <a:gd name="T13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136">
                  <a:moveTo>
                    <a:pt x="58" y="0"/>
                  </a:moveTo>
                  <a:cubicBezTo>
                    <a:pt x="4" y="102"/>
                    <a:pt x="4" y="102"/>
                    <a:pt x="4" y="102"/>
                  </a:cubicBezTo>
                  <a:cubicBezTo>
                    <a:pt x="0" y="111"/>
                    <a:pt x="0" y="127"/>
                    <a:pt x="9" y="132"/>
                  </a:cubicBezTo>
                  <a:cubicBezTo>
                    <a:pt x="9" y="132"/>
                    <a:pt x="9" y="132"/>
                    <a:pt x="9" y="132"/>
                  </a:cubicBezTo>
                  <a:cubicBezTo>
                    <a:pt x="17" y="136"/>
                    <a:pt x="28" y="133"/>
                    <a:pt x="33" y="124"/>
                  </a:cubicBezTo>
                  <a:cubicBezTo>
                    <a:pt x="74" y="44"/>
                    <a:pt x="74" y="44"/>
                    <a:pt x="74" y="44"/>
                  </a:cubicBezTo>
                  <a:cubicBezTo>
                    <a:pt x="86" y="21"/>
                    <a:pt x="65" y="3"/>
                    <a:pt x="58" y="0"/>
                  </a:cubicBezTo>
                  <a:close/>
                </a:path>
              </a:pathLst>
            </a:custGeom>
            <a:solidFill>
              <a:srgbClr val="FFF8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0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382252" y="3280093"/>
              <a:ext cx="128533" cy="195595"/>
            </a:xfrm>
            <a:custGeom>
              <a:avLst/>
              <a:gdLst>
                <a:gd name="T0" fmla="*/ 11 w 68"/>
                <a:gd name="T1" fmla="*/ 101 h 104"/>
                <a:gd name="T2" fmla="*/ 11 w 68"/>
                <a:gd name="T3" fmla="*/ 101 h 104"/>
                <a:gd name="T4" fmla="*/ 4 w 68"/>
                <a:gd name="T5" fmla="*/ 81 h 104"/>
                <a:gd name="T6" fmla="*/ 38 w 68"/>
                <a:gd name="T7" fmla="*/ 11 h 104"/>
                <a:gd name="T8" fmla="*/ 57 w 68"/>
                <a:gd name="T9" fmla="*/ 3 h 104"/>
                <a:gd name="T10" fmla="*/ 57 w 68"/>
                <a:gd name="T11" fmla="*/ 3 h 104"/>
                <a:gd name="T12" fmla="*/ 65 w 68"/>
                <a:gd name="T13" fmla="*/ 23 h 104"/>
                <a:gd name="T14" fmla="*/ 31 w 68"/>
                <a:gd name="T15" fmla="*/ 93 h 104"/>
                <a:gd name="T16" fmla="*/ 11 w 68"/>
                <a:gd name="T17" fmla="*/ 101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8" h="104">
                  <a:moveTo>
                    <a:pt x="11" y="101"/>
                  </a:moveTo>
                  <a:cubicBezTo>
                    <a:pt x="11" y="101"/>
                    <a:pt x="11" y="101"/>
                    <a:pt x="11" y="101"/>
                  </a:cubicBezTo>
                  <a:cubicBezTo>
                    <a:pt x="4" y="97"/>
                    <a:pt x="0" y="88"/>
                    <a:pt x="4" y="81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41" y="3"/>
                    <a:pt x="50" y="0"/>
                    <a:pt x="57" y="3"/>
                  </a:cubicBezTo>
                  <a:cubicBezTo>
                    <a:pt x="57" y="3"/>
                    <a:pt x="57" y="3"/>
                    <a:pt x="57" y="3"/>
                  </a:cubicBezTo>
                  <a:cubicBezTo>
                    <a:pt x="65" y="7"/>
                    <a:pt x="68" y="15"/>
                    <a:pt x="65" y="23"/>
                  </a:cubicBezTo>
                  <a:cubicBezTo>
                    <a:pt x="31" y="93"/>
                    <a:pt x="31" y="93"/>
                    <a:pt x="31" y="93"/>
                  </a:cubicBezTo>
                  <a:cubicBezTo>
                    <a:pt x="27" y="100"/>
                    <a:pt x="19" y="104"/>
                    <a:pt x="11" y="101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0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441329" y="3259336"/>
              <a:ext cx="105381" cy="218747"/>
            </a:xfrm>
            <a:custGeom>
              <a:avLst/>
              <a:gdLst>
                <a:gd name="T0" fmla="*/ 13 w 56"/>
                <a:gd name="T1" fmla="*/ 113 h 116"/>
                <a:gd name="T2" fmla="*/ 13 w 56"/>
                <a:gd name="T3" fmla="*/ 113 h 116"/>
                <a:gd name="T4" fmla="*/ 3 w 56"/>
                <a:gd name="T5" fmla="*/ 95 h 116"/>
                <a:gd name="T6" fmla="*/ 21 w 56"/>
                <a:gd name="T7" fmla="*/ 13 h 116"/>
                <a:gd name="T8" fmla="*/ 40 w 56"/>
                <a:gd name="T9" fmla="*/ 2 h 116"/>
                <a:gd name="T10" fmla="*/ 40 w 56"/>
                <a:gd name="T11" fmla="*/ 2 h 116"/>
                <a:gd name="T12" fmla="*/ 54 w 56"/>
                <a:gd name="T13" fmla="*/ 28 h 116"/>
                <a:gd name="T14" fmla="*/ 32 w 56"/>
                <a:gd name="T15" fmla="*/ 103 h 116"/>
                <a:gd name="T16" fmla="*/ 13 w 56"/>
                <a:gd name="T17" fmla="*/ 113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116">
                  <a:moveTo>
                    <a:pt x="13" y="113"/>
                  </a:moveTo>
                  <a:cubicBezTo>
                    <a:pt x="13" y="113"/>
                    <a:pt x="13" y="113"/>
                    <a:pt x="13" y="113"/>
                  </a:cubicBezTo>
                  <a:cubicBezTo>
                    <a:pt x="5" y="111"/>
                    <a:pt x="0" y="103"/>
                    <a:pt x="3" y="95"/>
                  </a:cubicBezTo>
                  <a:cubicBezTo>
                    <a:pt x="21" y="13"/>
                    <a:pt x="21" y="13"/>
                    <a:pt x="21" y="13"/>
                  </a:cubicBezTo>
                  <a:cubicBezTo>
                    <a:pt x="24" y="5"/>
                    <a:pt x="32" y="0"/>
                    <a:pt x="40" y="2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48" y="4"/>
                    <a:pt x="56" y="20"/>
                    <a:pt x="54" y="28"/>
                  </a:cubicBezTo>
                  <a:cubicBezTo>
                    <a:pt x="32" y="103"/>
                    <a:pt x="32" y="103"/>
                    <a:pt x="32" y="103"/>
                  </a:cubicBezTo>
                  <a:cubicBezTo>
                    <a:pt x="29" y="111"/>
                    <a:pt x="21" y="116"/>
                    <a:pt x="13" y="113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0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503600" y="3268118"/>
              <a:ext cx="116558" cy="204377"/>
            </a:xfrm>
            <a:custGeom>
              <a:avLst/>
              <a:gdLst>
                <a:gd name="T0" fmla="*/ 15 w 62"/>
                <a:gd name="T1" fmla="*/ 108 h 108"/>
                <a:gd name="T2" fmla="*/ 15 w 62"/>
                <a:gd name="T3" fmla="*/ 108 h 108"/>
                <a:gd name="T4" fmla="*/ 0 w 62"/>
                <a:gd name="T5" fmla="*/ 93 h 108"/>
                <a:gd name="T6" fmla="*/ 1 w 62"/>
                <a:gd name="T7" fmla="*/ 15 h 108"/>
                <a:gd name="T8" fmla="*/ 16 w 62"/>
                <a:gd name="T9" fmla="*/ 0 h 108"/>
                <a:gd name="T10" fmla="*/ 16 w 62"/>
                <a:gd name="T11" fmla="*/ 0 h 108"/>
                <a:gd name="T12" fmla="*/ 62 w 62"/>
                <a:gd name="T13" fmla="*/ 26 h 108"/>
                <a:gd name="T14" fmla="*/ 30 w 62"/>
                <a:gd name="T15" fmla="*/ 93 h 108"/>
                <a:gd name="T16" fmla="*/ 15 w 62"/>
                <a:gd name="T17" fmla="*/ 108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" h="108">
                  <a:moveTo>
                    <a:pt x="15" y="108"/>
                  </a:moveTo>
                  <a:cubicBezTo>
                    <a:pt x="15" y="108"/>
                    <a:pt x="15" y="108"/>
                    <a:pt x="15" y="108"/>
                  </a:cubicBezTo>
                  <a:cubicBezTo>
                    <a:pt x="7" y="108"/>
                    <a:pt x="0" y="102"/>
                    <a:pt x="0" y="93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2" y="7"/>
                    <a:pt x="8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24" y="0"/>
                    <a:pt x="62" y="18"/>
                    <a:pt x="62" y="26"/>
                  </a:cubicBezTo>
                  <a:cubicBezTo>
                    <a:pt x="30" y="93"/>
                    <a:pt x="30" y="93"/>
                    <a:pt x="30" y="93"/>
                  </a:cubicBezTo>
                  <a:cubicBezTo>
                    <a:pt x="30" y="101"/>
                    <a:pt x="24" y="108"/>
                    <a:pt x="15" y="108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0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546711" y="3313624"/>
              <a:ext cx="213158" cy="181225"/>
            </a:xfrm>
            <a:custGeom>
              <a:avLst/>
              <a:gdLst>
                <a:gd name="T0" fmla="*/ 55 w 113"/>
                <a:gd name="T1" fmla="*/ 9 h 96"/>
                <a:gd name="T2" fmla="*/ 110 w 113"/>
                <a:gd name="T3" fmla="*/ 61 h 96"/>
                <a:gd name="T4" fmla="*/ 49 w 113"/>
                <a:gd name="T5" fmla="*/ 93 h 96"/>
                <a:gd name="T6" fmla="*/ 2 w 113"/>
                <a:gd name="T7" fmla="*/ 53 h 96"/>
                <a:gd name="T8" fmla="*/ 55 w 113"/>
                <a:gd name="T9" fmla="*/ 9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" h="96">
                  <a:moveTo>
                    <a:pt x="55" y="9"/>
                  </a:moveTo>
                  <a:cubicBezTo>
                    <a:pt x="85" y="0"/>
                    <a:pt x="113" y="39"/>
                    <a:pt x="110" y="61"/>
                  </a:cubicBezTo>
                  <a:cubicBezTo>
                    <a:pt x="107" y="83"/>
                    <a:pt x="80" y="96"/>
                    <a:pt x="49" y="93"/>
                  </a:cubicBezTo>
                  <a:cubicBezTo>
                    <a:pt x="18" y="91"/>
                    <a:pt x="0" y="65"/>
                    <a:pt x="2" y="53"/>
                  </a:cubicBezTo>
                  <a:cubicBezTo>
                    <a:pt x="4" y="41"/>
                    <a:pt x="25" y="18"/>
                    <a:pt x="55" y="9"/>
                  </a:cubicBezTo>
                  <a:close/>
                </a:path>
              </a:pathLst>
            </a:custGeom>
            <a:solidFill>
              <a:srgbClr val="FFF8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0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518769" y="3194670"/>
              <a:ext cx="205174" cy="192402"/>
            </a:xfrm>
            <a:custGeom>
              <a:avLst/>
              <a:gdLst>
                <a:gd name="T0" fmla="*/ 105 w 109"/>
                <a:gd name="T1" fmla="*/ 91 h 102"/>
                <a:gd name="T2" fmla="*/ 105 w 109"/>
                <a:gd name="T3" fmla="*/ 91 h 102"/>
                <a:gd name="T4" fmla="*/ 84 w 109"/>
                <a:gd name="T5" fmla="*/ 97 h 102"/>
                <a:gd name="T6" fmla="*/ 10 w 109"/>
                <a:gd name="T7" fmla="*/ 30 h 102"/>
                <a:gd name="T8" fmla="*/ 5 w 109"/>
                <a:gd name="T9" fmla="*/ 10 h 102"/>
                <a:gd name="T10" fmla="*/ 5 w 109"/>
                <a:gd name="T11" fmla="*/ 10 h 102"/>
                <a:gd name="T12" fmla="*/ 25 w 109"/>
                <a:gd name="T13" fmla="*/ 4 h 102"/>
                <a:gd name="T14" fmla="*/ 99 w 109"/>
                <a:gd name="T15" fmla="*/ 71 h 102"/>
                <a:gd name="T16" fmla="*/ 105 w 109"/>
                <a:gd name="T17" fmla="*/ 91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9" h="102">
                  <a:moveTo>
                    <a:pt x="105" y="91"/>
                  </a:moveTo>
                  <a:cubicBezTo>
                    <a:pt x="105" y="91"/>
                    <a:pt x="105" y="91"/>
                    <a:pt x="105" y="91"/>
                  </a:cubicBezTo>
                  <a:cubicBezTo>
                    <a:pt x="101" y="98"/>
                    <a:pt x="90" y="102"/>
                    <a:pt x="84" y="97"/>
                  </a:cubicBezTo>
                  <a:cubicBezTo>
                    <a:pt x="10" y="30"/>
                    <a:pt x="10" y="30"/>
                    <a:pt x="10" y="30"/>
                  </a:cubicBezTo>
                  <a:cubicBezTo>
                    <a:pt x="4" y="25"/>
                    <a:pt x="0" y="17"/>
                    <a:pt x="5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9" y="3"/>
                    <a:pt x="18" y="0"/>
                    <a:pt x="25" y="4"/>
                  </a:cubicBezTo>
                  <a:cubicBezTo>
                    <a:pt x="99" y="71"/>
                    <a:pt x="99" y="71"/>
                    <a:pt x="99" y="71"/>
                  </a:cubicBezTo>
                  <a:cubicBezTo>
                    <a:pt x="105" y="76"/>
                    <a:pt x="109" y="84"/>
                    <a:pt x="105" y="91"/>
                  </a:cubicBezTo>
                  <a:close/>
                </a:path>
              </a:pathLst>
            </a:custGeom>
            <a:solidFill>
              <a:srgbClr val="FFF8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0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405404" y="3197065"/>
              <a:ext cx="175636" cy="110970"/>
            </a:xfrm>
            <a:custGeom>
              <a:avLst/>
              <a:gdLst>
                <a:gd name="T0" fmla="*/ 3 w 93"/>
                <a:gd name="T1" fmla="*/ 47 h 59"/>
                <a:gd name="T2" fmla="*/ 3 w 93"/>
                <a:gd name="T3" fmla="*/ 47 h 59"/>
                <a:gd name="T4" fmla="*/ 12 w 93"/>
                <a:gd name="T5" fmla="*/ 28 h 59"/>
                <a:gd name="T6" fmla="*/ 71 w 93"/>
                <a:gd name="T7" fmla="*/ 3 h 59"/>
                <a:gd name="T8" fmla="*/ 90 w 93"/>
                <a:gd name="T9" fmla="*/ 12 h 59"/>
                <a:gd name="T10" fmla="*/ 90 w 93"/>
                <a:gd name="T11" fmla="*/ 12 h 59"/>
                <a:gd name="T12" fmla="*/ 82 w 93"/>
                <a:gd name="T13" fmla="*/ 31 h 59"/>
                <a:gd name="T14" fmla="*/ 22 w 93"/>
                <a:gd name="T15" fmla="*/ 56 h 59"/>
                <a:gd name="T16" fmla="*/ 3 w 93"/>
                <a:gd name="T17" fmla="*/ 4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3" h="59">
                  <a:moveTo>
                    <a:pt x="3" y="47"/>
                  </a:moveTo>
                  <a:cubicBezTo>
                    <a:pt x="3" y="47"/>
                    <a:pt x="3" y="47"/>
                    <a:pt x="3" y="47"/>
                  </a:cubicBezTo>
                  <a:cubicBezTo>
                    <a:pt x="0" y="40"/>
                    <a:pt x="4" y="31"/>
                    <a:pt x="12" y="28"/>
                  </a:cubicBezTo>
                  <a:cubicBezTo>
                    <a:pt x="71" y="3"/>
                    <a:pt x="71" y="3"/>
                    <a:pt x="71" y="3"/>
                  </a:cubicBezTo>
                  <a:cubicBezTo>
                    <a:pt x="78" y="0"/>
                    <a:pt x="87" y="4"/>
                    <a:pt x="90" y="12"/>
                  </a:cubicBezTo>
                  <a:cubicBezTo>
                    <a:pt x="90" y="12"/>
                    <a:pt x="90" y="12"/>
                    <a:pt x="90" y="12"/>
                  </a:cubicBezTo>
                  <a:cubicBezTo>
                    <a:pt x="93" y="19"/>
                    <a:pt x="89" y="28"/>
                    <a:pt x="82" y="31"/>
                  </a:cubicBezTo>
                  <a:cubicBezTo>
                    <a:pt x="22" y="56"/>
                    <a:pt x="22" y="56"/>
                    <a:pt x="22" y="56"/>
                  </a:cubicBezTo>
                  <a:cubicBezTo>
                    <a:pt x="15" y="59"/>
                    <a:pt x="6" y="55"/>
                    <a:pt x="3" y="47"/>
                  </a:cubicBezTo>
                  <a:close/>
                </a:path>
              </a:pathLst>
            </a:custGeom>
            <a:solidFill>
              <a:srgbClr val="FFF8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1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322376" y="3247361"/>
              <a:ext cx="142904" cy="189209"/>
            </a:xfrm>
            <a:custGeom>
              <a:avLst/>
              <a:gdLst>
                <a:gd name="T0" fmla="*/ 10 w 76"/>
                <a:gd name="T1" fmla="*/ 96 h 100"/>
                <a:gd name="T2" fmla="*/ 10 w 76"/>
                <a:gd name="T3" fmla="*/ 96 h 100"/>
                <a:gd name="T4" fmla="*/ 5 w 76"/>
                <a:gd name="T5" fmla="*/ 76 h 100"/>
                <a:gd name="T6" fmla="*/ 46 w 76"/>
                <a:gd name="T7" fmla="*/ 9 h 100"/>
                <a:gd name="T8" fmla="*/ 66 w 76"/>
                <a:gd name="T9" fmla="*/ 4 h 100"/>
                <a:gd name="T10" fmla="*/ 66 w 76"/>
                <a:gd name="T11" fmla="*/ 4 h 100"/>
                <a:gd name="T12" fmla="*/ 72 w 76"/>
                <a:gd name="T13" fmla="*/ 24 h 100"/>
                <a:gd name="T14" fmla="*/ 31 w 76"/>
                <a:gd name="T15" fmla="*/ 90 h 100"/>
                <a:gd name="T16" fmla="*/ 10 w 76"/>
                <a:gd name="T17" fmla="*/ 96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6" h="100">
                  <a:moveTo>
                    <a:pt x="10" y="96"/>
                  </a:moveTo>
                  <a:cubicBezTo>
                    <a:pt x="10" y="96"/>
                    <a:pt x="10" y="96"/>
                    <a:pt x="10" y="96"/>
                  </a:cubicBezTo>
                  <a:cubicBezTo>
                    <a:pt x="3" y="92"/>
                    <a:pt x="0" y="82"/>
                    <a:pt x="5" y="76"/>
                  </a:cubicBezTo>
                  <a:cubicBezTo>
                    <a:pt x="46" y="9"/>
                    <a:pt x="46" y="9"/>
                    <a:pt x="46" y="9"/>
                  </a:cubicBezTo>
                  <a:cubicBezTo>
                    <a:pt x="50" y="2"/>
                    <a:pt x="59" y="0"/>
                    <a:pt x="66" y="4"/>
                  </a:cubicBezTo>
                  <a:cubicBezTo>
                    <a:pt x="66" y="4"/>
                    <a:pt x="66" y="4"/>
                    <a:pt x="66" y="4"/>
                  </a:cubicBezTo>
                  <a:cubicBezTo>
                    <a:pt x="73" y="8"/>
                    <a:pt x="76" y="17"/>
                    <a:pt x="72" y="24"/>
                  </a:cubicBezTo>
                  <a:cubicBezTo>
                    <a:pt x="31" y="90"/>
                    <a:pt x="31" y="90"/>
                    <a:pt x="31" y="90"/>
                  </a:cubicBezTo>
                  <a:cubicBezTo>
                    <a:pt x="26" y="97"/>
                    <a:pt x="17" y="100"/>
                    <a:pt x="10" y="96"/>
                  </a:cubicBezTo>
                  <a:close/>
                </a:path>
              </a:pathLst>
            </a:custGeom>
            <a:solidFill>
              <a:srgbClr val="FFF8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1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505197" y="3193073"/>
              <a:ext cx="174039" cy="226731"/>
            </a:xfrm>
            <a:custGeom>
              <a:avLst/>
              <a:gdLst>
                <a:gd name="T0" fmla="*/ 4 w 92"/>
                <a:gd name="T1" fmla="*/ 44 h 120"/>
                <a:gd name="T2" fmla="*/ 31 w 92"/>
                <a:gd name="T3" fmla="*/ 101 h 120"/>
                <a:gd name="T4" fmla="*/ 92 w 92"/>
                <a:gd name="T5" fmla="*/ 120 h 120"/>
                <a:gd name="T6" fmla="*/ 84 w 92"/>
                <a:gd name="T7" fmla="*/ 62 h 120"/>
                <a:gd name="T8" fmla="*/ 4 w 92"/>
                <a:gd name="T9" fmla="*/ 44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120">
                  <a:moveTo>
                    <a:pt x="4" y="44"/>
                  </a:moveTo>
                  <a:cubicBezTo>
                    <a:pt x="16" y="52"/>
                    <a:pt x="62" y="84"/>
                    <a:pt x="31" y="101"/>
                  </a:cubicBezTo>
                  <a:cubicBezTo>
                    <a:pt x="0" y="119"/>
                    <a:pt x="92" y="120"/>
                    <a:pt x="92" y="120"/>
                  </a:cubicBezTo>
                  <a:cubicBezTo>
                    <a:pt x="84" y="62"/>
                    <a:pt x="84" y="62"/>
                    <a:pt x="84" y="62"/>
                  </a:cubicBezTo>
                  <a:cubicBezTo>
                    <a:pt x="84" y="62"/>
                    <a:pt x="42" y="0"/>
                    <a:pt x="4" y="44"/>
                  </a:cubicBezTo>
                  <a:close/>
                </a:path>
              </a:pathLst>
            </a:custGeom>
            <a:solidFill>
              <a:srgbClr val="FFF8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1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639319" y="3312027"/>
              <a:ext cx="126138" cy="171645"/>
            </a:xfrm>
            <a:custGeom>
              <a:avLst/>
              <a:gdLst>
                <a:gd name="T0" fmla="*/ 38 w 158"/>
                <a:gd name="T1" fmla="*/ 0 h 215"/>
                <a:gd name="T2" fmla="*/ 0 w 158"/>
                <a:gd name="T3" fmla="*/ 175 h 215"/>
                <a:gd name="T4" fmla="*/ 102 w 158"/>
                <a:gd name="T5" fmla="*/ 215 h 215"/>
                <a:gd name="T6" fmla="*/ 158 w 158"/>
                <a:gd name="T7" fmla="*/ 45 h 215"/>
                <a:gd name="T8" fmla="*/ 38 w 158"/>
                <a:gd name="T9" fmla="*/ 0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8" h="215">
                  <a:moveTo>
                    <a:pt x="38" y="0"/>
                  </a:moveTo>
                  <a:lnTo>
                    <a:pt x="0" y="175"/>
                  </a:lnTo>
                  <a:lnTo>
                    <a:pt x="102" y="215"/>
                  </a:lnTo>
                  <a:lnTo>
                    <a:pt x="158" y="4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FFF8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1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697598" y="3328792"/>
              <a:ext cx="110171" cy="203579"/>
            </a:xfrm>
            <a:custGeom>
              <a:avLst/>
              <a:gdLst>
                <a:gd name="T0" fmla="*/ 31 w 58"/>
                <a:gd name="T1" fmla="*/ 0 h 108"/>
                <a:gd name="T2" fmla="*/ 0 w 58"/>
                <a:gd name="T3" fmla="*/ 91 h 108"/>
                <a:gd name="T4" fmla="*/ 49 w 58"/>
                <a:gd name="T5" fmla="*/ 108 h 108"/>
                <a:gd name="T6" fmla="*/ 58 w 58"/>
                <a:gd name="T7" fmla="*/ 33 h 108"/>
                <a:gd name="T8" fmla="*/ 57 w 58"/>
                <a:gd name="T9" fmla="*/ 9 h 108"/>
                <a:gd name="T10" fmla="*/ 31 w 58"/>
                <a:gd name="T11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8" h="108">
                  <a:moveTo>
                    <a:pt x="31" y="0"/>
                  </a:moveTo>
                  <a:cubicBezTo>
                    <a:pt x="0" y="91"/>
                    <a:pt x="0" y="91"/>
                    <a:pt x="0" y="91"/>
                  </a:cubicBezTo>
                  <a:cubicBezTo>
                    <a:pt x="49" y="108"/>
                    <a:pt x="49" y="108"/>
                    <a:pt x="49" y="108"/>
                  </a:cubicBezTo>
                  <a:cubicBezTo>
                    <a:pt x="55" y="84"/>
                    <a:pt x="58" y="59"/>
                    <a:pt x="58" y="33"/>
                  </a:cubicBezTo>
                  <a:cubicBezTo>
                    <a:pt x="58" y="25"/>
                    <a:pt x="58" y="17"/>
                    <a:pt x="57" y="9"/>
                  </a:cubicBezTo>
                  <a:lnTo>
                    <a:pt x="31" y="0"/>
                  </a:lnTo>
                  <a:close/>
                </a:path>
              </a:pathLst>
            </a:custGeom>
            <a:solidFill>
              <a:srgbClr val="4370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1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323973" y="3176308"/>
              <a:ext cx="222738" cy="299381"/>
            </a:xfrm>
            <a:custGeom>
              <a:avLst/>
              <a:gdLst>
                <a:gd name="T0" fmla="*/ 6 w 118"/>
                <a:gd name="T1" fmla="*/ 131 h 159"/>
                <a:gd name="T2" fmla="*/ 0 w 118"/>
                <a:gd name="T3" fmla="*/ 159 h 159"/>
                <a:gd name="T4" fmla="*/ 25 w 118"/>
                <a:gd name="T5" fmla="*/ 144 h 159"/>
                <a:gd name="T6" fmla="*/ 118 w 118"/>
                <a:gd name="T7" fmla="*/ 14 h 159"/>
                <a:gd name="T8" fmla="*/ 99 w 118"/>
                <a:gd name="T9" fmla="*/ 0 h 159"/>
                <a:gd name="T10" fmla="*/ 6 w 118"/>
                <a:gd name="T11" fmla="*/ 13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8" h="159">
                  <a:moveTo>
                    <a:pt x="6" y="131"/>
                  </a:moveTo>
                  <a:cubicBezTo>
                    <a:pt x="0" y="159"/>
                    <a:pt x="0" y="159"/>
                    <a:pt x="0" y="159"/>
                  </a:cubicBezTo>
                  <a:cubicBezTo>
                    <a:pt x="25" y="144"/>
                    <a:pt x="25" y="144"/>
                    <a:pt x="25" y="144"/>
                  </a:cubicBezTo>
                  <a:cubicBezTo>
                    <a:pt x="118" y="14"/>
                    <a:pt x="118" y="14"/>
                    <a:pt x="118" y="14"/>
                  </a:cubicBezTo>
                  <a:cubicBezTo>
                    <a:pt x="112" y="8"/>
                    <a:pt x="106" y="3"/>
                    <a:pt x="99" y="0"/>
                  </a:cubicBezTo>
                  <a:lnTo>
                    <a:pt x="6" y="131"/>
                  </a:lnTo>
                  <a:close/>
                </a:path>
              </a:pathLst>
            </a:custGeom>
            <a:solidFill>
              <a:srgbClr val="4370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1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376663" y="3371903"/>
              <a:ext cx="230721" cy="77440"/>
            </a:xfrm>
            <a:custGeom>
              <a:avLst/>
              <a:gdLst>
                <a:gd name="T0" fmla="*/ 122 w 122"/>
                <a:gd name="T1" fmla="*/ 23 h 41"/>
                <a:gd name="T2" fmla="*/ 122 w 122"/>
                <a:gd name="T3" fmla="*/ 23 h 41"/>
                <a:gd name="T4" fmla="*/ 104 w 122"/>
                <a:gd name="T5" fmla="*/ 41 h 41"/>
                <a:gd name="T6" fmla="*/ 18 w 122"/>
                <a:gd name="T7" fmla="*/ 35 h 41"/>
                <a:gd name="T8" fmla="*/ 0 w 122"/>
                <a:gd name="T9" fmla="*/ 18 h 41"/>
                <a:gd name="T10" fmla="*/ 0 w 122"/>
                <a:gd name="T11" fmla="*/ 18 h 41"/>
                <a:gd name="T12" fmla="*/ 17 w 122"/>
                <a:gd name="T13" fmla="*/ 0 h 41"/>
                <a:gd name="T14" fmla="*/ 104 w 122"/>
                <a:gd name="T15" fmla="*/ 6 h 41"/>
                <a:gd name="T16" fmla="*/ 122 w 122"/>
                <a:gd name="T17" fmla="*/ 23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2" h="41">
                  <a:moveTo>
                    <a:pt x="122" y="23"/>
                  </a:moveTo>
                  <a:cubicBezTo>
                    <a:pt x="122" y="23"/>
                    <a:pt x="122" y="23"/>
                    <a:pt x="122" y="23"/>
                  </a:cubicBezTo>
                  <a:cubicBezTo>
                    <a:pt x="122" y="32"/>
                    <a:pt x="114" y="41"/>
                    <a:pt x="104" y="41"/>
                  </a:cubicBezTo>
                  <a:cubicBezTo>
                    <a:pt x="18" y="35"/>
                    <a:pt x="18" y="35"/>
                    <a:pt x="18" y="35"/>
                  </a:cubicBezTo>
                  <a:cubicBezTo>
                    <a:pt x="8" y="35"/>
                    <a:pt x="0" y="28"/>
                    <a:pt x="0" y="18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8"/>
                    <a:pt x="8" y="1"/>
                    <a:pt x="17" y="0"/>
                  </a:cubicBezTo>
                  <a:cubicBezTo>
                    <a:pt x="104" y="6"/>
                    <a:pt x="104" y="6"/>
                    <a:pt x="104" y="6"/>
                  </a:cubicBezTo>
                  <a:cubicBezTo>
                    <a:pt x="113" y="6"/>
                    <a:pt x="121" y="13"/>
                    <a:pt x="122" y="23"/>
                  </a:cubicBezTo>
                  <a:close/>
                </a:path>
              </a:pathLst>
            </a:custGeom>
            <a:solidFill>
              <a:srgbClr val="FFF8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316" name="Group 1315出自【趣你的PPT】(微信:qunideppt)：最优质的PPT资源库"/>
          <p:cNvGrpSpPr/>
          <p:nvPr/>
        </p:nvGrpSpPr>
        <p:grpSpPr>
          <a:xfrm>
            <a:off x="10254192" y="4005214"/>
            <a:ext cx="1108102" cy="1106511"/>
            <a:chOff x="4636598" y="4053692"/>
            <a:chExt cx="1108102" cy="1106511"/>
          </a:xfrm>
        </p:grpSpPr>
        <p:sp>
          <p:nvSpPr>
            <p:cNvPr id="1317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4636598" y="4053692"/>
              <a:ext cx="1108102" cy="1106511"/>
            </a:xfrm>
            <a:prstGeom prst="ellipse">
              <a:avLst/>
            </a:prstGeom>
            <a:solidFill>
              <a:srgbClr val="4370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1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082074" y="4312357"/>
              <a:ext cx="341691" cy="316944"/>
            </a:xfrm>
            <a:custGeom>
              <a:avLst/>
              <a:gdLst>
                <a:gd name="T0" fmla="*/ 428 w 428"/>
                <a:gd name="T1" fmla="*/ 5 h 397"/>
                <a:gd name="T2" fmla="*/ 104 w 428"/>
                <a:gd name="T3" fmla="*/ 0 h 397"/>
                <a:gd name="T4" fmla="*/ 0 w 428"/>
                <a:gd name="T5" fmla="*/ 241 h 397"/>
                <a:gd name="T6" fmla="*/ 62 w 428"/>
                <a:gd name="T7" fmla="*/ 397 h 397"/>
                <a:gd name="T8" fmla="*/ 421 w 428"/>
                <a:gd name="T9" fmla="*/ 177 h 397"/>
                <a:gd name="T10" fmla="*/ 428 w 428"/>
                <a:gd name="T11" fmla="*/ 5 h 3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8" h="397">
                  <a:moveTo>
                    <a:pt x="428" y="5"/>
                  </a:moveTo>
                  <a:lnTo>
                    <a:pt x="104" y="0"/>
                  </a:lnTo>
                  <a:lnTo>
                    <a:pt x="0" y="241"/>
                  </a:lnTo>
                  <a:lnTo>
                    <a:pt x="62" y="397"/>
                  </a:lnTo>
                  <a:lnTo>
                    <a:pt x="421" y="177"/>
                  </a:lnTo>
                  <a:lnTo>
                    <a:pt x="428" y="5"/>
                  </a:lnTo>
                  <a:close/>
                </a:path>
              </a:pathLst>
            </a:custGeom>
            <a:solidFill>
              <a:srgbClr val="FCE1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1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133168" y="4344291"/>
              <a:ext cx="135719" cy="294590"/>
            </a:xfrm>
            <a:custGeom>
              <a:avLst/>
              <a:gdLst>
                <a:gd name="T0" fmla="*/ 55 w 72"/>
                <a:gd name="T1" fmla="*/ 153 h 156"/>
                <a:gd name="T2" fmla="*/ 55 w 72"/>
                <a:gd name="T3" fmla="*/ 153 h 156"/>
                <a:gd name="T4" fmla="*/ 28 w 72"/>
                <a:gd name="T5" fmla="*/ 138 h 156"/>
                <a:gd name="T6" fmla="*/ 2 w 72"/>
                <a:gd name="T7" fmla="*/ 29 h 156"/>
                <a:gd name="T8" fmla="*/ 17 w 72"/>
                <a:gd name="T9" fmla="*/ 3 h 156"/>
                <a:gd name="T10" fmla="*/ 17 w 72"/>
                <a:gd name="T11" fmla="*/ 3 h 156"/>
                <a:gd name="T12" fmla="*/ 43 w 72"/>
                <a:gd name="T13" fmla="*/ 18 h 156"/>
                <a:gd name="T14" fmla="*/ 70 w 72"/>
                <a:gd name="T15" fmla="*/ 126 h 156"/>
                <a:gd name="T16" fmla="*/ 55 w 72"/>
                <a:gd name="T17" fmla="*/ 153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2" h="156">
                  <a:moveTo>
                    <a:pt x="55" y="153"/>
                  </a:moveTo>
                  <a:cubicBezTo>
                    <a:pt x="55" y="153"/>
                    <a:pt x="55" y="153"/>
                    <a:pt x="55" y="153"/>
                  </a:cubicBezTo>
                  <a:cubicBezTo>
                    <a:pt x="43" y="156"/>
                    <a:pt x="31" y="149"/>
                    <a:pt x="28" y="138"/>
                  </a:cubicBezTo>
                  <a:cubicBezTo>
                    <a:pt x="2" y="29"/>
                    <a:pt x="2" y="29"/>
                    <a:pt x="2" y="29"/>
                  </a:cubicBezTo>
                  <a:cubicBezTo>
                    <a:pt x="0" y="18"/>
                    <a:pt x="6" y="6"/>
                    <a:pt x="17" y="3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29" y="0"/>
                    <a:pt x="40" y="7"/>
                    <a:pt x="43" y="18"/>
                  </a:cubicBezTo>
                  <a:cubicBezTo>
                    <a:pt x="70" y="126"/>
                    <a:pt x="70" y="126"/>
                    <a:pt x="70" y="126"/>
                  </a:cubicBezTo>
                  <a:cubicBezTo>
                    <a:pt x="72" y="138"/>
                    <a:pt x="66" y="149"/>
                    <a:pt x="55" y="153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2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061318" y="4355468"/>
              <a:ext cx="138114" cy="292994"/>
            </a:xfrm>
            <a:custGeom>
              <a:avLst/>
              <a:gdLst>
                <a:gd name="T0" fmla="*/ 55 w 73"/>
                <a:gd name="T1" fmla="*/ 152 h 155"/>
                <a:gd name="T2" fmla="*/ 55 w 73"/>
                <a:gd name="T3" fmla="*/ 152 h 155"/>
                <a:gd name="T4" fmla="*/ 29 w 73"/>
                <a:gd name="T5" fmla="*/ 137 h 155"/>
                <a:gd name="T6" fmla="*/ 3 w 73"/>
                <a:gd name="T7" fmla="*/ 29 h 155"/>
                <a:gd name="T8" fmla="*/ 18 w 73"/>
                <a:gd name="T9" fmla="*/ 3 h 155"/>
                <a:gd name="T10" fmla="*/ 18 w 73"/>
                <a:gd name="T11" fmla="*/ 3 h 155"/>
                <a:gd name="T12" fmla="*/ 44 w 73"/>
                <a:gd name="T13" fmla="*/ 18 h 155"/>
                <a:gd name="T14" fmla="*/ 70 w 73"/>
                <a:gd name="T15" fmla="*/ 126 h 155"/>
                <a:gd name="T16" fmla="*/ 55 w 73"/>
                <a:gd name="T17" fmla="*/ 152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3" h="155">
                  <a:moveTo>
                    <a:pt x="55" y="152"/>
                  </a:moveTo>
                  <a:cubicBezTo>
                    <a:pt x="55" y="152"/>
                    <a:pt x="55" y="152"/>
                    <a:pt x="55" y="152"/>
                  </a:cubicBezTo>
                  <a:cubicBezTo>
                    <a:pt x="44" y="155"/>
                    <a:pt x="32" y="149"/>
                    <a:pt x="29" y="137"/>
                  </a:cubicBezTo>
                  <a:cubicBezTo>
                    <a:pt x="3" y="29"/>
                    <a:pt x="3" y="29"/>
                    <a:pt x="3" y="29"/>
                  </a:cubicBezTo>
                  <a:cubicBezTo>
                    <a:pt x="0" y="18"/>
                    <a:pt x="7" y="6"/>
                    <a:pt x="18" y="3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29" y="0"/>
                    <a:pt x="41" y="6"/>
                    <a:pt x="44" y="18"/>
                  </a:cubicBezTo>
                  <a:cubicBezTo>
                    <a:pt x="70" y="126"/>
                    <a:pt x="70" y="126"/>
                    <a:pt x="70" y="126"/>
                  </a:cubicBezTo>
                  <a:cubicBezTo>
                    <a:pt x="73" y="137"/>
                    <a:pt x="66" y="149"/>
                    <a:pt x="55" y="152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2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146740" y="4342695"/>
              <a:ext cx="171644" cy="286607"/>
            </a:xfrm>
            <a:custGeom>
              <a:avLst/>
              <a:gdLst>
                <a:gd name="T0" fmla="*/ 76 w 91"/>
                <a:gd name="T1" fmla="*/ 147 h 152"/>
                <a:gd name="T2" fmla="*/ 76 w 91"/>
                <a:gd name="T3" fmla="*/ 147 h 152"/>
                <a:gd name="T4" fmla="*/ 48 w 91"/>
                <a:gd name="T5" fmla="*/ 136 h 152"/>
                <a:gd name="T6" fmla="*/ 5 w 91"/>
                <a:gd name="T7" fmla="*/ 33 h 152"/>
                <a:gd name="T8" fmla="*/ 15 w 91"/>
                <a:gd name="T9" fmla="*/ 5 h 152"/>
                <a:gd name="T10" fmla="*/ 15 w 91"/>
                <a:gd name="T11" fmla="*/ 5 h 152"/>
                <a:gd name="T12" fmla="*/ 43 w 91"/>
                <a:gd name="T13" fmla="*/ 16 h 152"/>
                <a:gd name="T14" fmla="*/ 86 w 91"/>
                <a:gd name="T15" fmla="*/ 118 h 152"/>
                <a:gd name="T16" fmla="*/ 76 w 91"/>
                <a:gd name="T17" fmla="*/ 147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1" h="152">
                  <a:moveTo>
                    <a:pt x="76" y="147"/>
                  </a:moveTo>
                  <a:cubicBezTo>
                    <a:pt x="76" y="147"/>
                    <a:pt x="76" y="147"/>
                    <a:pt x="76" y="147"/>
                  </a:cubicBezTo>
                  <a:cubicBezTo>
                    <a:pt x="65" y="152"/>
                    <a:pt x="52" y="147"/>
                    <a:pt x="48" y="136"/>
                  </a:cubicBezTo>
                  <a:cubicBezTo>
                    <a:pt x="5" y="33"/>
                    <a:pt x="5" y="33"/>
                    <a:pt x="5" y="33"/>
                  </a:cubicBezTo>
                  <a:cubicBezTo>
                    <a:pt x="0" y="23"/>
                    <a:pt x="5" y="10"/>
                    <a:pt x="15" y="5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26" y="0"/>
                    <a:pt x="39" y="5"/>
                    <a:pt x="43" y="16"/>
                  </a:cubicBezTo>
                  <a:cubicBezTo>
                    <a:pt x="86" y="118"/>
                    <a:pt x="86" y="118"/>
                    <a:pt x="86" y="118"/>
                  </a:cubicBezTo>
                  <a:cubicBezTo>
                    <a:pt x="91" y="129"/>
                    <a:pt x="87" y="142"/>
                    <a:pt x="76" y="147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2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318384" y="4225337"/>
              <a:ext cx="281017" cy="449470"/>
            </a:xfrm>
            <a:custGeom>
              <a:avLst/>
              <a:gdLst>
                <a:gd name="T0" fmla="*/ 24 w 149"/>
                <a:gd name="T1" fmla="*/ 37 h 238"/>
                <a:gd name="T2" fmla="*/ 132 w 149"/>
                <a:gd name="T3" fmla="*/ 45 h 238"/>
                <a:gd name="T4" fmla="*/ 94 w 149"/>
                <a:gd name="T5" fmla="*/ 125 h 238"/>
                <a:gd name="T6" fmla="*/ 21 w 149"/>
                <a:gd name="T7" fmla="*/ 182 h 238"/>
                <a:gd name="T8" fmla="*/ 24 w 149"/>
                <a:gd name="T9" fmla="*/ 37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238">
                  <a:moveTo>
                    <a:pt x="24" y="37"/>
                  </a:moveTo>
                  <a:cubicBezTo>
                    <a:pt x="49" y="0"/>
                    <a:pt x="116" y="18"/>
                    <a:pt x="132" y="45"/>
                  </a:cubicBezTo>
                  <a:cubicBezTo>
                    <a:pt x="149" y="72"/>
                    <a:pt x="131" y="100"/>
                    <a:pt x="94" y="125"/>
                  </a:cubicBezTo>
                  <a:cubicBezTo>
                    <a:pt x="57" y="151"/>
                    <a:pt x="40" y="126"/>
                    <a:pt x="21" y="182"/>
                  </a:cubicBezTo>
                  <a:cubicBezTo>
                    <a:pt x="1" y="238"/>
                    <a:pt x="0" y="74"/>
                    <a:pt x="24" y="37"/>
                  </a:cubicBezTo>
                  <a:close/>
                </a:path>
              </a:pathLst>
            </a:custGeom>
            <a:solidFill>
              <a:srgbClr val="FFF8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2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118000" y="4230926"/>
              <a:ext cx="355263" cy="92608"/>
            </a:xfrm>
            <a:custGeom>
              <a:avLst/>
              <a:gdLst>
                <a:gd name="T0" fmla="*/ 186 w 188"/>
                <a:gd name="T1" fmla="*/ 24 h 49"/>
                <a:gd name="T2" fmla="*/ 186 w 188"/>
                <a:gd name="T3" fmla="*/ 24 h 49"/>
                <a:gd name="T4" fmla="*/ 169 w 188"/>
                <a:gd name="T5" fmla="*/ 48 h 49"/>
                <a:gd name="T6" fmla="*/ 26 w 188"/>
                <a:gd name="T7" fmla="*/ 42 h 49"/>
                <a:gd name="T8" fmla="*/ 2 w 188"/>
                <a:gd name="T9" fmla="*/ 24 h 49"/>
                <a:gd name="T10" fmla="*/ 2 w 188"/>
                <a:gd name="T11" fmla="*/ 24 h 49"/>
                <a:gd name="T12" fmla="*/ 20 w 188"/>
                <a:gd name="T13" fmla="*/ 0 h 49"/>
                <a:gd name="T14" fmla="*/ 162 w 188"/>
                <a:gd name="T15" fmla="*/ 6 h 49"/>
                <a:gd name="T16" fmla="*/ 186 w 188"/>
                <a:gd name="T17" fmla="*/ 24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8" h="49">
                  <a:moveTo>
                    <a:pt x="186" y="24"/>
                  </a:moveTo>
                  <a:cubicBezTo>
                    <a:pt x="186" y="24"/>
                    <a:pt x="186" y="24"/>
                    <a:pt x="186" y="24"/>
                  </a:cubicBezTo>
                  <a:cubicBezTo>
                    <a:pt x="188" y="35"/>
                    <a:pt x="180" y="49"/>
                    <a:pt x="169" y="48"/>
                  </a:cubicBezTo>
                  <a:cubicBezTo>
                    <a:pt x="26" y="42"/>
                    <a:pt x="26" y="42"/>
                    <a:pt x="26" y="42"/>
                  </a:cubicBezTo>
                  <a:cubicBezTo>
                    <a:pt x="15" y="42"/>
                    <a:pt x="4" y="36"/>
                    <a:pt x="2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0" y="13"/>
                    <a:pt x="8" y="2"/>
                    <a:pt x="20" y="0"/>
                  </a:cubicBezTo>
                  <a:cubicBezTo>
                    <a:pt x="162" y="6"/>
                    <a:pt x="162" y="6"/>
                    <a:pt x="162" y="6"/>
                  </a:cubicBezTo>
                  <a:cubicBezTo>
                    <a:pt x="173" y="7"/>
                    <a:pt x="184" y="12"/>
                    <a:pt x="186" y="24"/>
                  </a:cubicBezTo>
                  <a:close/>
                </a:path>
              </a:pathLst>
            </a:custGeom>
            <a:solidFill>
              <a:srgbClr val="FFF8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2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034972" y="4227732"/>
              <a:ext cx="170047" cy="245093"/>
            </a:xfrm>
            <a:custGeom>
              <a:avLst/>
              <a:gdLst>
                <a:gd name="T0" fmla="*/ 13 w 90"/>
                <a:gd name="T1" fmla="*/ 124 h 130"/>
                <a:gd name="T2" fmla="*/ 13 w 90"/>
                <a:gd name="T3" fmla="*/ 124 h 130"/>
                <a:gd name="T4" fmla="*/ 5 w 90"/>
                <a:gd name="T5" fmla="*/ 95 h 130"/>
                <a:gd name="T6" fmla="*/ 48 w 90"/>
                <a:gd name="T7" fmla="*/ 14 h 130"/>
                <a:gd name="T8" fmla="*/ 77 w 90"/>
                <a:gd name="T9" fmla="*/ 6 h 130"/>
                <a:gd name="T10" fmla="*/ 77 w 90"/>
                <a:gd name="T11" fmla="*/ 6 h 130"/>
                <a:gd name="T12" fmla="*/ 85 w 90"/>
                <a:gd name="T13" fmla="*/ 35 h 130"/>
                <a:gd name="T14" fmla="*/ 42 w 90"/>
                <a:gd name="T15" fmla="*/ 116 h 130"/>
                <a:gd name="T16" fmla="*/ 13 w 90"/>
                <a:gd name="T17" fmla="*/ 124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0" h="130">
                  <a:moveTo>
                    <a:pt x="13" y="124"/>
                  </a:moveTo>
                  <a:cubicBezTo>
                    <a:pt x="13" y="124"/>
                    <a:pt x="13" y="124"/>
                    <a:pt x="13" y="124"/>
                  </a:cubicBezTo>
                  <a:cubicBezTo>
                    <a:pt x="3" y="119"/>
                    <a:pt x="0" y="106"/>
                    <a:pt x="5" y="95"/>
                  </a:cubicBezTo>
                  <a:cubicBezTo>
                    <a:pt x="48" y="14"/>
                    <a:pt x="48" y="14"/>
                    <a:pt x="48" y="14"/>
                  </a:cubicBezTo>
                  <a:cubicBezTo>
                    <a:pt x="53" y="4"/>
                    <a:pt x="67" y="0"/>
                    <a:pt x="77" y="6"/>
                  </a:cubicBezTo>
                  <a:cubicBezTo>
                    <a:pt x="77" y="6"/>
                    <a:pt x="77" y="6"/>
                    <a:pt x="77" y="6"/>
                  </a:cubicBezTo>
                  <a:cubicBezTo>
                    <a:pt x="87" y="12"/>
                    <a:pt x="90" y="25"/>
                    <a:pt x="85" y="35"/>
                  </a:cubicBezTo>
                  <a:cubicBezTo>
                    <a:pt x="42" y="116"/>
                    <a:pt x="42" y="116"/>
                    <a:pt x="42" y="116"/>
                  </a:cubicBezTo>
                  <a:cubicBezTo>
                    <a:pt x="37" y="127"/>
                    <a:pt x="23" y="130"/>
                    <a:pt x="13" y="124"/>
                  </a:cubicBezTo>
                  <a:close/>
                </a:path>
              </a:pathLst>
            </a:custGeom>
            <a:solidFill>
              <a:srgbClr val="FFF8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2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034972" y="4400974"/>
              <a:ext cx="85423" cy="290599"/>
            </a:xfrm>
            <a:custGeom>
              <a:avLst/>
              <a:gdLst>
                <a:gd name="T0" fmla="*/ 22 w 45"/>
                <a:gd name="T1" fmla="*/ 154 h 154"/>
                <a:gd name="T2" fmla="*/ 22 w 45"/>
                <a:gd name="T3" fmla="*/ 154 h 154"/>
                <a:gd name="T4" fmla="*/ 0 w 45"/>
                <a:gd name="T5" fmla="*/ 133 h 154"/>
                <a:gd name="T6" fmla="*/ 2 w 45"/>
                <a:gd name="T7" fmla="*/ 22 h 154"/>
                <a:gd name="T8" fmla="*/ 23 w 45"/>
                <a:gd name="T9" fmla="*/ 0 h 154"/>
                <a:gd name="T10" fmla="*/ 23 w 45"/>
                <a:gd name="T11" fmla="*/ 0 h 154"/>
                <a:gd name="T12" fmla="*/ 45 w 45"/>
                <a:gd name="T13" fmla="*/ 21 h 154"/>
                <a:gd name="T14" fmla="*/ 43 w 45"/>
                <a:gd name="T15" fmla="*/ 132 h 154"/>
                <a:gd name="T16" fmla="*/ 22 w 45"/>
                <a:gd name="T17" fmla="*/ 15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" h="154">
                  <a:moveTo>
                    <a:pt x="22" y="154"/>
                  </a:moveTo>
                  <a:cubicBezTo>
                    <a:pt x="22" y="154"/>
                    <a:pt x="22" y="154"/>
                    <a:pt x="22" y="154"/>
                  </a:cubicBezTo>
                  <a:cubicBezTo>
                    <a:pt x="10" y="154"/>
                    <a:pt x="0" y="145"/>
                    <a:pt x="0" y="133"/>
                  </a:cubicBezTo>
                  <a:cubicBezTo>
                    <a:pt x="2" y="22"/>
                    <a:pt x="2" y="22"/>
                    <a:pt x="2" y="22"/>
                  </a:cubicBezTo>
                  <a:cubicBezTo>
                    <a:pt x="2" y="10"/>
                    <a:pt x="11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35" y="0"/>
                    <a:pt x="45" y="9"/>
                    <a:pt x="45" y="21"/>
                  </a:cubicBezTo>
                  <a:cubicBezTo>
                    <a:pt x="43" y="132"/>
                    <a:pt x="43" y="132"/>
                    <a:pt x="43" y="132"/>
                  </a:cubicBezTo>
                  <a:cubicBezTo>
                    <a:pt x="43" y="144"/>
                    <a:pt x="34" y="154"/>
                    <a:pt x="22" y="154"/>
                  </a:cubicBezTo>
                  <a:close/>
                </a:path>
              </a:pathLst>
            </a:custGeom>
            <a:solidFill>
              <a:srgbClr val="FFF8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2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141152" y="4225337"/>
              <a:ext cx="336103" cy="344088"/>
            </a:xfrm>
            <a:custGeom>
              <a:avLst/>
              <a:gdLst>
                <a:gd name="T0" fmla="*/ 2 w 178"/>
                <a:gd name="T1" fmla="*/ 91 h 182"/>
                <a:gd name="T2" fmla="*/ 82 w 178"/>
                <a:gd name="T3" fmla="*/ 131 h 182"/>
                <a:gd name="T4" fmla="*/ 178 w 178"/>
                <a:gd name="T5" fmla="*/ 75 h 182"/>
                <a:gd name="T6" fmla="*/ 117 w 178"/>
                <a:gd name="T7" fmla="*/ 18 h 182"/>
                <a:gd name="T8" fmla="*/ 2 w 178"/>
                <a:gd name="T9" fmla="*/ 91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8" h="182">
                  <a:moveTo>
                    <a:pt x="2" y="91"/>
                  </a:moveTo>
                  <a:cubicBezTo>
                    <a:pt x="24" y="70"/>
                    <a:pt x="100" y="79"/>
                    <a:pt x="82" y="131"/>
                  </a:cubicBezTo>
                  <a:cubicBezTo>
                    <a:pt x="63" y="182"/>
                    <a:pt x="178" y="75"/>
                    <a:pt x="178" y="75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7" y="18"/>
                    <a:pt x="0" y="0"/>
                    <a:pt x="2" y="91"/>
                  </a:cubicBezTo>
                  <a:close/>
                </a:path>
              </a:pathLst>
            </a:custGeom>
            <a:solidFill>
              <a:srgbClr val="FFF8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2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367083" y="4208572"/>
              <a:ext cx="213956" cy="232319"/>
            </a:xfrm>
            <a:custGeom>
              <a:avLst/>
              <a:gdLst>
                <a:gd name="T0" fmla="*/ 0 w 268"/>
                <a:gd name="T1" fmla="*/ 61 h 291"/>
                <a:gd name="T2" fmla="*/ 119 w 268"/>
                <a:gd name="T3" fmla="*/ 291 h 291"/>
                <a:gd name="T4" fmla="*/ 268 w 268"/>
                <a:gd name="T5" fmla="*/ 239 h 291"/>
                <a:gd name="T6" fmla="*/ 175 w 268"/>
                <a:gd name="T7" fmla="*/ 0 h 291"/>
                <a:gd name="T8" fmla="*/ 0 w 268"/>
                <a:gd name="T9" fmla="*/ 61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8" h="291">
                  <a:moveTo>
                    <a:pt x="0" y="61"/>
                  </a:moveTo>
                  <a:lnTo>
                    <a:pt x="119" y="291"/>
                  </a:lnTo>
                  <a:lnTo>
                    <a:pt x="268" y="239"/>
                  </a:lnTo>
                  <a:lnTo>
                    <a:pt x="175" y="0"/>
                  </a:lnTo>
                  <a:lnTo>
                    <a:pt x="0" y="61"/>
                  </a:lnTo>
                  <a:close/>
                </a:path>
              </a:pathLst>
            </a:custGeom>
            <a:solidFill>
              <a:srgbClr val="FFF8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2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480448" y="4174243"/>
              <a:ext cx="221141" cy="266648"/>
            </a:xfrm>
            <a:custGeom>
              <a:avLst/>
              <a:gdLst>
                <a:gd name="T0" fmla="*/ 0 w 117"/>
                <a:gd name="T1" fmla="*/ 12 h 141"/>
                <a:gd name="T2" fmla="*/ 48 w 117"/>
                <a:gd name="T3" fmla="*/ 141 h 141"/>
                <a:gd name="T4" fmla="*/ 117 w 117"/>
                <a:gd name="T5" fmla="*/ 115 h 141"/>
                <a:gd name="T6" fmla="*/ 31 w 117"/>
                <a:gd name="T7" fmla="*/ 0 h 141"/>
                <a:gd name="T8" fmla="*/ 0 w 117"/>
                <a:gd name="T9" fmla="*/ 1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7" h="141">
                  <a:moveTo>
                    <a:pt x="0" y="12"/>
                  </a:moveTo>
                  <a:cubicBezTo>
                    <a:pt x="48" y="141"/>
                    <a:pt x="48" y="141"/>
                    <a:pt x="48" y="141"/>
                  </a:cubicBezTo>
                  <a:cubicBezTo>
                    <a:pt x="117" y="115"/>
                    <a:pt x="117" y="115"/>
                    <a:pt x="117" y="115"/>
                  </a:cubicBezTo>
                  <a:cubicBezTo>
                    <a:pt x="98" y="70"/>
                    <a:pt x="68" y="31"/>
                    <a:pt x="31" y="0"/>
                  </a:cubicBezTo>
                  <a:lnTo>
                    <a:pt x="0" y="12"/>
                  </a:lnTo>
                  <a:close/>
                </a:path>
              </a:pathLst>
            </a:custGeom>
            <a:solidFill>
              <a:srgbClr val="6A9D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29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076486" y="4650059"/>
              <a:ext cx="178031" cy="11177"/>
            </a:xfrm>
            <a:prstGeom prst="rect">
              <a:avLst/>
            </a:prstGeom>
            <a:solidFill>
              <a:srgbClr val="ED73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30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076486" y="4622116"/>
              <a:ext cx="178031" cy="79036"/>
            </a:xfrm>
            <a:prstGeom prst="ellipse">
              <a:avLst/>
            </a:prstGeom>
            <a:solidFill>
              <a:srgbClr val="ED73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31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076486" y="4610940"/>
              <a:ext cx="178031" cy="79036"/>
            </a:xfrm>
            <a:prstGeom prst="ellipse">
              <a:avLst/>
            </a:prstGeom>
            <a:solidFill>
              <a:srgbClr val="ED73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32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091655" y="4616528"/>
              <a:ext cx="147694" cy="65465"/>
            </a:xfrm>
            <a:prstGeom prst="ellipse">
              <a:avLst/>
            </a:prstGeom>
            <a:solidFill>
              <a:srgbClr val="FFC7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3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127580" y="4619721"/>
              <a:ext cx="75843" cy="60674"/>
            </a:xfrm>
            <a:custGeom>
              <a:avLst/>
              <a:gdLst>
                <a:gd name="T0" fmla="*/ 7 w 40"/>
                <a:gd name="T1" fmla="*/ 19 h 32"/>
                <a:gd name="T2" fmla="*/ 13 w 40"/>
                <a:gd name="T3" fmla="*/ 22 h 32"/>
                <a:gd name="T4" fmla="*/ 20 w 40"/>
                <a:gd name="T5" fmla="*/ 23 h 32"/>
                <a:gd name="T6" fmla="*/ 24 w 40"/>
                <a:gd name="T7" fmla="*/ 22 h 32"/>
                <a:gd name="T8" fmla="*/ 26 w 40"/>
                <a:gd name="T9" fmla="*/ 20 h 32"/>
                <a:gd name="T10" fmla="*/ 25 w 40"/>
                <a:gd name="T11" fmla="*/ 18 h 32"/>
                <a:gd name="T12" fmla="*/ 18 w 40"/>
                <a:gd name="T13" fmla="*/ 17 h 32"/>
                <a:gd name="T14" fmla="*/ 6 w 40"/>
                <a:gd name="T15" fmla="*/ 14 h 32"/>
                <a:gd name="T16" fmla="*/ 3 w 40"/>
                <a:gd name="T17" fmla="*/ 10 h 32"/>
                <a:gd name="T18" fmla="*/ 7 w 40"/>
                <a:gd name="T19" fmla="*/ 5 h 32"/>
                <a:gd name="T20" fmla="*/ 20 w 40"/>
                <a:gd name="T21" fmla="*/ 2 h 32"/>
                <a:gd name="T22" fmla="*/ 20 w 40"/>
                <a:gd name="T23" fmla="*/ 0 h 32"/>
                <a:gd name="T24" fmla="*/ 25 w 40"/>
                <a:gd name="T25" fmla="*/ 0 h 32"/>
                <a:gd name="T26" fmla="*/ 25 w 40"/>
                <a:gd name="T27" fmla="*/ 2 h 32"/>
                <a:gd name="T28" fmla="*/ 31 w 40"/>
                <a:gd name="T29" fmla="*/ 3 h 32"/>
                <a:gd name="T30" fmla="*/ 38 w 40"/>
                <a:gd name="T31" fmla="*/ 4 h 32"/>
                <a:gd name="T32" fmla="*/ 33 w 40"/>
                <a:gd name="T33" fmla="*/ 9 h 32"/>
                <a:gd name="T34" fmla="*/ 28 w 40"/>
                <a:gd name="T35" fmla="*/ 8 h 32"/>
                <a:gd name="T36" fmla="*/ 22 w 40"/>
                <a:gd name="T37" fmla="*/ 7 h 32"/>
                <a:gd name="T38" fmla="*/ 18 w 40"/>
                <a:gd name="T39" fmla="*/ 8 h 32"/>
                <a:gd name="T40" fmla="*/ 16 w 40"/>
                <a:gd name="T41" fmla="*/ 9 h 32"/>
                <a:gd name="T42" fmla="*/ 18 w 40"/>
                <a:gd name="T43" fmla="*/ 11 h 32"/>
                <a:gd name="T44" fmla="*/ 24 w 40"/>
                <a:gd name="T45" fmla="*/ 12 h 32"/>
                <a:gd name="T46" fmla="*/ 24 w 40"/>
                <a:gd name="T47" fmla="*/ 12 h 32"/>
                <a:gd name="T48" fmla="*/ 36 w 40"/>
                <a:gd name="T49" fmla="*/ 14 h 32"/>
                <a:gd name="T50" fmla="*/ 39 w 40"/>
                <a:gd name="T51" fmla="*/ 16 h 32"/>
                <a:gd name="T52" fmla="*/ 40 w 40"/>
                <a:gd name="T53" fmla="*/ 19 h 32"/>
                <a:gd name="T54" fmla="*/ 35 w 40"/>
                <a:gd name="T55" fmla="*/ 25 h 32"/>
                <a:gd name="T56" fmla="*/ 23 w 40"/>
                <a:gd name="T57" fmla="*/ 28 h 32"/>
                <a:gd name="T58" fmla="*/ 23 w 40"/>
                <a:gd name="T59" fmla="*/ 32 h 32"/>
                <a:gd name="T60" fmla="*/ 18 w 40"/>
                <a:gd name="T61" fmla="*/ 32 h 32"/>
                <a:gd name="T62" fmla="*/ 18 w 40"/>
                <a:gd name="T63" fmla="*/ 28 h 32"/>
                <a:gd name="T64" fmla="*/ 8 w 40"/>
                <a:gd name="T65" fmla="*/ 27 h 32"/>
                <a:gd name="T66" fmla="*/ 0 w 40"/>
                <a:gd name="T67" fmla="*/ 24 h 32"/>
                <a:gd name="T68" fmla="*/ 7 w 40"/>
                <a:gd name="T69" fmla="*/ 19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0" h="32">
                  <a:moveTo>
                    <a:pt x="7" y="19"/>
                  </a:moveTo>
                  <a:cubicBezTo>
                    <a:pt x="9" y="20"/>
                    <a:pt x="11" y="21"/>
                    <a:pt x="13" y="22"/>
                  </a:cubicBezTo>
                  <a:cubicBezTo>
                    <a:pt x="15" y="22"/>
                    <a:pt x="18" y="23"/>
                    <a:pt x="20" y="23"/>
                  </a:cubicBezTo>
                  <a:cubicBezTo>
                    <a:pt x="22" y="23"/>
                    <a:pt x="23" y="22"/>
                    <a:pt x="24" y="22"/>
                  </a:cubicBezTo>
                  <a:cubicBezTo>
                    <a:pt x="26" y="21"/>
                    <a:pt x="26" y="21"/>
                    <a:pt x="26" y="20"/>
                  </a:cubicBezTo>
                  <a:cubicBezTo>
                    <a:pt x="26" y="19"/>
                    <a:pt x="26" y="19"/>
                    <a:pt x="25" y="18"/>
                  </a:cubicBezTo>
                  <a:cubicBezTo>
                    <a:pt x="24" y="18"/>
                    <a:pt x="21" y="17"/>
                    <a:pt x="18" y="17"/>
                  </a:cubicBezTo>
                  <a:cubicBezTo>
                    <a:pt x="12" y="16"/>
                    <a:pt x="8" y="15"/>
                    <a:pt x="6" y="14"/>
                  </a:cubicBezTo>
                  <a:cubicBezTo>
                    <a:pt x="4" y="13"/>
                    <a:pt x="3" y="12"/>
                    <a:pt x="3" y="10"/>
                  </a:cubicBezTo>
                  <a:cubicBezTo>
                    <a:pt x="3" y="8"/>
                    <a:pt x="4" y="6"/>
                    <a:pt x="7" y="5"/>
                  </a:cubicBezTo>
                  <a:cubicBezTo>
                    <a:pt x="10" y="3"/>
                    <a:pt x="15" y="2"/>
                    <a:pt x="20" y="2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27" y="2"/>
                    <a:pt x="29" y="2"/>
                    <a:pt x="31" y="3"/>
                  </a:cubicBezTo>
                  <a:cubicBezTo>
                    <a:pt x="34" y="3"/>
                    <a:pt x="36" y="4"/>
                    <a:pt x="38" y="4"/>
                  </a:cubicBezTo>
                  <a:cubicBezTo>
                    <a:pt x="33" y="9"/>
                    <a:pt x="33" y="9"/>
                    <a:pt x="33" y="9"/>
                  </a:cubicBezTo>
                  <a:cubicBezTo>
                    <a:pt x="31" y="8"/>
                    <a:pt x="30" y="8"/>
                    <a:pt x="28" y="8"/>
                  </a:cubicBezTo>
                  <a:cubicBezTo>
                    <a:pt x="26" y="7"/>
                    <a:pt x="24" y="7"/>
                    <a:pt x="22" y="7"/>
                  </a:cubicBezTo>
                  <a:cubicBezTo>
                    <a:pt x="21" y="7"/>
                    <a:pt x="19" y="7"/>
                    <a:pt x="18" y="8"/>
                  </a:cubicBezTo>
                  <a:cubicBezTo>
                    <a:pt x="17" y="8"/>
                    <a:pt x="16" y="9"/>
                    <a:pt x="16" y="9"/>
                  </a:cubicBezTo>
                  <a:cubicBezTo>
                    <a:pt x="16" y="10"/>
                    <a:pt x="17" y="10"/>
                    <a:pt x="18" y="11"/>
                  </a:cubicBezTo>
                  <a:cubicBezTo>
                    <a:pt x="19" y="11"/>
                    <a:pt x="21" y="11"/>
                    <a:pt x="24" y="12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30" y="12"/>
                    <a:pt x="34" y="13"/>
                    <a:pt x="36" y="14"/>
                  </a:cubicBezTo>
                  <a:cubicBezTo>
                    <a:pt x="37" y="15"/>
                    <a:pt x="38" y="15"/>
                    <a:pt x="39" y="16"/>
                  </a:cubicBezTo>
                  <a:cubicBezTo>
                    <a:pt x="40" y="17"/>
                    <a:pt x="40" y="18"/>
                    <a:pt x="40" y="19"/>
                  </a:cubicBezTo>
                  <a:cubicBezTo>
                    <a:pt x="40" y="21"/>
                    <a:pt x="39" y="23"/>
                    <a:pt x="35" y="25"/>
                  </a:cubicBezTo>
                  <a:cubicBezTo>
                    <a:pt x="32" y="26"/>
                    <a:pt x="28" y="27"/>
                    <a:pt x="23" y="28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5" y="28"/>
                    <a:pt x="11" y="27"/>
                    <a:pt x="8" y="27"/>
                  </a:cubicBezTo>
                  <a:cubicBezTo>
                    <a:pt x="5" y="26"/>
                    <a:pt x="3" y="25"/>
                    <a:pt x="0" y="24"/>
                  </a:cubicBezTo>
                  <a:lnTo>
                    <a:pt x="7" y="19"/>
                  </a:lnTo>
                  <a:close/>
                </a:path>
              </a:pathLst>
            </a:custGeom>
            <a:solidFill>
              <a:srgbClr val="ED73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3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220188" y="4378620"/>
              <a:ext cx="192401" cy="322533"/>
            </a:xfrm>
            <a:custGeom>
              <a:avLst/>
              <a:gdLst>
                <a:gd name="T0" fmla="*/ 80 w 102"/>
                <a:gd name="T1" fmla="*/ 4 h 171"/>
                <a:gd name="T2" fmla="*/ 80 w 102"/>
                <a:gd name="T3" fmla="*/ 4 h 171"/>
                <a:gd name="T4" fmla="*/ 97 w 102"/>
                <a:gd name="T5" fmla="*/ 35 h 171"/>
                <a:gd name="T6" fmla="*/ 52 w 102"/>
                <a:gd name="T7" fmla="*/ 151 h 171"/>
                <a:gd name="T8" fmla="*/ 21 w 102"/>
                <a:gd name="T9" fmla="*/ 167 h 171"/>
                <a:gd name="T10" fmla="*/ 21 w 102"/>
                <a:gd name="T11" fmla="*/ 167 h 171"/>
                <a:gd name="T12" fmla="*/ 4 w 102"/>
                <a:gd name="T13" fmla="*/ 136 h 171"/>
                <a:gd name="T14" fmla="*/ 49 w 102"/>
                <a:gd name="T15" fmla="*/ 20 h 171"/>
                <a:gd name="T16" fmla="*/ 80 w 102"/>
                <a:gd name="T17" fmla="*/ 4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2" h="171">
                  <a:moveTo>
                    <a:pt x="80" y="4"/>
                  </a:moveTo>
                  <a:cubicBezTo>
                    <a:pt x="80" y="4"/>
                    <a:pt x="80" y="4"/>
                    <a:pt x="80" y="4"/>
                  </a:cubicBezTo>
                  <a:cubicBezTo>
                    <a:pt x="94" y="8"/>
                    <a:pt x="102" y="23"/>
                    <a:pt x="97" y="35"/>
                  </a:cubicBezTo>
                  <a:cubicBezTo>
                    <a:pt x="52" y="151"/>
                    <a:pt x="52" y="151"/>
                    <a:pt x="52" y="151"/>
                  </a:cubicBezTo>
                  <a:cubicBezTo>
                    <a:pt x="47" y="163"/>
                    <a:pt x="34" y="171"/>
                    <a:pt x="21" y="167"/>
                  </a:cubicBezTo>
                  <a:cubicBezTo>
                    <a:pt x="21" y="167"/>
                    <a:pt x="21" y="167"/>
                    <a:pt x="21" y="167"/>
                  </a:cubicBezTo>
                  <a:cubicBezTo>
                    <a:pt x="7" y="163"/>
                    <a:pt x="0" y="149"/>
                    <a:pt x="4" y="136"/>
                  </a:cubicBezTo>
                  <a:cubicBezTo>
                    <a:pt x="49" y="20"/>
                    <a:pt x="49" y="20"/>
                    <a:pt x="49" y="20"/>
                  </a:cubicBezTo>
                  <a:cubicBezTo>
                    <a:pt x="54" y="8"/>
                    <a:pt x="67" y="0"/>
                    <a:pt x="80" y="4"/>
                  </a:cubicBezTo>
                  <a:close/>
                </a:path>
              </a:pathLst>
            </a:custGeom>
            <a:solidFill>
              <a:srgbClr val="FFF8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35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076486" y="4984566"/>
              <a:ext cx="178031" cy="11177"/>
            </a:xfrm>
            <a:prstGeom prst="rect">
              <a:avLst/>
            </a:prstGeom>
            <a:solidFill>
              <a:srgbClr val="ED73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36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076486" y="4955826"/>
              <a:ext cx="178031" cy="79835"/>
            </a:xfrm>
            <a:prstGeom prst="ellipse">
              <a:avLst/>
            </a:prstGeom>
            <a:solidFill>
              <a:srgbClr val="ED73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37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076486" y="4944649"/>
              <a:ext cx="178031" cy="79036"/>
            </a:xfrm>
            <a:prstGeom prst="ellipse">
              <a:avLst/>
            </a:prstGeom>
            <a:solidFill>
              <a:srgbClr val="ED73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38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091655" y="4952633"/>
              <a:ext cx="147694" cy="65465"/>
            </a:xfrm>
            <a:prstGeom prst="ellipse">
              <a:avLst/>
            </a:prstGeom>
            <a:solidFill>
              <a:srgbClr val="FFC7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39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076486" y="4961414"/>
              <a:ext cx="178031" cy="11975"/>
            </a:xfrm>
            <a:prstGeom prst="rect">
              <a:avLst/>
            </a:prstGeom>
            <a:solidFill>
              <a:srgbClr val="ED73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40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076486" y="4933472"/>
              <a:ext cx="178031" cy="79036"/>
            </a:xfrm>
            <a:prstGeom prst="ellipse">
              <a:avLst/>
            </a:prstGeom>
            <a:solidFill>
              <a:srgbClr val="ED73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41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076486" y="4922295"/>
              <a:ext cx="178031" cy="79036"/>
            </a:xfrm>
            <a:prstGeom prst="ellipse">
              <a:avLst/>
            </a:prstGeom>
            <a:solidFill>
              <a:srgbClr val="ED73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42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091655" y="4927884"/>
              <a:ext cx="147694" cy="67860"/>
            </a:xfrm>
            <a:prstGeom prst="ellipse">
              <a:avLst/>
            </a:prstGeom>
            <a:solidFill>
              <a:srgbClr val="FFC7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43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076486" y="4939061"/>
              <a:ext cx="178031" cy="11177"/>
            </a:xfrm>
            <a:prstGeom prst="rect">
              <a:avLst/>
            </a:prstGeom>
            <a:solidFill>
              <a:srgbClr val="ED73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44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076486" y="4911118"/>
              <a:ext cx="178031" cy="79036"/>
            </a:xfrm>
            <a:prstGeom prst="ellipse">
              <a:avLst/>
            </a:prstGeom>
            <a:solidFill>
              <a:srgbClr val="ED73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45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076486" y="4899143"/>
              <a:ext cx="178031" cy="79835"/>
            </a:xfrm>
            <a:prstGeom prst="ellipse">
              <a:avLst/>
            </a:prstGeom>
            <a:solidFill>
              <a:srgbClr val="ED73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46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091655" y="4905530"/>
              <a:ext cx="147694" cy="67860"/>
            </a:xfrm>
            <a:prstGeom prst="ellipse">
              <a:avLst/>
            </a:prstGeom>
            <a:solidFill>
              <a:srgbClr val="FFC7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47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076486" y="4916707"/>
              <a:ext cx="178031" cy="11177"/>
            </a:xfrm>
            <a:prstGeom prst="rect">
              <a:avLst/>
            </a:prstGeom>
            <a:solidFill>
              <a:srgbClr val="ED73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48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076486" y="4887966"/>
              <a:ext cx="178031" cy="79835"/>
            </a:xfrm>
            <a:prstGeom prst="ellipse">
              <a:avLst/>
            </a:prstGeom>
            <a:solidFill>
              <a:srgbClr val="ED73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49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076486" y="4876789"/>
              <a:ext cx="178031" cy="77440"/>
            </a:xfrm>
            <a:prstGeom prst="ellipse">
              <a:avLst/>
            </a:prstGeom>
            <a:solidFill>
              <a:srgbClr val="ED73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50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091655" y="4882378"/>
              <a:ext cx="147694" cy="66263"/>
            </a:xfrm>
            <a:prstGeom prst="ellipse">
              <a:avLst/>
            </a:prstGeom>
            <a:solidFill>
              <a:srgbClr val="FFC7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51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076486" y="4891958"/>
              <a:ext cx="178031" cy="11177"/>
            </a:xfrm>
            <a:prstGeom prst="rect">
              <a:avLst/>
            </a:prstGeom>
            <a:solidFill>
              <a:srgbClr val="ED73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52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076486" y="4865613"/>
              <a:ext cx="178031" cy="77440"/>
            </a:xfrm>
            <a:prstGeom prst="ellipse">
              <a:avLst/>
            </a:prstGeom>
            <a:solidFill>
              <a:srgbClr val="ED73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53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076486" y="4852041"/>
              <a:ext cx="178031" cy="79835"/>
            </a:xfrm>
            <a:prstGeom prst="ellipse">
              <a:avLst/>
            </a:prstGeom>
            <a:solidFill>
              <a:srgbClr val="ED73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54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091655" y="4860024"/>
              <a:ext cx="147694" cy="66263"/>
            </a:xfrm>
            <a:prstGeom prst="ellipse">
              <a:avLst/>
            </a:prstGeom>
            <a:solidFill>
              <a:srgbClr val="FFC7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55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076486" y="4869604"/>
              <a:ext cx="178031" cy="11177"/>
            </a:xfrm>
            <a:prstGeom prst="rect">
              <a:avLst/>
            </a:prstGeom>
            <a:solidFill>
              <a:srgbClr val="ED73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56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076486" y="4840864"/>
              <a:ext cx="178031" cy="79036"/>
            </a:xfrm>
            <a:prstGeom prst="ellipse">
              <a:avLst/>
            </a:prstGeom>
            <a:solidFill>
              <a:srgbClr val="ED73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57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076486" y="4829687"/>
              <a:ext cx="178031" cy="79036"/>
            </a:xfrm>
            <a:prstGeom prst="ellipse">
              <a:avLst/>
            </a:prstGeom>
            <a:solidFill>
              <a:srgbClr val="ED73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58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091655" y="4835275"/>
              <a:ext cx="147694" cy="67860"/>
            </a:xfrm>
            <a:prstGeom prst="ellipse">
              <a:avLst/>
            </a:prstGeom>
            <a:solidFill>
              <a:srgbClr val="FFC7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59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076486" y="4846452"/>
              <a:ext cx="178031" cy="11177"/>
            </a:xfrm>
            <a:prstGeom prst="rect">
              <a:avLst/>
            </a:prstGeom>
            <a:solidFill>
              <a:srgbClr val="ED73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60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076486" y="4818510"/>
              <a:ext cx="178031" cy="79036"/>
            </a:xfrm>
            <a:prstGeom prst="ellipse">
              <a:avLst/>
            </a:prstGeom>
            <a:solidFill>
              <a:srgbClr val="ED73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61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076486" y="4807333"/>
              <a:ext cx="178031" cy="79036"/>
            </a:xfrm>
            <a:prstGeom prst="ellipse">
              <a:avLst/>
            </a:prstGeom>
            <a:solidFill>
              <a:srgbClr val="ED73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62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091655" y="4812922"/>
              <a:ext cx="147694" cy="67860"/>
            </a:xfrm>
            <a:prstGeom prst="ellipse">
              <a:avLst/>
            </a:prstGeom>
            <a:solidFill>
              <a:srgbClr val="FFC7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63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076486" y="4824098"/>
              <a:ext cx="178031" cy="11177"/>
            </a:xfrm>
            <a:prstGeom prst="rect">
              <a:avLst/>
            </a:prstGeom>
            <a:solidFill>
              <a:srgbClr val="ED73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64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076486" y="4795358"/>
              <a:ext cx="178031" cy="79835"/>
            </a:xfrm>
            <a:prstGeom prst="ellipse">
              <a:avLst/>
            </a:prstGeom>
            <a:solidFill>
              <a:srgbClr val="ED73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65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076486" y="4784181"/>
              <a:ext cx="178031" cy="77440"/>
            </a:xfrm>
            <a:prstGeom prst="ellipse">
              <a:avLst/>
            </a:prstGeom>
            <a:solidFill>
              <a:srgbClr val="ED73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66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5091655" y="4789770"/>
              <a:ext cx="147694" cy="66263"/>
            </a:xfrm>
            <a:prstGeom prst="ellipse">
              <a:avLst/>
            </a:prstGeom>
            <a:solidFill>
              <a:srgbClr val="FFC7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367" name="Group 1366出自【趣你的PPT】(微信:qunideppt)：最优质的PPT资源库"/>
          <p:cNvGrpSpPr/>
          <p:nvPr/>
        </p:nvGrpSpPr>
        <p:grpSpPr>
          <a:xfrm>
            <a:off x="2369611" y="4004416"/>
            <a:ext cx="1108102" cy="1108107"/>
            <a:chOff x="2044375" y="2757175"/>
            <a:chExt cx="1108102" cy="1108107"/>
          </a:xfrm>
        </p:grpSpPr>
        <p:sp>
          <p:nvSpPr>
            <p:cNvPr id="1368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2044375" y="2757175"/>
              <a:ext cx="1108102" cy="1108107"/>
            </a:xfrm>
            <a:prstGeom prst="ellipse">
              <a:avLst/>
            </a:prstGeom>
            <a:solidFill>
              <a:srgbClr val="ED73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6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697420" y="3054959"/>
              <a:ext cx="432703" cy="392787"/>
            </a:xfrm>
            <a:custGeom>
              <a:avLst/>
              <a:gdLst>
                <a:gd name="T0" fmla="*/ 0 w 229"/>
                <a:gd name="T1" fmla="*/ 79 h 208"/>
                <a:gd name="T2" fmla="*/ 152 w 229"/>
                <a:gd name="T3" fmla="*/ 0 h 208"/>
                <a:gd name="T4" fmla="*/ 226 w 229"/>
                <a:gd name="T5" fmla="*/ 112 h 208"/>
                <a:gd name="T6" fmla="*/ 228 w 229"/>
                <a:gd name="T7" fmla="*/ 116 h 208"/>
                <a:gd name="T8" fmla="*/ 229 w 229"/>
                <a:gd name="T9" fmla="*/ 139 h 208"/>
                <a:gd name="T10" fmla="*/ 90 w 229"/>
                <a:gd name="T11" fmla="*/ 208 h 208"/>
                <a:gd name="T12" fmla="*/ 0 w 229"/>
                <a:gd name="T13" fmla="*/ 79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9" h="208">
                  <a:moveTo>
                    <a:pt x="0" y="79"/>
                  </a:moveTo>
                  <a:cubicBezTo>
                    <a:pt x="152" y="0"/>
                    <a:pt x="152" y="0"/>
                    <a:pt x="152" y="0"/>
                  </a:cubicBezTo>
                  <a:cubicBezTo>
                    <a:pt x="226" y="112"/>
                    <a:pt x="226" y="112"/>
                    <a:pt x="226" y="112"/>
                  </a:cubicBezTo>
                  <a:cubicBezTo>
                    <a:pt x="228" y="116"/>
                    <a:pt x="228" y="116"/>
                    <a:pt x="228" y="116"/>
                  </a:cubicBezTo>
                  <a:cubicBezTo>
                    <a:pt x="228" y="124"/>
                    <a:pt x="229" y="131"/>
                    <a:pt x="229" y="139"/>
                  </a:cubicBezTo>
                  <a:cubicBezTo>
                    <a:pt x="90" y="208"/>
                    <a:pt x="90" y="208"/>
                    <a:pt x="90" y="208"/>
                  </a:cubicBezTo>
                  <a:lnTo>
                    <a:pt x="0" y="79"/>
                  </a:lnTo>
                  <a:close/>
                </a:path>
              </a:pathLst>
            </a:custGeom>
            <a:solidFill>
              <a:srgbClr val="FFC7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7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318207" y="3110045"/>
              <a:ext cx="709728" cy="590778"/>
            </a:xfrm>
            <a:custGeom>
              <a:avLst/>
              <a:gdLst>
                <a:gd name="T0" fmla="*/ 58 w 376"/>
                <a:gd name="T1" fmla="*/ 160 h 313"/>
                <a:gd name="T2" fmla="*/ 56 w 376"/>
                <a:gd name="T3" fmla="*/ 159 h 313"/>
                <a:gd name="T4" fmla="*/ 85 w 376"/>
                <a:gd name="T5" fmla="*/ 206 h 313"/>
                <a:gd name="T6" fmla="*/ 105 w 376"/>
                <a:gd name="T7" fmla="*/ 258 h 313"/>
                <a:gd name="T8" fmla="*/ 136 w 376"/>
                <a:gd name="T9" fmla="*/ 301 h 313"/>
                <a:gd name="T10" fmla="*/ 253 w 376"/>
                <a:gd name="T11" fmla="*/ 242 h 313"/>
                <a:gd name="T12" fmla="*/ 337 w 376"/>
                <a:gd name="T13" fmla="*/ 161 h 313"/>
                <a:gd name="T14" fmla="*/ 293 w 376"/>
                <a:gd name="T15" fmla="*/ 12 h 313"/>
                <a:gd name="T16" fmla="*/ 231 w 376"/>
                <a:gd name="T17" fmla="*/ 8 h 313"/>
                <a:gd name="T18" fmla="*/ 37 w 376"/>
                <a:gd name="T19" fmla="*/ 102 h 313"/>
                <a:gd name="T20" fmla="*/ 58 w 376"/>
                <a:gd name="T21" fmla="*/ 160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6" h="313">
                  <a:moveTo>
                    <a:pt x="58" y="160"/>
                  </a:moveTo>
                  <a:cubicBezTo>
                    <a:pt x="56" y="159"/>
                    <a:pt x="56" y="159"/>
                    <a:pt x="56" y="159"/>
                  </a:cubicBezTo>
                  <a:cubicBezTo>
                    <a:pt x="40" y="183"/>
                    <a:pt x="59" y="215"/>
                    <a:pt x="85" y="206"/>
                  </a:cubicBezTo>
                  <a:cubicBezTo>
                    <a:pt x="66" y="229"/>
                    <a:pt x="81" y="261"/>
                    <a:pt x="105" y="258"/>
                  </a:cubicBezTo>
                  <a:cubicBezTo>
                    <a:pt x="90" y="282"/>
                    <a:pt x="110" y="313"/>
                    <a:pt x="136" y="301"/>
                  </a:cubicBezTo>
                  <a:cubicBezTo>
                    <a:pt x="253" y="242"/>
                    <a:pt x="253" y="242"/>
                    <a:pt x="253" y="242"/>
                  </a:cubicBezTo>
                  <a:cubicBezTo>
                    <a:pt x="285" y="226"/>
                    <a:pt x="323" y="185"/>
                    <a:pt x="337" y="161"/>
                  </a:cubicBezTo>
                  <a:cubicBezTo>
                    <a:pt x="376" y="89"/>
                    <a:pt x="326" y="19"/>
                    <a:pt x="293" y="12"/>
                  </a:cubicBezTo>
                  <a:cubicBezTo>
                    <a:pt x="266" y="7"/>
                    <a:pt x="249" y="0"/>
                    <a:pt x="231" y="8"/>
                  </a:cubicBezTo>
                  <a:cubicBezTo>
                    <a:pt x="37" y="102"/>
                    <a:pt x="37" y="102"/>
                    <a:pt x="37" y="102"/>
                  </a:cubicBezTo>
                  <a:cubicBezTo>
                    <a:pt x="0" y="117"/>
                    <a:pt x="28" y="170"/>
                    <a:pt x="58" y="160"/>
                  </a:cubicBezTo>
                  <a:close/>
                </a:path>
              </a:pathLst>
            </a:custGeom>
            <a:solidFill>
              <a:srgbClr val="FFC7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7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854694" y="2975922"/>
              <a:ext cx="297782" cy="435898"/>
            </a:xfrm>
            <a:custGeom>
              <a:avLst/>
              <a:gdLst>
                <a:gd name="T0" fmla="*/ 98 w 158"/>
                <a:gd name="T1" fmla="*/ 0 h 231"/>
                <a:gd name="T2" fmla="*/ 0 w 158"/>
                <a:gd name="T3" fmla="*/ 49 h 231"/>
                <a:gd name="T4" fmla="*/ 91 w 158"/>
                <a:gd name="T5" fmla="*/ 231 h 231"/>
                <a:gd name="T6" fmla="*/ 157 w 158"/>
                <a:gd name="T7" fmla="*/ 198 h 231"/>
                <a:gd name="T8" fmla="*/ 158 w 158"/>
                <a:gd name="T9" fmla="*/ 177 h 231"/>
                <a:gd name="T10" fmla="*/ 98 w 158"/>
                <a:gd name="T11" fmla="*/ 0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8" h="231">
                  <a:moveTo>
                    <a:pt x="98" y="0"/>
                  </a:moveTo>
                  <a:cubicBezTo>
                    <a:pt x="0" y="49"/>
                    <a:pt x="0" y="49"/>
                    <a:pt x="0" y="49"/>
                  </a:cubicBezTo>
                  <a:cubicBezTo>
                    <a:pt x="91" y="231"/>
                    <a:pt x="91" y="231"/>
                    <a:pt x="91" y="231"/>
                  </a:cubicBezTo>
                  <a:cubicBezTo>
                    <a:pt x="157" y="198"/>
                    <a:pt x="157" y="198"/>
                    <a:pt x="157" y="198"/>
                  </a:cubicBezTo>
                  <a:cubicBezTo>
                    <a:pt x="158" y="191"/>
                    <a:pt x="158" y="184"/>
                    <a:pt x="158" y="177"/>
                  </a:cubicBezTo>
                  <a:cubicBezTo>
                    <a:pt x="158" y="110"/>
                    <a:pt x="135" y="49"/>
                    <a:pt x="98" y="0"/>
                  </a:cubicBezTo>
                  <a:close/>
                </a:path>
              </a:pathLst>
            </a:custGeom>
            <a:solidFill>
              <a:srgbClr val="80BA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7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176900" y="3043782"/>
              <a:ext cx="447073" cy="411149"/>
            </a:xfrm>
            <a:custGeom>
              <a:avLst/>
              <a:gdLst>
                <a:gd name="T0" fmla="*/ 237 w 237"/>
                <a:gd name="T1" fmla="*/ 118 h 218"/>
                <a:gd name="T2" fmla="*/ 112 w 237"/>
                <a:gd name="T3" fmla="*/ 0 h 218"/>
                <a:gd name="T4" fmla="*/ 11 w 237"/>
                <a:gd name="T5" fmla="*/ 89 h 218"/>
                <a:gd name="T6" fmla="*/ 8 w 237"/>
                <a:gd name="T7" fmla="*/ 92 h 218"/>
                <a:gd name="T8" fmla="*/ 0 w 237"/>
                <a:gd name="T9" fmla="*/ 114 h 218"/>
                <a:gd name="T10" fmla="*/ 115 w 237"/>
                <a:gd name="T11" fmla="*/ 218 h 218"/>
                <a:gd name="T12" fmla="*/ 237 w 237"/>
                <a:gd name="T13" fmla="*/ 118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7" h="218">
                  <a:moveTo>
                    <a:pt x="237" y="118"/>
                  </a:moveTo>
                  <a:cubicBezTo>
                    <a:pt x="112" y="0"/>
                    <a:pt x="112" y="0"/>
                    <a:pt x="112" y="0"/>
                  </a:cubicBezTo>
                  <a:cubicBezTo>
                    <a:pt x="11" y="89"/>
                    <a:pt x="11" y="89"/>
                    <a:pt x="11" y="89"/>
                  </a:cubicBezTo>
                  <a:cubicBezTo>
                    <a:pt x="8" y="92"/>
                    <a:pt x="8" y="92"/>
                    <a:pt x="8" y="92"/>
                  </a:cubicBezTo>
                  <a:cubicBezTo>
                    <a:pt x="5" y="99"/>
                    <a:pt x="3" y="107"/>
                    <a:pt x="0" y="114"/>
                  </a:cubicBezTo>
                  <a:cubicBezTo>
                    <a:pt x="115" y="218"/>
                    <a:pt x="115" y="218"/>
                    <a:pt x="115" y="218"/>
                  </a:cubicBezTo>
                  <a:lnTo>
                    <a:pt x="237" y="118"/>
                  </a:lnTo>
                  <a:close/>
                </a:path>
              </a:pathLst>
            </a:custGeom>
            <a:solidFill>
              <a:srgbClr val="FFF8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7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286273" y="3145971"/>
              <a:ext cx="668214" cy="645065"/>
            </a:xfrm>
            <a:custGeom>
              <a:avLst/>
              <a:gdLst>
                <a:gd name="T0" fmla="*/ 287 w 354"/>
                <a:gd name="T1" fmla="*/ 208 h 342"/>
                <a:gd name="T2" fmla="*/ 289 w 354"/>
                <a:gd name="T3" fmla="*/ 208 h 342"/>
                <a:gd name="T4" fmla="*/ 249 w 354"/>
                <a:gd name="T5" fmla="*/ 246 h 342"/>
                <a:gd name="T6" fmla="*/ 215 w 354"/>
                <a:gd name="T7" fmla="*/ 290 h 342"/>
                <a:gd name="T8" fmla="*/ 174 w 354"/>
                <a:gd name="T9" fmla="*/ 323 h 342"/>
                <a:gd name="T10" fmla="*/ 77 w 354"/>
                <a:gd name="T11" fmla="*/ 235 h 342"/>
                <a:gd name="T12" fmla="*/ 18 w 354"/>
                <a:gd name="T13" fmla="*/ 134 h 342"/>
                <a:gd name="T14" fmla="*/ 101 w 354"/>
                <a:gd name="T15" fmla="*/ 3 h 342"/>
                <a:gd name="T16" fmla="*/ 161 w 354"/>
                <a:gd name="T17" fmla="*/ 16 h 342"/>
                <a:gd name="T18" fmla="*/ 323 w 354"/>
                <a:gd name="T19" fmla="*/ 158 h 342"/>
                <a:gd name="T20" fmla="*/ 287 w 354"/>
                <a:gd name="T21" fmla="*/ 208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4" h="342">
                  <a:moveTo>
                    <a:pt x="287" y="208"/>
                  </a:moveTo>
                  <a:cubicBezTo>
                    <a:pt x="289" y="208"/>
                    <a:pt x="289" y="208"/>
                    <a:pt x="289" y="208"/>
                  </a:cubicBezTo>
                  <a:cubicBezTo>
                    <a:pt x="298" y="235"/>
                    <a:pt x="271" y="261"/>
                    <a:pt x="249" y="246"/>
                  </a:cubicBezTo>
                  <a:cubicBezTo>
                    <a:pt x="261" y="273"/>
                    <a:pt x="237" y="300"/>
                    <a:pt x="215" y="290"/>
                  </a:cubicBezTo>
                  <a:cubicBezTo>
                    <a:pt x="223" y="318"/>
                    <a:pt x="195" y="342"/>
                    <a:pt x="174" y="323"/>
                  </a:cubicBezTo>
                  <a:cubicBezTo>
                    <a:pt x="77" y="235"/>
                    <a:pt x="77" y="235"/>
                    <a:pt x="77" y="235"/>
                  </a:cubicBezTo>
                  <a:cubicBezTo>
                    <a:pt x="50" y="210"/>
                    <a:pt x="25" y="161"/>
                    <a:pt x="18" y="134"/>
                  </a:cubicBezTo>
                  <a:cubicBezTo>
                    <a:pt x="0" y="54"/>
                    <a:pt x="67" y="0"/>
                    <a:pt x="101" y="3"/>
                  </a:cubicBezTo>
                  <a:cubicBezTo>
                    <a:pt x="127" y="5"/>
                    <a:pt x="147" y="3"/>
                    <a:pt x="161" y="16"/>
                  </a:cubicBezTo>
                  <a:cubicBezTo>
                    <a:pt x="323" y="158"/>
                    <a:pt x="323" y="158"/>
                    <a:pt x="323" y="158"/>
                  </a:cubicBezTo>
                  <a:cubicBezTo>
                    <a:pt x="354" y="183"/>
                    <a:pt x="313" y="227"/>
                    <a:pt x="287" y="208"/>
                  </a:cubicBezTo>
                  <a:close/>
                </a:path>
              </a:pathLst>
            </a:custGeom>
            <a:solidFill>
              <a:srgbClr val="FFF8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74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2626368" y="3461318"/>
              <a:ext cx="209166" cy="241101"/>
            </a:xfrm>
            <a:custGeom>
              <a:avLst/>
              <a:gdLst>
                <a:gd name="T0" fmla="*/ 69 w 111"/>
                <a:gd name="T1" fmla="*/ 83 h 128"/>
                <a:gd name="T2" fmla="*/ 69 w 111"/>
                <a:gd name="T3" fmla="*/ 80 h 128"/>
                <a:gd name="T4" fmla="*/ 71 w 111"/>
                <a:gd name="T5" fmla="*/ 84 h 128"/>
                <a:gd name="T6" fmla="*/ 69 w 111"/>
                <a:gd name="T7" fmla="*/ 83 h 128"/>
                <a:gd name="T8" fmla="*/ 69 w 111"/>
                <a:gd name="T9" fmla="*/ 79 h 128"/>
                <a:gd name="T10" fmla="*/ 79 w 111"/>
                <a:gd name="T11" fmla="*/ 83 h 128"/>
                <a:gd name="T12" fmla="*/ 69 w 111"/>
                <a:gd name="T13" fmla="*/ 76 h 128"/>
                <a:gd name="T14" fmla="*/ 69 w 111"/>
                <a:gd name="T15" fmla="*/ 79 h 128"/>
                <a:gd name="T16" fmla="*/ 69 w 111"/>
                <a:gd name="T17" fmla="*/ 9 h 128"/>
                <a:gd name="T18" fmla="*/ 69 w 111"/>
                <a:gd name="T19" fmla="*/ 7 h 128"/>
                <a:gd name="T20" fmla="*/ 109 w 111"/>
                <a:gd name="T21" fmla="*/ 41 h 128"/>
                <a:gd name="T22" fmla="*/ 109 w 111"/>
                <a:gd name="T23" fmla="*/ 42 h 128"/>
                <a:gd name="T24" fmla="*/ 111 w 111"/>
                <a:gd name="T25" fmla="*/ 49 h 128"/>
                <a:gd name="T26" fmla="*/ 69 w 111"/>
                <a:gd name="T27" fmla="*/ 9 h 128"/>
                <a:gd name="T28" fmla="*/ 0 w 111"/>
                <a:gd name="T29" fmla="*/ 94 h 128"/>
                <a:gd name="T30" fmla="*/ 36 w 111"/>
                <a:gd name="T31" fmla="*/ 128 h 128"/>
                <a:gd name="T32" fmla="*/ 35 w 111"/>
                <a:gd name="T33" fmla="*/ 123 h 128"/>
                <a:gd name="T34" fmla="*/ 41 w 111"/>
                <a:gd name="T35" fmla="*/ 125 h 128"/>
                <a:gd name="T36" fmla="*/ 0 w 111"/>
                <a:gd name="T37" fmla="*/ 94 h 128"/>
                <a:gd name="T38" fmla="*/ 69 w 111"/>
                <a:gd name="T39" fmla="*/ 7 h 128"/>
                <a:gd name="T40" fmla="*/ 69 w 111"/>
                <a:gd name="T41" fmla="*/ 9 h 128"/>
                <a:gd name="T42" fmla="*/ 60 w 111"/>
                <a:gd name="T43" fmla="*/ 0 h 128"/>
                <a:gd name="T44" fmla="*/ 69 w 111"/>
                <a:gd name="T45" fmla="*/ 7 h 128"/>
                <a:gd name="T46" fmla="*/ 69 w 111"/>
                <a:gd name="T47" fmla="*/ 76 h 128"/>
                <a:gd name="T48" fmla="*/ 69 w 111"/>
                <a:gd name="T49" fmla="*/ 79 h 128"/>
                <a:gd name="T50" fmla="*/ 69 w 111"/>
                <a:gd name="T51" fmla="*/ 79 h 128"/>
                <a:gd name="T52" fmla="*/ 69 w 111"/>
                <a:gd name="T53" fmla="*/ 80 h 128"/>
                <a:gd name="T54" fmla="*/ 69 w 111"/>
                <a:gd name="T55" fmla="*/ 83 h 128"/>
                <a:gd name="T56" fmla="*/ 29 w 111"/>
                <a:gd name="T57" fmla="*/ 45 h 128"/>
                <a:gd name="T58" fmla="*/ 69 w 111"/>
                <a:gd name="T59" fmla="*/ 76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11" h="128">
                  <a:moveTo>
                    <a:pt x="69" y="83"/>
                  </a:moveTo>
                  <a:cubicBezTo>
                    <a:pt x="69" y="80"/>
                    <a:pt x="69" y="80"/>
                    <a:pt x="69" y="80"/>
                  </a:cubicBezTo>
                  <a:cubicBezTo>
                    <a:pt x="70" y="81"/>
                    <a:pt x="70" y="83"/>
                    <a:pt x="71" y="84"/>
                  </a:cubicBezTo>
                  <a:cubicBezTo>
                    <a:pt x="69" y="83"/>
                    <a:pt x="69" y="83"/>
                    <a:pt x="69" y="83"/>
                  </a:cubicBezTo>
                  <a:close/>
                  <a:moveTo>
                    <a:pt x="69" y="79"/>
                  </a:moveTo>
                  <a:cubicBezTo>
                    <a:pt x="72" y="81"/>
                    <a:pt x="76" y="82"/>
                    <a:pt x="79" y="83"/>
                  </a:cubicBezTo>
                  <a:cubicBezTo>
                    <a:pt x="76" y="81"/>
                    <a:pt x="73" y="78"/>
                    <a:pt x="69" y="76"/>
                  </a:cubicBezTo>
                  <a:cubicBezTo>
                    <a:pt x="69" y="79"/>
                    <a:pt x="69" y="79"/>
                    <a:pt x="69" y="79"/>
                  </a:cubicBezTo>
                  <a:close/>
                  <a:moveTo>
                    <a:pt x="69" y="9"/>
                  </a:moveTo>
                  <a:cubicBezTo>
                    <a:pt x="69" y="7"/>
                    <a:pt x="69" y="7"/>
                    <a:pt x="69" y="7"/>
                  </a:cubicBezTo>
                  <a:cubicBezTo>
                    <a:pt x="81" y="17"/>
                    <a:pt x="100" y="32"/>
                    <a:pt x="109" y="41"/>
                  </a:cubicBezTo>
                  <a:cubicBezTo>
                    <a:pt x="109" y="41"/>
                    <a:pt x="109" y="41"/>
                    <a:pt x="109" y="42"/>
                  </a:cubicBezTo>
                  <a:cubicBezTo>
                    <a:pt x="110" y="44"/>
                    <a:pt x="111" y="47"/>
                    <a:pt x="111" y="49"/>
                  </a:cubicBezTo>
                  <a:cubicBezTo>
                    <a:pt x="98" y="37"/>
                    <a:pt x="80" y="20"/>
                    <a:pt x="69" y="9"/>
                  </a:cubicBezTo>
                  <a:close/>
                  <a:moveTo>
                    <a:pt x="0" y="94"/>
                  </a:moveTo>
                  <a:cubicBezTo>
                    <a:pt x="0" y="94"/>
                    <a:pt x="19" y="112"/>
                    <a:pt x="36" y="128"/>
                  </a:cubicBezTo>
                  <a:cubicBezTo>
                    <a:pt x="36" y="127"/>
                    <a:pt x="36" y="125"/>
                    <a:pt x="35" y="123"/>
                  </a:cubicBezTo>
                  <a:cubicBezTo>
                    <a:pt x="37" y="124"/>
                    <a:pt x="39" y="125"/>
                    <a:pt x="41" y="125"/>
                  </a:cubicBezTo>
                  <a:cubicBezTo>
                    <a:pt x="23" y="111"/>
                    <a:pt x="0" y="94"/>
                    <a:pt x="0" y="94"/>
                  </a:cubicBezTo>
                  <a:close/>
                  <a:moveTo>
                    <a:pt x="69" y="7"/>
                  </a:moveTo>
                  <a:cubicBezTo>
                    <a:pt x="69" y="9"/>
                    <a:pt x="69" y="9"/>
                    <a:pt x="69" y="9"/>
                  </a:cubicBezTo>
                  <a:cubicBezTo>
                    <a:pt x="64" y="4"/>
                    <a:pt x="60" y="0"/>
                    <a:pt x="60" y="0"/>
                  </a:cubicBezTo>
                  <a:cubicBezTo>
                    <a:pt x="60" y="0"/>
                    <a:pt x="64" y="3"/>
                    <a:pt x="69" y="7"/>
                  </a:cubicBezTo>
                  <a:close/>
                  <a:moveTo>
                    <a:pt x="69" y="76"/>
                  </a:moveTo>
                  <a:cubicBezTo>
                    <a:pt x="69" y="79"/>
                    <a:pt x="69" y="79"/>
                    <a:pt x="69" y="79"/>
                  </a:cubicBezTo>
                  <a:cubicBezTo>
                    <a:pt x="69" y="79"/>
                    <a:pt x="69" y="79"/>
                    <a:pt x="69" y="79"/>
                  </a:cubicBezTo>
                  <a:cubicBezTo>
                    <a:pt x="69" y="79"/>
                    <a:pt x="69" y="79"/>
                    <a:pt x="69" y="80"/>
                  </a:cubicBezTo>
                  <a:cubicBezTo>
                    <a:pt x="69" y="83"/>
                    <a:pt x="69" y="83"/>
                    <a:pt x="69" y="83"/>
                  </a:cubicBezTo>
                  <a:cubicBezTo>
                    <a:pt x="51" y="66"/>
                    <a:pt x="29" y="45"/>
                    <a:pt x="29" y="45"/>
                  </a:cubicBezTo>
                  <a:cubicBezTo>
                    <a:pt x="29" y="45"/>
                    <a:pt x="51" y="62"/>
                    <a:pt x="69" y="76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7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055552" y="2869742"/>
              <a:ext cx="453459" cy="508548"/>
            </a:xfrm>
            <a:custGeom>
              <a:avLst/>
              <a:gdLst>
                <a:gd name="T0" fmla="*/ 110 w 240"/>
                <a:gd name="T1" fmla="*/ 0 h 269"/>
                <a:gd name="T2" fmla="*/ 240 w 240"/>
                <a:gd name="T3" fmla="*/ 118 h 269"/>
                <a:gd name="T4" fmla="*/ 104 w 240"/>
                <a:gd name="T5" fmla="*/ 269 h 269"/>
                <a:gd name="T6" fmla="*/ 0 w 240"/>
                <a:gd name="T7" fmla="*/ 176 h 269"/>
                <a:gd name="T8" fmla="*/ 110 w 240"/>
                <a:gd name="T9" fmla="*/ 0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0" h="269">
                  <a:moveTo>
                    <a:pt x="110" y="0"/>
                  </a:moveTo>
                  <a:cubicBezTo>
                    <a:pt x="240" y="118"/>
                    <a:pt x="240" y="118"/>
                    <a:pt x="240" y="118"/>
                  </a:cubicBezTo>
                  <a:cubicBezTo>
                    <a:pt x="104" y="269"/>
                    <a:pt x="104" y="269"/>
                    <a:pt x="104" y="269"/>
                  </a:cubicBezTo>
                  <a:cubicBezTo>
                    <a:pt x="0" y="176"/>
                    <a:pt x="0" y="176"/>
                    <a:pt x="0" y="176"/>
                  </a:cubicBezTo>
                  <a:cubicBezTo>
                    <a:pt x="14" y="104"/>
                    <a:pt x="54" y="43"/>
                    <a:pt x="110" y="0"/>
                  </a:cubicBezTo>
                  <a:close/>
                </a:path>
              </a:pathLst>
            </a:custGeom>
            <a:solidFill>
              <a:srgbClr val="6A9D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7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453926" y="3566700"/>
              <a:ext cx="157274" cy="138114"/>
            </a:xfrm>
            <a:custGeom>
              <a:avLst/>
              <a:gdLst>
                <a:gd name="T0" fmla="*/ 75 w 83"/>
                <a:gd name="T1" fmla="*/ 10 h 73"/>
                <a:gd name="T2" fmla="*/ 75 w 83"/>
                <a:gd name="T3" fmla="*/ 10 h 73"/>
                <a:gd name="T4" fmla="*/ 72 w 83"/>
                <a:gd name="T5" fmla="*/ 42 h 73"/>
                <a:gd name="T6" fmla="*/ 39 w 83"/>
                <a:gd name="T7" fmla="*/ 66 h 73"/>
                <a:gd name="T8" fmla="*/ 8 w 83"/>
                <a:gd name="T9" fmla="*/ 63 h 73"/>
                <a:gd name="T10" fmla="*/ 8 w 83"/>
                <a:gd name="T11" fmla="*/ 63 h 73"/>
                <a:gd name="T12" fmla="*/ 10 w 83"/>
                <a:gd name="T13" fmla="*/ 32 h 73"/>
                <a:gd name="T14" fmla="*/ 43 w 83"/>
                <a:gd name="T15" fmla="*/ 8 h 73"/>
                <a:gd name="T16" fmla="*/ 75 w 83"/>
                <a:gd name="T17" fmla="*/ 1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3" h="73"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83" y="19"/>
                    <a:pt x="82" y="34"/>
                    <a:pt x="72" y="42"/>
                  </a:cubicBezTo>
                  <a:cubicBezTo>
                    <a:pt x="39" y="66"/>
                    <a:pt x="39" y="66"/>
                    <a:pt x="39" y="66"/>
                  </a:cubicBezTo>
                  <a:cubicBezTo>
                    <a:pt x="29" y="73"/>
                    <a:pt x="16" y="73"/>
                    <a:pt x="8" y="63"/>
                  </a:cubicBezTo>
                  <a:cubicBezTo>
                    <a:pt x="8" y="63"/>
                    <a:pt x="8" y="63"/>
                    <a:pt x="8" y="63"/>
                  </a:cubicBezTo>
                  <a:cubicBezTo>
                    <a:pt x="0" y="54"/>
                    <a:pt x="1" y="40"/>
                    <a:pt x="10" y="32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53" y="0"/>
                    <a:pt x="67" y="1"/>
                    <a:pt x="75" y="10"/>
                  </a:cubicBezTo>
                  <a:close/>
                </a:path>
              </a:pathLst>
            </a:custGeom>
            <a:solidFill>
              <a:srgbClr val="FFC7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7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399638" y="3502832"/>
              <a:ext cx="156475" cy="137316"/>
            </a:xfrm>
            <a:custGeom>
              <a:avLst/>
              <a:gdLst>
                <a:gd name="T0" fmla="*/ 75 w 83"/>
                <a:gd name="T1" fmla="*/ 10 h 73"/>
                <a:gd name="T2" fmla="*/ 75 w 83"/>
                <a:gd name="T3" fmla="*/ 10 h 73"/>
                <a:gd name="T4" fmla="*/ 72 w 83"/>
                <a:gd name="T5" fmla="*/ 42 h 73"/>
                <a:gd name="T6" fmla="*/ 39 w 83"/>
                <a:gd name="T7" fmla="*/ 66 h 73"/>
                <a:gd name="T8" fmla="*/ 8 w 83"/>
                <a:gd name="T9" fmla="*/ 63 h 73"/>
                <a:gd name="T10" fmla="*/ 8 w 83"/>
                <a:gd name="T11" fmla="*/ 63 h 73"/>
                <a:gd name="T12" fmla="*/ 10 w 83"/>
                <a:gd name="T13" fmla="*/ 32 h 73"/>
                <a:gd name="T14" fmla="*/ 43 w 83"/>
                <a:gd name="T15" fmla="*/ 8 h 73"/>
                <a:gd name="T16" fmla="*/ 75 w 83"/>
                <a:gd name="T17" fmla="*/ 1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3" h="73"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83" y="19"/>
                    <a:pt x="82" y="34"/>
                    <a:pt x="72" y="42"/>
                  </a:cubicBezTo>
                  <a:cubicBezTo>
                    <a:pt x="39" y="66"/>
                    <a:pt x="39" y="66"/>
                    <a:pt x="39" y="66"/>
                  </a:cubicBezTo>
                  <a:cubicBezTo>
                    <a:pt x="29" y="73"/>
                    <a:pt x="16" y="73"/>
                    <a:pt x="8" y="63"/>
                  </a:cubicBezTo>
                  <a:cubicBezTo>
                    <a:pt x="8" y="63"/>
                    <a:pt x="8" y="63"/>
                    <a:pt x="8" y="63"/>
                  </a:cubicBezTo>
                  <a:cubicBezTo>
                    <a:pt x="0" y="54"/>
                    <a:pt x="1" y="40"/>
                    <a:pt x="10" y="32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53" y="0"/>
                    <a:pt x="67" y="1"/>
                    <a:pt x="75" y="10"/>
                  </a:cubicBezTo>
                  <a:close/>
                </a:path>
              </a:pathLst>
            </a:custGeom>
            <a:solidFill>
              <a:srgbClr val="FFC7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7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344552" y="3438166"/>
              <a:ext cx="156475" cy="138114"/>
            </a:xfrm>
            <a:custGeom>
              <a:avLst/>
              <a:gdLst>
                <a:gd name="T0" fmla="*/ 75 w 83"/>
                <a:gd name="T1" fmla="*/ 10 h 73"/>
                <a:gd name="T2" fmla="*/ 75 w 83"/>
                <a:gd name="T3" fmla="*/ 10 h 73"/>
                <a:gd name="T4" fmla="*/ 72 w 83"/>
                <a:gd name="T5" fmla="*/ 42 h 73"/>
                <a:gd name="T6" fmla="*/ 39 w 83"/>
                <a:gd name="T7" fmla="*/ 66 h 73"/>
                <a:gd name="T8" fmla="*/ 8 w 83"/>
                <a:gd name="T9" fmla="*/ 63 h 73"/>
                <a:gd name="T10" fmla="*/ 8 w 83"/>
                <a:gd name="T11" fmla="*/ 63 h 73"/>
                <a:gd name="T12" fmla="*/ 10 w 83"/>
                <a:gd name="T13" fmla="*/ 32 h 73"/>
                <a:gd name="T14" fmla="*/ 43 w 83"/>
                <a:gd name="T15" fmla="*/ 8 h 73"/>
                <a:gd name="T16" fmla="*/ 75 w 83"/>
                <a:gd name="T17" fmla="*/ 1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3" h="73"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83" y="19"/>
                    <a:pt x="82" y="34"/>
                    <a:pt x="72" y="42"/>
                  </a:cubicBezTo>
                  <a:cubicBezTo>
                    <a:pt x="39" y="66"/>
                    <a:pt x="39" y="66"/>
                    <a:pt x="39" y="66"/>
                  </a:cubicBezTo>
                  <a:cubicBezTo>
                    <a:pt x="29" y="73"/>
                    <a:pt x="16" y="73"/>
                    <a:pt x="8" y="63"/>
                  </a:cubicBezTo>
                  <a:cubicBezTo>
                    <a:pt x="8" y="63"/>
                    <a:pt x="8" y="63"/>
                    <a:pt x="8" y="63"/>
                  </a:cubicBezTo>
                  <a:cubicBezTo>
                    <a:pt x="0" y="54"/>
                    <a:pt x="1" y="40"/>
                    <a:pt x="10" y="32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53" y="0"/>
                    <a:pt x="67" y="1"/>
                    <a:pt x="75" y="10"/>
                  </a:cubicBezTo>
                  <a:close/>
                </a:path>
              </a:pathLst>
            </a:custGeom>
            <a:solidFill>
              <a:srgbClr val="FFC7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7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290265" y="3374298"/>
              <a:ext cx="156475" cy="137316"/>
            </a:xfrm>
            <a:custGeom>
              <a:avLst/>
              <a:gdLst>
                <a:gd name="T0" fmla="*/ 75 w 83"/>
                <a:gd name="T1" fmla="*/ 10 h 73"/>
                <a:gd name="T2" fmla="*/ 75 w 83"/>
                <a:gd name="T3" fmla="*/ 10 h 73"/>
                <a:gd name="T4" fmla="*/ 72 w 83"/>
                <a:gd name="T5" fmla="*/ 42 h 73"/>
                <a:gd name="T6" fmla="*/ 39 w 83"/>
                <a:gd name="T7" fmla="*/ 66 h 73"/>
                <a:gd name="T8" fmla="*/ 8 w 83"/>
                <a:gd name="T9" fmla="*/ 63 h 73"/>
                <a:gd name="T10" fmla="*/ 8 w 83"/>
                <a:gd name="T11" fmla="*/ 63 h 73"/>
                <a:gd name="T12" fmla="*/ 10 w 83"/>
                <a:gd name="T13" fmla="*/ 32 h 73"/>
                <a:gd name="T14" fmla="*/ 43 w 83"/>
                <a:gd name="T15" fmla="*/ 8 h 73"/>
                <a:gd name="T16" fmla="*/ 75 w 83"/>
                <a:gd name="T17" fmla="*/ 1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3" h="73"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83" y="19"/>
                    <a:pt x="82" y="34"/>
                    <a:pt x="72" y="42"/>
                  </a:cubicBezTo>
                  <a:cubicBezTo>
                    <a:pt x="39" y="66"/>
                    <a:pt x="39" y="66"/>
                    <a:pt x="39" y="66"/>
                  </a:cubicBezTo>
                  <a:cubicBezTo>
                    <a:pt x="29" y="73"/>
                    <a:pt x="16" y="73"/>
                    <a:pt x="8" y="63"/>
                  </a:cubicBezTo>
                  <a:cubicBezTo>
                    <a:pt x="8" y="63"/>
                    <a:pt x="8" y="63"/>
                    <a:pt x="8" y="63"/>
                  </a:cubicBezTo>
                  <a:cubicBezTo>
                    <a:pt x="0" y="54"/>
                    <a:pt x="1" y="40"/>
                    <a:pt x="10" y="32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53" y="0"/>
                    <a:pt x="67" y="1"/>
                    <a:pt x="75" y="10"/>
                  </a:cubicBezTo>
                  <a:close/>
                </a:path>
              </a:pathLst>
            </a:custGeom>
            <a:solidFill>
              <a:srgbClr val="FFC7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8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450732" y="3111642"/>
              <a:ext cx="407156" cy="156476"/>
            </a:xfrm>
            <a:custGeom>
              <a:avLst/>
              <a:gdLst>
                <a:gd name="T0" fmla="*/ 46 w 216"/>
                <a:gd name="T1" fmla="*/ 21 h 83"/>
                <a:gd name="T2" fmla="*/ 98 w 216"/>
                <a:gd name="T3" fmla="*/ 7 h 83"/>
                <a:gd name="T4" fmla="*/ 178 w 216"/>
                <a:gd name="T5" fmla="*/ 4 h 83"/>
                <a:gd name="T6" fmla="*/ 214 w 216"/>
                <a:gd name="T7" fmla="*/ 37 h 83"/>
                <a:gd name="T8" fmla="*/ 146 w 216"/>
                <a:gd name="T9" fmla="*/ 70 h 83"/>
                <a:gd name="T10" fmla="*/ 60 w 216"/>
                <a:gd name="T11" fmla="*/ 69 h 83"/>
                <a:gd name="T12" fmla="*/ 1 w 216"/>
                <a:gd name="T13" fmla="*/ 50 h 83"/>
                <a:gd name="T14" fmla="*/ 46 w 216"/>
                <a:gd name="T15" fmla="*/ 21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6" h="83">
                  <a:moveTo>
                    <a:pt x="46" y="21"/>
                  </a:moveTo>
                  <a:cubicBezTo>
                    <a:pt x="55" y="16"/>
                    <a:pt x="76" y="10"/>
                    <a:pt x="98" y="7"/>
                  </a:cubicBezTo>
                  <a:cubicBezTo>
                    <a:pt x="119" y="3"/>
                    <a:pt x="152" y="0"/>
                    <a:pt x="178" y="4"/>
                  </a:cubicBezTo>
                  <a:cubicBezTo>
                    <a:pt x="193" y="6"/>
                    <a:pt x="216" y="19"/>
                    <a:pt x="214" y="37"/>
                  </a:cubicBezTo>
                  <a:cubicBezTo>
                    <a:pt x="213" y="55"/>
                    <a:pt x="162" y="69"/>
                    <a:pt x="146" y="70"/>
                  </a:cubicBezTo>
                  <a:cubicBezTo>
                    <a:pt x="133" y="70"/>
                    <a:pt x="89" y="56"/>
                    <a:pt x="60" y="69"/>
                  </a:cubicBezTo>
                  <a:cubicBezTo>
                    <a:pt x="27" y="83"/>
                    <a:pt x="0" y="66"/>
                    <a:pt x="1" y="50"/>
                  </a:cubicBezTo>
                  <a:cubicBezTo>
                    <a:pt x="1" y="47"/>
                    <a:pt x="15" y="39"/>
                    <a:pt x="46" y="21"/>
                  </a:cubicBezTo>
                  <a:close/>
                </a:path>
              </a:pathLst>
            </a:custGeom>
            <a:solidFill>
              <a:srgbClr val="FFC7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381" name="Group 1380出自【趣你的PPT】(微信:qunideppt)：最优质的PPT资源库"/>
          <p:cNvGrpSpPr/>
          <p:nvPr/>
        </p:nvGrpSpPr>
        <p:grpSpPr>
          <a:xfrm>
            <a:off x="7098602" y="4005214"/>
            <a:ext cx="1108900" cy="1106511"/>
            <a:chOff x="747066" y="4053692"/>
            <a:chExt cx="1108900" cy="1106511"/>
          </a:xfrm>
        </p:grpSpPr>
        <p:sp>
          <p:nvSpPr>
            <p:cNvPr id="1382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747066" y="4053692"/>
              <a:ext cx="1108900" cy="1106511"/>
            </a:xfrm>
            <a:prstGeom prst="ellipse">
              <a:avLst/>
            </a:prstGeom>
            <a:solidFill>
              <a:srgbClr val="6A9D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8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155020" y="4408957"/>
              <a:ext cx="332111" cy="285010"/>
            </a:xfrm>
            <a:custGeom>
              <a:avLst/>
              <a:gdLst>
                <a:gd name="T0" fmla="*/ 170 w 176"/>
                <a:gd name="T1" fmla="*/ 9 h 151"/>
                <a:gd name="T2" fmla="*/ 170 w 176"/>
                <a:gd name="T3" fmla="*/ 9 h 151"/>
                <a:gd name="T4" fmla="*/ 167 w 176"/>
                <a:gd name="T5" fmla="*/ 34 h 151"/>
                <a:gd name="T6" fmla="*/ 30 w 176"/>
                <a:gd name="T7" fmla="*/ 145 h 151"/>
                <a:gd name="T8" fmla="*/ 6 w 176"/>
                <a:gd name="T9" fmla="*/ 142 h 151"/>
                <a:gd name="T10" fmla="*/ 6 w 176"/>
                <a:gd name="T11" fmla="*/ 142 h 151"/>
                <a:gd name="T12" fmla="*/ 9 w 176"/>
                <a:gd name="T13" fmla="*/ 118 h 151"/>
                <a:gd name="T14" fmla="*/ 145 w 176"/>
                <a:gd name="T15" fmla="*/ 6 h 151"/>
                <a:gd name="T16" fmla="*/ 170 w 176"/>
                <a:gd name="T17" fmla="*/ 9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6" h="151">
                  <a:moveTo>
                    <a:pt x="170" y="9"/>
                  </a:moveTo>
                  <a:cubicBezTo>
                    <a:pt x="170" y="9"/>
                    <a:pt x="170" y="9"/>
                    <a:pt x="170" y="9"/>
                  </a:cubicBezTo>
                  <a:cubicBezTo>
                    <a:pt x="176" y="17"/>
                    <a:pt x="174" y="28"/>
                    <a:pt x="167" y="34"/>
                  </a:cubicBezTo>
                  <a:cubicBezTo>
                    <a:pt x="30" y="145"/>
                    <a:pt x="30" y="145"/>
                    <a:pt x="30" y="145"/>
                  </a:cubicBezTo>
                  <a:cubicBezTo>
                    <a:pt x="23" y="151"/>
                    <a:pt x="12" y="150"/>
                    <a:pt x="6" y="142"/>
                  </a:cubicBezTo>
                  <a:cubicBezTo>
                    <a:pt x="6" y="142"/>
                    <a:pt x="6" y="142"/>
                    <a:pt x="6" y="142"/>
                  </a:cubicBezTo>
                  <a:cubicBezTo>
                    <a:pt x="0" y="135"/>
                    <a:pt x="1" y="124"/>
                    <a:pt x="9" y="118"/>
                  </a:cubicBezTo>
                  <a:cubicBezTo>
                    <a:pt x="145" y="6"/>
                    <a:pt x="145" y="6"/>
                    <a:pt x="145" y="6"/>
                  </a:cubicBezTo>
                  <a:cubicBezTo>
                    <a:pt x="153" y="0"/>
                    <a:pt x="164" y="2"/>
                    <a:pt x="170" y="9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8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019301" y="4474422"/>
              <a:ext cx="362448" cy="385602"/>
            </a:xfrm>
            <a:custGeom>
              <a:avLst/>
              <a:gdLst>
                <a:gd name="T0" fmla="*/ 0 w 454"/>
                <a:gd name="T1" fmla="*/ 414 h 483"/>
                <a:gd name="T2" fmla="*/ 220 w 454"/>
                <a:gd name="T3" fmla="*/ 483 h 483"/>
                <a:gd name="T4" fmla="*/ 272 w 454"/>
                <a:gd name="T5" fmla="*/ 310 h 483"/>
                <a:gd name="T6" fmla="*/ 454 w 454"/>
                <a:gd name="T7" fmla="*/ 100 h 483"/>
                <a:gd name="T8" fmla="*/ 128 w 454"/>
                <a:gd name="T9" fmla="*/ 0 h 483"/>
                <a:gd name="T10" fmla="*/ 0 w 454"/>
                <a:gd name="T11" fmla="*/ 414 h 4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54" h="483">
                  <a:moveTo>
                    <a:pt x="0" y="414"/>
                  </a:moveTo>
                  <a:lnTo>
                    <a:pt x="220" y="483"/>
                  </a:lnTo>
                  <a:lnTo>
                    <a:pt x="272" y="310"/>
                  </a:lnTo>
                  <a:lnTo>
                    <a:pt x="454" y="100"/>
                  </a:lnTo>
                  <a:lnTo>
                    <a:pt x="128" y="0"/>
                  </a:lnTo>
                  <a:lnTo>
                    <a:pt x="0" y="414"/>
                  </a:lnTo>
                  <a:close/>
                </a:path>
              </a:pathLst>
            </a:custGeom>
            <a:solidFill>
              <a:srgbClr val="FFF8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8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139851" y="4514339"/>
              <a:ext cx="332910" cy="285010"/>
            </a:xfrm>
            <a:custGeom>
              <a:avLst/>
              <a:gdLst>
                <a:gd name="T0" fmla="*/ 170 w 176"/>
                <a:gd name="T1" fmla="*/ 9 h 151"/>
                <a:gd name="T2" fmla="*/ 170 w 176"/>
                <a:gd name="T3" fmla="*/ 9 h 151"/>
                <a:gd name="T4" fmla="*/ 167 w 176"/>
                <a:gd name="T5" fmla="*/ 34 h 151"/>
                <a:gd name="T6" fmla="*/ 31 w 176"/>
                <a:gd name="T7" fmla="*/ 145 h 151"/>
                <a:gd name="T8" fmla="*/ 6 w 176"/>
                <a:gd name="T9" fmla="*/ 142 h 151"/>
                <a:gd name="T10" fmla="*/ 6 w 176"/>
                <a:gd name="T11" fmla="*/ 142 h 151"/>
                <a:gd name="T12" fmla="*/ 9 w 176"/>
                <a:gd name="T13" fmla="*/ 118 h 151"/>
                <a:gd name="T14" fmla="*/ 145 w 176"/>
                <a:gd name="T15" fmla="*/ 6 h 151"/>
                <a:gd name="T16" fmla="*/ 170 w 176"/>
                <a:gd name="T17" fmla="*/ 9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6" h="151">
                  <a:moveTo>
                    <a:pt x="170" y="9"/>
                  </a:moveTo>
                  <a:cubicBezTo>
                    <a:pt x="170" y="9"/>
                    <a:pt x="170" y="9"/>
                    <a:pt x="170" y="9"/>
                  </a:cubicBezTo>
                  <a:cubicBezTo>
                    <a:pt x="176" y="16"/>
                    <a:pt x="175" y="27"/>
                    <a:pt x="167" y="34"/>
                  </a:cubicBezTo>
                  <a:cubicBezTo>
                    <a:pt x="31" y="145"/>
                    <a:pt x="31" y="145"/>
                    <a:pt x="31" y="145"/>
                  </a:cubicBezTo>
                  <a:cubicBezTo>
                    <a:pt x="23" y="151"/>
                    <a:pt x="12" y="150"/>
                    <a:pt x="6" y="142"/>
                  </a:cubicBezTo>
                  <a:cubicBezTo>
                    <a:pt x="6" y="142"/>
                    <a:pt x="6" y="142"/>
                    <a:pt x="6" y="142"/>
                  </a:cubicBezTo>
                  <a:cubicBezTo>
                    <a:pt x="0" y="135"/>
                    <a:pt x="1" y="124"/>
                    <a:pt x="9" y="118"/>
                  </a:cubicBezTo>
                  <a:cubicBezTo>
                    <a:pt x="145" y="6"/>
                    <a:pt x="145" y="6"/>
                    <a:pt x="145" y="6"/>
                  </a:cubicBezTo>
                  <a:cubicBezTo>
                    <a:pt x="153" y="0"/>
                    <a:pt x="164" y="1"/>
                    <a:pt x="170" y="9"/>
                  </a:cubicBezTo>
                  <a:close/>
                </a:path>
              </a:pathLst>
            </a:custGeom>
            <a:solidFill>
              <a:srgbClr val="FFF8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8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200525" y="4282020"/>
              <a:ext cx="322531" cy="277825"/>
            </a:xfrm>
            <a:custGeom>
              <a:avLst/>
              <a:gdLst>
                <a:gd name="T0" fmla="*/ 165 w 171"/>
                <a:gd name="T1" fmla="*/ 9 h 147"/>
                <a:gd name="T2" fmla="*/ 165 w 171"/>
                <a:gd name="T3" fmla="*/ 9 h 147"/>
                <a:gd name="T4" fmla="*/ 162 w 171"/>
                <a:gd name="T5" fmla="*/ 33 h 147"/>
                <a:gd name="T6" fmla="*/ 30 w 171"/>
                <a:gd name="T7" fmla="*/ 141 h 147"/>
                <a:gd name="T8" fmla="*/ 6 w 171"/>
                <a:gd name="T9" fmla="*/ 138 h 147"/>
                <a:gd name="T10" fmla="*/ 6 w 171"/>
                <a:gd name="T11" fmla="*/ 138 h 147"/>
                <a:gd name="T12" fmla="*/ 9 w 171"/>
                <a:gd name="T13" fmla="*/ 113 h 147"/>
                <a:gd name="T14" fmla="*/ 140 w 171"/>
                <a:gd name="T15" fmla="*/ 6 h 147"/>
                <a:gd name="T16" fmla="*/ 165 w 171"/>
                <a:gd name="T17" fmla="*/ 9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1" h="147">
                  <a:moveTo>
                    <a:pt x="165" y="9"/>
                  </a:moveTo>
                  <a:cubicBezTo>
                    <a:pt x="165" y="9"/>
                    <a:pt x="165" y="9"/>
                    <a:pt x="165" y="9"/>
                  </a:cubicBezTo>
                  <a:cubicBezTo>
                    <a:pt x="171" y="16"/>
                    <a:pt x="169" y="27"/>
                    <a:pt x="162" y="33"/>
                  </a:cubicBezTo>
                  <a:cubicBezTo>
                    <a:pt x="30" y="141"/>
                    <a:pt x="30" y="141"/>
                    <a:pt x="30" y="141"/>
                  </a:cubicBezTo>
                  <a:cubicBezTo>
                    <a:pt x="23" y="147"/>
                    <a:pt x="12" y="145"/>
                    <a:pt x="6" y="138"/>
                  </a:cubicBezTo>
                  <a:cubicBezTo>
                    <a:pt x="6" y="138"/>
                    <a:pt x="6" y="138"/>
                    <a:pt x="6" y="138"/>
                  </a:cubicBezTo>
                  <a:cubicBezTo>
                    <a:pt x="0" y="130"/>
                    <a:pt x="1" y="119"/>
                    <a:pt x="9" y="113"/>
                  </a:cubicBezTo>
                  <a:cubicBezTo>
                    <a:pt x="140" y="6"/>
                    <a:pt x="140" y="6"/>
                    <a:pt x="140" y="6"/>
                  </a:cubicBezTo>
                  <a:cubicBezTo>
                    <a:pt x="148" y="0"/>
                    <a:pt x="159" y="1"/>
                    <a:pt x="165" y="9"/>
                  </a:cubicBezTo>
                  <a:close/>
                </a:path>
              </a:pathLst>
            </a:custGeom>
            <a:solidFill>
              <a:srgbClr val="FFF8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8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145439" y="4117560"/>
              <a:ext cx="313749" cy="619518"/>
            </a:xfrm>
            <a:custGeom>
              <a:avLst/>
              <a:gdLst>
                <a:gd name="T0" fmla="*/ 34 w 166"/>
                <a:gd name="T1" fmla="*/ 0 h 328"/>
                <a:gd name="T2" fmla="*/ 132 w 166"/>
                <a:gd name="T3" fmla="*/ 0 h 328"/>
                <a:gd name="T4" fmla="*/ 166 w 166"/>
                <a:gd name="T5" fmla="*/ 35 h 328"/>
                <a:gd name="T6" fmla="*/ 166 w 166"/>
                <a:gd name="T7" fmla="*/ 294 h 328"/>
                <a:gd name="T8" fmla="*/ 132 w 166"/>
                <a:gd name="T9" fmla="*/ 328 h 328"/>
                <a:gd name="T10" fmla="*/ 34 w 166"/>
                <a:gd name="T11" fmla="*/ 328 h 328"/>
                <a:gd name="T12" fmla="*/ 0 w 166"/>
                <a:gd name="T13" fmla="*/ 294 h 328"/>
                <a:gd name="T14" fmla="*/ 0 w 166"/>
                <a:gd name="T15" fmla="*/ 35 h 328"/>
                <a:gd name="T16" fmla="*/ 34 w 166"/>
                <a:gd name="T17" fmla="*/ 0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6" h="328">
                  <a:moveTo>
                    <a:pt x="34" y="0"/>
                  </a:moveTo>
                  <a:cubicBezTo>
                    <a:pt x="132" y="0"/>
                    <a:pt x="132" y="0"/>
                    <a:pt x="132" y="0"/>
                  </a:cubicBezTo>
                  <a:cubicBezTo>
                    <a:pt x="151" y="0"/>
                    <a:pt x="166" y="16"/>
                    <a:pt x="166" y="35"/>
                  </a:cubicBezTo>
                  <a:cubicBezTo>
                    <a:pt x="166" y="294"/>
                    <a:pt x="166" y="294"/>
                    <a:pt x="166" y="294"/>
                  </a:cubicBezTo>
                  <a:cubicBezTo>
                    <a:pt x="166" y="313"/>
                    <a:pt x="151" y="328"/>
                    <a:pt x="132" y="328"/>
                  </a:cubicBezTo>
                  <a:cubicBezTo>
                    <a:pt x="34" y="328"/>
                    <a:pt x="34" y="328"/>
                    <a:pt x="34" y="328"/>
                  </a:cubicBezTo>
                  <a:cubicBezTo>
                    <a:pt x="15" y="328"/>
                    <a:pt x="0" y="313"/>
                    <a:pt x="0" y="294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16"/>
                    <a:pt x="15" y="0"/>
                    <a:pt x="34" y="0"/>
                  </a:cubicBezTo>
                  <a:close/>
                </a:path>
              </a:pathLst>
            </a:custGeom>
            <a:solidFill>
              <a:srgbClr val="4370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8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171785" y="4171050"/>
              <a:ext cx="258664" cy="509346"/>
            </a:xfrm>
            <a:custGeom>
              <a:avLst/>
              <a:gdLst>
                <a:gd name="T0" fmla="*/ 1 w 137"/>
                <a:gd name="T1" fmla="*/ 0 h 270"/>
                <a:gd name="T2" fmla="*/ 137 w 137"/>
                <a:gd name="T3" fmla="*/ 0 h 270"/>
                <a:gd name="T4" fmla="*/ 137 w 137"/>
                <a:gd name="T5" fmla="*/ 0 h 270"/>
                <a:gd name="T6" fmla="*/ 137 w 137"/>
                <a:gd name="T7" fmla="*/ 270 h 270"/>
                <a:gd name="T8" fmla="*/ 137 w 137"/>
                <a:gd name="T9" fmla="*/ 270 h 270"/>
                <a:gd name="T10" fmla="*/ 1 w 137"/>
                <a:gd name="T11" fmla="*/ 270 h 270"/>
                <a:gd name="T12" fmla="*/ 0 w 137"/>
                <a:gd name="T13" fmla="*/ 270 h 270"/>
                <a:gd name="T14" fmla="*/ 0 w 137"/>
                <a:gd name="T15" fmla="*/ 0 h 270"/>
                <a:gd name="T16" fmla="*/ 1 w 137"/>
                <a:gd name="T17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7" h="270">
                  <a:moveTo>
                    <a:pt x="1" y="0"/>
                  </a:moveTo>
                  <a:cubicBezTo>
                    <a:pt x="137" y="0"/>
                    <a:pt x="137" y="0"/>
                    <a:pt x="137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37" y="270"/>
                    <a:pt x="137" y="270"/>
                    <a:pt x="137" y="270"/>
                  </a:cubicBezTo>
                  <a:cubicBezTo>
                    <a:pt x="137" y="270"/>
                    <a:pt x="137" y="270"/>
                    <a:pt x="137" y="270"/>
                  </a:cubicBezTo>
                  <a:cubicBezTo>
                    <a:pt x="1" y="270"/>
                    <a:pt x="1" y="270"/>
                    <a:pt x="1" y="270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solidFill>
              <a:srgbClr val="80BA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8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374564" y="4495179"/>
              <a:ext cx="122147" cy="113365"/>
            </a:xfrm>
            <a:custGeom>
              <a:avLst/>
              <a:gdLst>
                <a:gd name="T0" fmla="*/ 59 w 65"/>
                <a:gd name="T1" fmla="*/ 9 h 60"/>
                <a:gd name="T2" fmla="*/ 59 w 65"/>
                <a:gd name="T3" fmla="*/ 9 h 60"/>
                <a:gd name="T4" fmla="*/ 56 w 65"/>
                <a:gd name="T5" fmla="*/ 33 h 60"/>
                <a:gd name="T6" fmla="*/ 30 w 65"/>
                <a:gd name="T7" fmla="*/ 54 h 60"/>
                <a:gd name="T8" fmla="*/ 6 w 65"/>
                <a:gd name="T9" fmla="*/ 51 h 60"/>
                <a:gd name="T10" fmla="*/ 6 w 65"/>
                <a:gd name="T11" fmla="*/ 51 h 60"/>
                <a:gd name="T12" fmla="*/ 9 w 65"/>
                <a:gd name="T13" fmla="*/ 26 h 60"/>
                <a:gd name="T14" fmla="*/ 34 w 65"/>
                <a:gd name="T15" fmla="*/ 6 h 60"/>
                <a:gd name="T16" fmla="*/ 59 w 65"/>
                <a:gd name="T17" fmla="*/ 9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5" h="60">
                  <a:moveTo>
                    <a:pt x="59" y="9"/>
                  </a:moveTo>
                  <a:cubicBezTo>
                    <a:pt x="59" y="9"/>
                    <a:pt x="59" y="9"/>
                    <a:pt x="59" y="9"/>
                  </a:cubicBezTo>
                  <a:cubicBezTo>
                    <a:pt x="65" y="16"/>
                    <a:pt x="64" y="27"/>
                    <a:pt x="56" y="33"/>
                  </a:cubicBezTo>
                  <a:cubicBezTo>
                    <a:pt x="30" y="54"/>
                    <a:pt x="30" y="54"/>
                    <a:pt x="30" y="54"/>
                  </a:cubicBezTo>
                  <a:cubicBezTo>
                    <a:pt x="23" y="60"/>
                    <a:pt x="12" y="59"/>
                    <a:pt x="6" y="51"/>
                  </a:cubicBezTo>
                  <a:cubicBezTo>
                    <a:pt x="6" y="51"/>
                    <a:pt x="6" y="51"/>
                    <a:pt x="6" y="51"/>
                  </a:cubicBezTo>
                  <a:cubicBezTo>
                    <a:pt x="0" y="43"/>
                    <a:pt x="1" y="32"/>
                    <a:pt x="9" y="26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42" y="0"/>
                    <a:pt x="53" y="1"/>
                    <a:pt x="59" y="9"/>
                  </a:cubicBezTo>
                  <a:close/>
                </a:path>
              </a:pathLst>
            </a:custGeom>
            <a:solidFill>
              <a:srgbClr val="FFF8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9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398515" y="4388200"/>
              <a:ext cx="115760" cy="105382"/>
            </a:xfrm>
            <a:custGeom>
              <a:avLst/>
              <a:gdLst>
                <a:gd name="T0" fmla="*/ 55 w 61"/>
                <a:gd name="T1" fmla="*/ 8 h 56"/>
                <a:gd name="T2" fmla="*/ 55 w 61"/>
                <a:gd name="T3" fmla="*/ 8 h 56"/>
                <a:gd name="T4" fmla="*/ 53 w 61"/>
                <a:gd name="T5" fmla="*/ 33 h 56"/>
                <a:gd name="T6" fmla="*/ 31 w 61"/>
                <a:gd name="T7" fmla="*/ 50 h 56"/>
                <a:gd name="T8" fmla="*/ 6 w 61"/>
                <a:gd name="T9" fmla="*/ 48 h 56"/>
                <a:gd name="T10" fmla="*/ 6 w 61"/>
                <a:gd name="T11" fmla="*/ 48 h 56"/>
                <a:gd name="T12" fmla="*/ 9 w 61"/>
                <a:gd name="T13" fmla="*/ 23 h 56"/>
                <a:gd name="T14" fmla="*/ 31 w 61"/>
                <a:gd name="T15" fmla="*/ 6 h 56"/>
                <a:gd name="T16" fmla="*/ 55 w 61"/>
                <a:gd name="T17" fmla="*/ 8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1" h="56">
                  <a:moveTo>
                    <a:pt x="55" y="8"/>
                  </a:moveTo>
                  <a:cubicBezTo>
                    <a:pt x="55" y="8"/>
                    <a:pt x="55" y="8"/>
                    <a:pt x="55" y="8"/>
                  </a:cubicBezTo>
                  <a:cubicBezTo>
                    <a:pt x="61" y="16"/>
                    <a:pt x="60" y="27"/>
                    <a:pt x="53" y="33"/>
                  </a:cubicBezTo>
                  <a:cubicBezTo>
                    <a:pt x="31" y="50"/>
                    <a:pt x="31" y="50"/>
                    <a:pt x="31" y="50"/>
                  </a:cubicBezTo>
                  <a:cubicBezTo>
                    <a:pt x="23" y="56"/>
                    <a:pt x="12" y="55"/>
                    <a:pt x="6" y="48"/>
                  </a:cubicBezTo>
                  <a:cubicBezTo>
                    <a:pt x="6" y="48"/>
                    <a:pt x="6" y="48"/>
                    <a:pt x="6" y="48"/>
                  </a:cubicBezTo>
                  <a:cubicBezTo>
                    <a:pt x="0" y="40"/>
                    <a:pt x="1" y="29"/>
                    <a:pt x="9" y="23"/>
                  </a:cubicBezTo>
                  <a:cubicBezTo>
                    <a:pt x="31" y="6"/>
                    <a:pt x="31" y="6"/>
                    <a:pt x="31" y="6"/>
                  </a:cubicBezTo>
                  <a:cubicBezTo>
                    <a:pt x="38" y="0"/>
                    <a:pt x="49" y="1"/>
                    <a:pt x="55" y="8"/>
                  </a:cubicBezTo>
                  <a:close/>
                </a:path>
              </a:pathLst>
            </a:custGeom>
            <a:solidFill>
              <a:srgbClr val="FFF8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9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926693" y="4750650"/>
              <a:ext cx="305766" cy="384804"/>
            </a:xfrm>
            <a:custGeom>
              <a:avLst/>
              <a:gdLst>
                <a:gd name="T0" fmla="*/ 43 w 162"/>
                <a:gd name="T1" fmla="*/ 0 h 204"/>
                <a:gd name="T2" fmla="*/ 162 w 162"/>
                <a:gd name="T3" fmla="*/ 37 h 204"/>
                <a:gd name="T4" fmla="*/ 111 w 162"/>
                <a:gd name="T5" fmla="*/ 204 h 204"/>
                <a:gd name="T6" fmla="*/ 0 w 162"/>
                <a:gd name="T7" fmla="*/ 140 h 204"/>
                <a:gd name="T8" fmla="*/ 43 w 162"/>
                <a:gd name="T9" fmla="*/ 0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2" h="204">
                  <a:moveTo>
                    <a:pt x="43" y="0"/>
                  </a:moveTo>
                  <a:cubicBezTo>
                    <a:pt x="162" y="37"/>
                    <a:pt x="162" y="37"/>
                    <a:pt x="162" y="37"/>
                  </a:cubicBezTo>
                  <a:cubicBezTo>
                    <a:pt x="111" y="204"/>
                    <a:pt x="111" y="204"/>
                    <a:pt x="111" y="204"/>
                  </a:cubicBezTo>
                  <a:cubicBezTo>
                    <a:pt x="69" y="191"/>
                    <a:pt x="31" y="169"/>
                    <a:pt x="0" y="140"/>
                  </a:cubicBezTo>
                  <a:lnTo>
                    <a:pt x="43" y="0"/>
                  </a:lnTo>
                  <a:close/>
                </a:path>
              </a:pathLst>
            </a:custGeom>
            <a:solidFill>
              <a:srgbClr val="F9A8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9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049638" y="4353871"/>
              <a:ext cx="120550" cy="328121"/>
            </a:xfrm>
            <a:custGeom>
              <a:avLst/>
              <a:gdLst>
                <a:gd name="T0" fmla="*/ 18 w 64"/>
                <a:gd name="T1" fmla="*/ 170 h 174"/>
                <a:gd name="T2" fmla="*/ 30 w 64"/>
                <a:gd name="T3" fmla="*/ 174 h 174"/>
                <a:gd name="T4" fmla="*/ 33 w 64"/>
                <a:gd name="T5" fmla="*/ 159 h 174"/>
                <a:gd name="T6" fmla="*/ 59 w 64"/>
                <a:gd name="T7" fmla="*/ 38 h 174"/>
                <a:gd name="T8" fmla="*/ 33 w 64"/>
                <a:gd name="T9" fmla="*/ 0 h 174"/>
                <a:gd name="T10" fmla="*/ 2 w 64"/>
                <a:gd name="T11" fmla="*/ 142 h 174"/>
                <a:gd name="T12" fmla="*/ 18 w 64"/>
                <a:gd name="T13" fmla="*/ 170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174">
                  <a:moveTo>
                    <a:pt x="18" y="170"/>
                  </a:moveTo>
                  <a:cubicBezTo>
                    <a:pt x="30" y="174"/>
                    <a:pt x="30" y="174"/>
                    <a:pt x="30" y="174"/>
                  </a:cubicBezTo>
                  <a:cubicBezTo>
                    <a:pt x="33" y="159"/>
                    <a:pt x="33" y="159"/>
                    <a:pt x="33" y="159"/>
                  </a:cubicBezTo>
                  <a:cubicBezTo>
                    <a:pt x="59" y="38"/>
                    <a:pt x="59" y="38"/>
                    <a:pt x="59" y="38"/>
                  </a:cubicBezTo>
                  <a:cubicBezTo>
                    <a:pt x="64" y="13"/>
                    <a:pt x="49" y="4"/>
                    <a:pt x="33" y="0"/>
                  </a:cubicBezTo>
                  <a:cubicBezTo>
                    <a:pt x="2" y="142"/>
                    <a:pt x="2" y="142"/>
                    <a:pt x="2" y="142"/>
                  </a:cubicBezTo>
                  <a:cubicBezTo>
                    <a:pt x="0" y="154"/>
                    <a:pt x="7" y="167"/>
                    <a:pt x="18" y="170"/>
                  </a:cubicBezTo>
                  <a:close/>
                </a:path>
              </a:pathLst>
            </a:custGeom>
            <a:solidFill>
              <a:srgbClr val="FFF8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9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464777" y="4846452"/>
              <a:ext cx="247487" cy="226731"/>
            </a:xfrm>
            <a:custGeom>
              <a:avLst/>
              <a:gdLst>
                <a:gd name="T0" fmla="*/ 0 w 131"/>
                <a:gd name="T1" fmla="*/ 26 h 120"/>
                <a:gd name="T2" fmla="*/ 49 w 131"/>
                <a:gd name="T3" fmla="*/ 120 h 120"/>
                <a:gd name="T4" fmla="*/ 75 w 131"/>
                <a:gd name="T5" fmla="*/ 118 h 120"/>
                <a:gd name="T6" fmla="*/ 131 w 131"/>
                <a:gd name="T7" fmla="*/ 70 h 120"/>
                <a:gd name="T8" fmla="*/ 95 w 131"/>
                <a:gd name="T9" fmla="*/ 0 h 120"/>
                <a:gd name="T10" fmla="*/ 0 w 131"/>
                <a:gd name="T11" fmla="*/ 26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1" h="120">
                  <a:moveTo>
                    <a:pt x="0" y="26"/>
                  </a:moveTo>
                  <a:cubicBezTo>
                    <a:pt x="49" y="120"/>
                    <a:pt x="49" y="120"/>
                    <a:pt x="49" y="120"/>
                  </a:cubicBezTo>
                  <a:cubicBezTo>
                    <a:pt x="75" y="118"/>
                    <a:pt x="75" y="118"/>
                    <a:pt x="75" y="118"/>
                  </a:cubicBezTo>
                  <a:cubicBezTo>
                    <a:pt x="95" y="105"/>
                    <a:pt x="114" y="89"/>
                    <a:pt x="131" y="70"/>
                  </a:cubicBezTo>
                  <a:cubicBezTo>
                    <a:pt x="95" y="0"/>
                    <a:pt x="95" y="0"/>
                    <a:pt x="95" y="0"/>
                  </a:cubicBezTo>
                  <a:lnTo>
                    <a:pt x="0" y="26"/>
                  </a:lnTo>
                  <a:close/>
                </a:path>
              </a:pathLst>
            </a:custGeom>
            <a:solidFill>
              <a:srgbClr val="FFF8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9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511879" y="4918304"/>
              <a:ext cx="217150" cy="181225"/>
            </a:xfrm>
            <a:custGeom>
              <a:avLst/>
              <a:gdLst>
                <a:gd name="T0" fmla="*/ 104 w 115"/>
                <a:gd name="T1" fmla="*/ 0 h 96"/>
                <a:gd name="T2" fmla="*/ 115 w 115"/>
                <a:gd name="T3" fmla="*/ 22 h 96"/>
                <a:gd name="T4" fmla="*/ 22 w 115"/>
                <a:gd name="T5" fmla="*/ 96 h 96"/>
                <a:gd name="T6" fmla="*/ 0 w 115"/>
                <a:gd name="T7" fmla="*/ 52 h 96"/>
                <a:gd name="T8" fmla="*/ 104 w 115"/>
                <a:gd name="T9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5" h="96">
                  <a:moveTo>
                    <a:pt x="104" y="0"/>
                  </a:moveTo>
                  <a:cubicBezTo>
                    <a:pt x="115" y="22"/>
                    <a:pt x="115" y="22"/>
                    <a:pt x="115" y="22"/>
                  </a:cubicBezTo>
                  <a:cubicBezTo>
                    <a:pt x="89" y="53"/>
                    <a:pt x="58" y="78"/>
                    <a:pt x="22" y="96"/>
                  </a:cubicBezTo>
                  <a:cubicBezTo>
                    <a:pt x="0" y="52"/>
                    <a:pt x="0" y="52"/>
                    <a:pt x="0" y="52"/>
                  </a:cubicBezTo>
                  <a:lnTo>
                    <a:pt x="104" y="0"/>
                  </a:lnTo>
                  <a:close/>
                </a:path>
              </a:pathLst>
            </a:custGeom>
            <a:solidFill>
              <a:srgbClr val="F9A8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9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293133" y="4737079"/>
              <a:ext cx="207569" cy="207571"/>
            </a:xfrm>
            <a:custGeom>
              <a:avLst/>
              <a:gdLst>
                <a:gd name="T0" fmla="*/ 7 w 110"/>
                <a:gd name="T1" fmla="*/ 24 h 110"/>
                <a:gd name="T2" fmla="*/ 52 w 110"/>
                <a:gd name="T3" fmla="*/ 78 h 110"/>
                <a:gd name="T4" fmla="*/ 102 w 110"/>
                <a:gd name="T5" fmla="*/ 104 h 110"/>
                <a:gd name="T6" fmla="*/ 88 w 110"/>
                <a:gd name="T7" fmla="*/ 62 h 110"/>
                <a:gd name="T8" fmla="*/ 48 w 110"/>
                <a:gd name="T9" fmla="*/ 19 h 110"/>
                <a:gd name="T10" fmla="*/ 6 w 110"/>
                <a:gd name="T11" fmla="*/ 10 h 110"/>
                <a:gd name="T12" fmla="*/ 7 w 110"/>
                <a:gd name="T13" fmla="*/ 24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" h="110">
                  <a:moveTo>
                    <a:pt x="7" y="24"/>
                  </a:moveTo>
                  <a:cubicBezTo>
                    <a:pt x="52" y="78"/>
                    <a:pt x="52" y="78"/>
                    <a:pt x="52" y="78"/>
                  </a:cubicBezTo>
                  <a:cubicBezTo>
                    <a:pt x="59" y="86"/>
                    <a:pt x="93" y="110"/>
                    <a:pt x="102" y="104"/>
                  </a:cubicBezTo>
                  <a:cubicBezTo>
                    <a:pt x="110" y="98"/>
                    <a:pt x="95" y="70"/>
                    <a:pt x="88" y="62"/>
                  </a:cubicBezTo>
                  <a:cubicBezTo>
                    <a:pt x="48" y="19"/>
                    <a:pt x="48" y="19"/>
                    <a:pt x="48" y="19"/>
                  </a:cubicBezTo>
                  <a:cubicBezTo>
                    <a:pt x="30" y="0"/>
                    <a:pt x="15" y="4"/>
                    <a:pt x="6" y="10"/>
                  </a:cubicBezTo>
                  <a:cubicBezTo>
                    <a:pt x="2" y="13"/>
                    <a:pt x="0" y="16"/>
                    <a:pt x="7" y="24"/>
                  </a:cubicBezTo>
                  <a:close/>
                </a:path>
              </a:pathLst>
            </a:custGeom>
            <a:solidFill>
              <a:srgbClr val="FFF8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9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207710" y="4472825"/>
              <a:ext cx="470225" cy="509346"/>
            </a:xfrm>
            <a:custGeom>
              <a:avLst/>
              <a:gdLst>
                <a:gd name="T0" fmla="*/ 48 w 249"/>
                <a:gd name="T1" fmla="*/ 21 h 270"/>
                <a:gd name="T2" fmla="*/ 93 w 249"/>
                <a:gd name="T3" fmla="*/ 105 h 270"/>
                <a:gd name="T4" fmla="*/ 129 w 249"/>
                <a:gd name="T5" fmla="*/ 98 h 270"/>
                <a:gd name="T6" fmla="*/ 162 w 249"/>
                <a:gd name="T7" fmla="*/ 87 h 270"/>
                <a:gd name="T8" fmla="*/ 196 w 249"/>
                <a:gd name="T9" fmla="*/ 83 h 270"/>
                <a:gd name="T10" fmla="*/ 235 w 249"/>
                <a:gd name="T11" fmla="*/ 154 h 270"/>
                <a:gd name="T12" fmla="*/ 246 w 249"/>
                <a:gd name="T13" fmla="*/ 220 h 270"/>
                <a:gd name="T14" fmla="*/ 160 w 249"/>
                <a:gd name="T15" fmla="*/ 259 h 270"/>
                <a:gd name="T16" fmla="*/ 125 w 249"/>
                <a:gd name="T17" fmla="*/ 235 h 270"/>
                <a:gd name="T18" fmla="*/ 14 w 249"/>
                <a:gd name="T19" fmla="*/ 39 h 270"/>
                <a:gd name="T20" fmla="*/ 48 w 249"/>
                <a:gd name="T21" fmla="*/ 21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49" h="270">
                  <a:moveTo>
                    <a:pt x="48" y="21"/>
                  </a:moveTo>
                  <a:cubicBezTo>
                    <a:pt x="93" y="105"/>
                    <a:pt x="93" y="105"/>
                    <a:pt x="93" y="105"/>
                  </a:cubicBezTo>
                  <a:cubicBezTo>
                    <a:pt x="95" y="89"/>
                    <a:pt x="119" y="84"/>
                    <a:pt x="129" y="98"/>
                  </a:cubicBezTo>
                  <a:cubicBezTo>
                    <a:pt x="128" y="82"/>
                    <a:pt x="150" y="76"/>
                    <a:pt x="162" y="87"/>
                  </a:cubicBezTo>
                  <a:cubicBezTo>
                    <a:pt x="164" y="71"/>
                    <a:pt x="188" y="68"/>
                    <a:pt x="196" y="83"/>
                  </a:cubicBezTo>
                  <a:cubicBezTo>
                    <a:pt x="235" y="154"/>
                    <a:pt x="235" y="154"/>
                    <a:pt x="235" y="154"/>
                  </a:cubicBezTo>
                  <a:cubicBezTo>
                    <a:pt x="246" y="174"/>
                    <a:pt x="249" y="205"/>
                    <a:pt x="246" y="220"/>
                  </a:cubicBezTo>
                  <a:cubicBezTo>
                    <a:pt x="237" y="264"/>
                    <a:pt x="181" y="270"/>
                    <a:pt x="160" y="259"/>
                  </a:cubicBezTo>
                  <a:cubicBezTo>
                    <a:pt x="143" y="250"/>
                    <a:pt x="131" y="245"/>
                    <a:pt x="125" y="235"/>
                  </a:cubicBezTo>
                  <a:cubicBezTo>
                    <a:pt x="14" y="39"/>
                    <a:pt x="14" y="39"/>
                    <a:pt x="14" y="39"/>
                  </a:cubicBezTo>
                  <a:cubicBezTo>
                    <a:pt x="0" y="14"/>
                    <a:pt x="37" y="0"/>
                    <a:pt x="48" y="21"/>
                  </a:cubicBezTo>
                  <a:close/>
                </a:path>
              </a:pathLst>
            </a:custGeom>
            <a:solidFill>
              <a:srgbClr val="FFF8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97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1383346" y="4631697"/>
              <a:ext cx="157274" cy="103785"/>
            </a:xfrm>
            <a:custGeom>
              <a:avLst/>
              <a:gdLst>
                <a:gd name="T0" fmla="*/ 83 w 83"/>
                <a:gd name="T1" fmla="*/ 27 h 55"/>
                <a:gd name="T2" fmla="*/ 69 w 83"/>
                <a:gd name="T3" fmla="*/ 0 h 55"/>
                <a:gd name="T4" fmla="*/ 69 w 83"/>
                <a:gd name="T5" fmla="*/ 3 h 55"/>
                <a:gd name="T6" fmla="*/ 65 w 83"/>
                <a:gd name="T7" fmla="*/ 0 h 55"/>
                <a:gd name="T8" fmla="*/ 83 w 83"/>
                <a:gd name="T9" fmla="*/ 27 h 55"/>
                <a:gd name="T10" fmla="*/ 0 w 83"/>
                <a:gd name="T11" fmla="*/ 20 h 55"/>
                <a:gd name="T12" fmla="*/ 1 w 83"/>
                <a:gd name="T13" fmla="*/ 16 h 55"/>
                <a:gd name="T14" fmla="*/ 21 w 83"/>
                <a:gd name="T15" fmla="*/ 55 h 55"/>
                <a:gd name="T16" fmla="*/ 0 w 83"/>
                <a:gd name="T17" fmla="*/ 21 h 55"/>
                <a:gd name="T18" fmla="*/ 0 w 83"/>
                <a:gd name="T19" fmla="*/ 20 h 55"/>
                <a:gd name="T20" fmla="*/ 31 w 83"/>
                <a:gd name="T21" fmla="*/ 9 h 55"/>
                <a:gd name="T22" fmla="*/ 36 w 83"/>
                <a:gd name="T23" fmla="*/ 14 h 55"/>
                <a:gd name="T24" fmla="*/ 36 w 83"/>
                <a:gd name="T25" fmla="*/ 11 h 55"/>
                <a:gd name="T26" fmla="*/ 52 w 83"/>
                <a:gd name="T27" fmla="*/ 42 h 55"/>
                <a:gd name="T28" fmla="*/ 31 w 83"/>
                <a:gd name="T29" fmla="*/ 9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3" h="55">
                  <a:moveTo>
                    <a:pt x="83" y="27"/>
                  </a:moveTo>
                  <a:cubicBezTo>
                    <a:pt x="83" y="27"/>
                    <a:pt x="76" y="13"/>
                    <a:pt x="69" y="0"/>
                  </a:cubicBezTo>
                  <a:cubicBezTo>
                    <a:pt x="69" y="1"/>
                    <a:pt x="69" y="2"/>
                    <a:pt x="69" y="3"/>
                  </a:cubicBezTo>
                  <a:cubicBezTo>
                    <a:pt x="68" y="2"/>
                    <a:pt x="67" y="1"/>
                    <a:pt x="65" y="0"/>
                  </a:cubicBezTo>
                  <a:cubicBezTo>
                    <a:pt x="73" y="12"/>
                    <a:pt x="83" y="27"/>
                    <a:pt x="83" y="27"/>
                  </a:cubicBezTo>
                  <a:close/>
                  <a:moveTo>
                    <a:pt x="0" y="20"/>
                  </a:moveTo>
                  <a:cubicBezTo>
                    <a:pt x="1" y="19"/>
                    <a:pt x="1" y="17"/>
                    <a:pt x="1" y="16"/>
                  </a:cubicBezTo>
                  <a:cubicBezTo>
                    <a:pt x="9" y="30"/>
                    <a:pt x="21" y="55"/>
                    <a:pt x="21" y="55"/>
                  </a:cubicBezTo>
                  <a:cubicBezTo>
                    <a:pt x="21" y="55"/>
                    <a:pt x="6" y="31"/>
                    <a:pt x="0" y="21"/>
                  </a:cubicBezTo>
                  <a:cubicBezTo>
                    <a:pt x="0" y="21"/>
                    <a:pt x="0" y="21"/>
                    <a:pt x="0" y="20"/>
                  </a:cubicBezTo>
                  <a:close/>
                  <a:moveTo>
                    <a:pt x="31" y="9"/>
                  </a:moveTo>
                  <a:cubicBezTo>
                    <a:pt x="32" y="11"/>
                    <a:pt x="34" y="12"/>
                    <a:pt x="36" y="14"/>
                  </a:cubicBezTo>
                  <a:cubicBezTo>
                    <a:pt x="36" y="13"/>
                    <a:pt x="36" y="12"/>
                    <a:pt x="36" y="11"/>
                  </a:cubicBezTo>
                  <a:cubicBezTo>
                    <a:pt x="43" y="25"/>
                    <a:pt x="52" y="42"/>
                    <a:pt x="52" y="42"/>
                  </a:cubicBezTo>
                  <a:cubicBezTo>
                    <a:pt x="52" y="42"/>
                    <a:pt x="39" y="22"/>
                    <a:pt x="31" y="9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9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336244" y="4746659"/>
              <a:ext cx="66263" cy="94205"/>
            </a:xfrm>
            <a:custGeom>
              <a:avLst/>
              <a:gdLst>
                <a:gd name="T0" fmla="*/ 7 w 35"/>
                <a:gd name="T1" fmla="*/ 2 h 50"/>
                <a:gd name="T2" fmla="*/ 35 w 35"/>
                <a:gd name="T3" fmla="*/ 50 h 50"/>
                <a:gd name="T4" fmla="*/ 0 w 35"/>
                <a:gd name="T5" fmla="*/ 0 h 50"/>
                <a:gd name="T6" fmla="*/ 7 w 35"/>
                <a:gd name="T7" fmla="*/ 2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50">
                  <a:moveTo>
                    <a:pt x="7" y="2"/>
                  </a:moveTo>
                  <a:cubicBezTo>
                    <a:pt x="35" y="50"/>
                    <a:pt x="35" y="50"/>
                    <a:pt x="35" y="5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0"/>
                    <a:pt x="5" y="1"/>
                    <a:pt x="7" y="2"/>
                  </a:cubicBezTo>
                  <a:close/>
                </a:path>
              </a:pathLst>
            </a:custGeom>
            <a:solidFill>
              <a:srgbClr val="FAE1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97997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4E0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出自【趣你的PPT】(微信:qunideppt)：最优质的PPT资源库"/>
          <p:cNvGrpSpPr/>
          <p:nvPr/>
        </p:nvGrpSpPr>
        <p:grpSpPr>
          <a:xfrm>
            <a:off x="3965549" y="5136094"/>
            <a:ext cx="3594101" cy="1730375"/>
            <a:chOff x="3414713" y="4056063"/>
            <a:chExt cx="3594101" cy="1730375"/>
          </a:xfrm>
        </p:grpSpPr>
        <p:sp>
          <p:nvSpPr>
            <p:cNvPr id="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238876" y="4576763"/>
              <a:ext cx="769938" cy="885825"/>
            </a:xfrm>
            <a:custGeom>
              <a:avLst/>
              <a:gdLst>
                <a:gd name="T0" fmla="*/ 485 w 485"/>
                <a:gd name="T1" fmla="*/ 508 h 558"/>
                <a:gd name="T2" fmla="*/ 270 w 485"/>
                <a:gd name="T3" fmla="*/ 0 h 558"/>
                <a:gd name="T4" fmla="*/ 0 w 485"/>
                <a:gd name="T5" fmla="*/ 423 h 558"/>
                <a:gd name="T6" fmla="*/ 481 w 485"/>
                <a:gd name="T7" fmla="*/ 558 h 558"/>
                <a:gd name="T8" fmla="*/ 485 w 485"/>
                <a:gd name="T9" fmla="*/ 508 h 5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" h="558">
                  <a:moveTo>
                    <a:pt x="485" y="508"/>
                  </a:moveTo>
                  <a:lnTo>
                    <a:pt x="270" y="0"/>
                  </a:lnTo>
                  <a:lnTo>
                    <a:pt x="0" y="423"/>
                  </a:lnTo>
                  <a:lnTo>
                    <a:pt x="481" y="558"/>
                  </a:lnTo>
                  <a:lnTo>
                    <a:pt x="485" y="508"/>
                  </a:lnTo>
                  <a:close/>
                </a:path>
              </a:pathLst>
            </a:custGeom>
            <a:solidFill>
              <a:srgbClr val="5DA2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414713" y="4067175"/>
              <a:ext cx="1447800" cy="1674813"/>
            </a:xfrm>
            <a:custGeom>
              <a:avLst/>
              <a:gdLst>
                <a:gd name="T0" fmla="*/ 0 w 912"/>
                <a:gd name="T1" fmla="*/ 1055 h 1055"/>
                <a:gd name="T2" fmla="*/ 405 w 912"/>
                <a:gd name="T3" fmla="*/ 0 h 1055"/>
                <a:gd name="T4" fmla="*/ 912 w 912"/>
                <a:gd name="T5" fmla="*/ 691 h 1055"/>
                <a:gd name="T6" fmla="*/ 0 w 912"/>
                <a:gd name="T7" fmla="*/ 1055 h 10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12" h="1055">
                  <a:moveTo>
                    <a:pt x="0" y="1055"/>
                  </a:moveTo>
                  <a:lnTo>
                    <a:pt x="405" y="0"/>
                  </a:lnTo>
                  <a:lnTo>
                    <a:pt x="912" y="691"/>
                  </a:lnTo>
                  <a:lnTo>
                    <a:pt x="0" y="1055"/>
                  </a:lnTo>
                  <a:close/>
                </a:path>
              </a:pathLst>
            </a:custGeom>
            <a:solidFill>
              <a:srgbClr val="5DA2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313238" y="4357688"/>
              <a:ext cx="1763713" cy="1428750"/>
            </a:xfrm>
            <a:custGeom>
              <a:avLst/>
              <a:gdLst>
                <a:gd name="T0" fmla="*/ 0 w 1111"/>
                <a:gd name="T1" fmla="*/ 884 h 900"/>
                <a:gd name="T2" fmla="*/ 547 w 1111"/>
                <a:gd name="T3" fmla="*/ 0 h 900"/>
                <a:gd name="T4" fmla="*/ 1111 w 1111"/>
                <a:gd name="T5" fmla="*/ 900 h 900"/>
                <a:gd name="T6" fmla="*/ 0 w 1111"/>
                <a:gd name="T7" fmla="*/ 884 h 9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11" h="900">
                  <a:moveTo>
                    <a:pt x="0" y="884"/>
                  </a:moveTo>
                  <a:lnTo>
                    <a:pt x="547" y="0"/>
                  </a:lnTo>
                  <a:lnTo>
                    <a:pt x="1111" y="900"/>
                  </a:lnTo>
                  <a:lnTo>
                    <a:pt x="0" y="884"/>
                  </a:lnTo>
                  <a:close/>
                </a:path>
              </a:pathLst>
            </a:custGeom>
            <a:solidFill>
              <a:srgbClr val="5DA2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335588" y="4056063"/>
              <a:ext cx="1628775" cy="1406525"/>
            </a:xfrm>
            <a:custGeom>
              <a:avLst/>
              <a:gdLst>
                <a:gd name="T0" fmla="*/ 0 w 1026"/>
                <a:gd name="T1" fmla="*/ 872 h 886"/>
                <a:gd name="T2" fmla="*/ 526 w 1026"/>
                <a:gd name="T3" fmla="*/ 0 h 886"/>
                <a:gd name="T4" fmla="*/ 1026 w 1026"/>
                <a:gd name="T5" fmla="*/ 886 h 886"/>
                <a:gd name="T6" fmla="*/ 0 w 1026"/>
                <a:gd name="T7" fmla="*/ 872 h 8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26" h="886">
                  <a:moveTo>
                    <a:pt x="0" y="872"/>
                  </a:moveTo>
                  <a:lnTo>
                    <a:pt x="526" y="0"/>
                  </a:lnTo>
                  <a:lnTo>
                    <a:pt x="1026" y="886"/>
                  </a:lnTo>
                  <a:lnTo>
                    <a:pt x="0" y="872"/>
                  </a:lnTo>
                  <a:close/>
                </a:path>
              </a:pathLst>
            </a:custGeom>
            <a:solidFill>
              <a:srgbClr val="5DA2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057651" y="4067175"/>
              <a:ext cx="739775" cy="1447800"/>
            </a:xfrm>
            <a:custGeom>
              <a:avLst/>
              <a:gdLst>
                <a:gd name="T0" fmla="*/ 0 w 197"/>
                <a:gd name="T1" fmla="*/ 0 h 384"/>
                <a:gd name="T2" fmla="*/ 162 w 197"/>
                <a:gd name="T3" fmla="*/ 376 h 384"/>
                <a:gd name="T4" fmla="*/ 197 w 197"/>
                <a:gd name="T5" fmla="*/ 254 h 384"/>
                <a:gd name="T6" fmla="*/ 0 w 197"/>
                <a:gd name="T7" fmla="*/ 0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7" h="384">
                  <a:moveTo>
                    <a:pt x="0" y="0"/>
                  </a:moveTo>
                  <a:cubicBezTo>
                    <a:pt x="0" y="0"/>
                    <a:pt x="161" y="368"/>
                    <a:pt x="162" y="376"/>
                  </a:cubicBezTo>
                  <a:cubicBezTo>
                    <a:pt x="164" y="384"/>
                    <a:pt x="197" y="254"/>
                    <a:pt x="197" y="25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227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181601" y="4357688"/>
              <a:ext cx="409575" cy="1017588"/>
            </a:xfrm>
            <a:custGeom>
              <a:avLst/>
              <a:gdLst>
                <a:gd name="T0" fmla="*/ 0 w 258"/>
                <a:gd name="T1" fmla="*/ 0 h 641"/>
                <a:gd name="T2" fmla="*/ 258 w 258"/>
                <a:gd name="T3" fmla="*/ 406 h 641"/>
                <a:gd name="T4" fmla="*/ 121 w 258"/>
                <a:gd name="T5" fmla="*/ 641 h 641"/>
                <a:gd name="T6" fmla="*/ 0 w 258"/>
                <a:gd name="T7" fmla="*/ 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8" h="641">
                  <a:moveTo>
                    <a:pt x="0" y="0"/>
                  </a:moveTo>
                  <a:lnTo>
                    <a:pt x="258" y="406"/>
                  </a:lnTo>
                  <a:lnTo>
                    <a:pt x="121" y="6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7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170613" y="4056063"/>
              <a:ext cx="387350" cy="1003300"/>
            </a:xfrm>
            <a:custGeom>
              <a:avLst/>
              <a:gdLst>
                <a:gd name="T0" fmla="*/ 0 w 244"/>
                <a:gd name="T1" fmla="*/ 0 h 632"/>
                <a:gd name="T2" fmla="*/ 244 w 244"/>
                <a:gd name="T3" fmla="*/ 432 h 632"/>
                <a:gd name="T4" fmla="*/ 126 w 244"/>
                <a:gd name="T5" fmla="*/ 632 h 632"/>
                <a:gd name="T6" fmla="*/ 0 w 244"/>
                <a:gd name="T7" fmla="*/ 0 h 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4" h="632">
                  <a:moveTo>
                    <a:pt x="0" y="0"/>
                  </a:moveTo>
                  <a:lnTo>
                    <a:pt x="244" y="432"/>
                  </a:lnTo>
                  <a:lnTo>
                    <a:pt x="126" y="6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7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667501" y="4576763"/>
              <a:ext cx="341313" cy="946150"/>
            </a:xfrm>
            <a:custGeom>
              <a:avLst/>
              <a:gdLst>
                <a:gd name="T0" fmla="*/ 215 w 215"/>
                <a:gd name="T1" fmla="*/ 508 h 596"/>
                <a:gd name="T2" fmla="*/ 0 w 215"/>
                <a:gd name="T3" fmla="*/ 0 h 596"/>
                <a:gd name="T4" fmla="*/ 71 w 215"/>
                <a:gd name="T5" fmla="*/ 596 h 596"/>
                <a:gd name="T6" fmla="*/ 211 w 215"/>
                <a:gd name="T7" fmla="*/ 572 h 596"/>
                <a:gd name="T8" fmla="*/ 215 w 215"/>
                <a:gd name="T9" fmla="*/ 508 h 5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5" h="596">
                  <a:moveTo>
                    <a:pt x="215" y="508"/>
                  </a:moveTo>
                  <a:lnTo>
                    <a:pt x="0" y="0"/>
                  </a:lnTo>
                  <a:lnTo>
                    <a:pt x="71" y="596"/>
                  </a:lnTo>
                  <a:lnTo>
                    <a:pt x="211" y="572"/>
                  </a:lnTo>
                  <a:lnTo>
                    <a:pt x="215" y="508"/>
                  </a:lnTo>
                  <a:close/>
                </a:path>
              </a:pathLst>
            </a:custGeom>
            <a:solidFill>
              <a:srgbClr val="2227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895726" y="4217988"/>
              <a:ext cx="431800" cy="320675"/>
            </a:xfrm>
            <a:custGeom>
              <a:avLst/>
              <a:gdLst>
                <a:gd name="T0" fmla="*/ 0 w 272"/>
                <a:gd name="T1" fmla="*/ 168 h 202"/>
                <a:gd name="T2" fmla="*/ 78 w 272"/>
                <a:gd name="T3" fmla="*/ 119 h 202"/>
                <a:gd name="T4" fmla="*/ 135 w 272"/>
                <a:gd name="T5" fmla="*/ 202 h 202"/>
                <a:gd name="T6" fmla="*/ 154 w 272"/>
                <a:gd name="T7" fmla="*/ 111 h 202"/>
                <a:gd name="T8" fmla="*/ 227 w 272"/>
                <a:gd name="T9" fmla="*/ 195 h 202"/>
                <a:gd name="T10" fmla="*/ 208 w 272"/>
                <a:gd name="T11" fmla="*/ 66 h 202"/>
                <a:gd name="T12" fmla="*/ 272 w 272"/>
                <a:gd name="T13" fmla="*/ 119 h 202"/>
                <a:gd name="T14" fmla="*/ 177 w 272"/>
                <a:gd name="T15" fmla="*/ 0 h 202"/>
                <a:gd name="T16" fmla="*/ 189 w 272"/>
                <a:gd name="T17" fmla="*/ 85 h 202"/>
                <a:gd name="T18" fmla="*/ 132 w 272"/>
                <a:gd name="T19" fmla="*/ 54 h 202"/>
                <a:gd name="T20" fmla="*/ 118 w 272"/>
                <a:gd name="T21" fmla="*/ 116 h 202"/>
                <a:gd name="T22" fmla="*/ 80 w 272"/>
                <a:gd name="T23" fmla="*/ 45 h 202"/>
                <a:gd name="T24" fmla="*/ 42 w 272"/>
                <a:gd name="T25" fmla="*/ 104 h 202"/>
                <a:gd name="T26" fmla="*/ 52 w 272"/>
                <a:gd name="T27" fmla="*/ 28 h 202"/>
                <a:gd name="T28" fmla="*/ 0 w 272"/>
                <a:gd name="T29" fmla="*/ 168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72" h="202">
                  <a:moveTo>
                    <a:pt x="0" y="168"/>
                  </a:moveTo>
                  <a:lnTo>
                    <a:pt x="78" y="119"/>
                  </a:lnTo>
                  <a:lnTo>
                    <a:pt x="135" y="202"/>
                  </a:lnTo>
                  <a:lnTo>
                    <a:pt x="154" y="111"/>
                  </a:lnTo>
                  <a:lnTo>
                    <a:pt x="227" y="195"/>
                  </a:lnTo>
                  <a:lnTo>
                    <a:pt x="208" y="66"/>
                  </a:lnTo>
                  <a:lnTo>
                    <a:pt x="272" y="119"/>
                  </a:lnTo>
                  <a:lnTo>
                    <a:pt x="177" y="0"/>
                  </a:lnTo>
                  <a:lnTo>
                    <a:pt x="189" y="85"/>
                  </a:lnTo>
                  <a:lnTo>
                    <a:pt x="132" y="54"/>
                  </a:lnTo>
                  <a:lnTo>
                    <a:pt x="118" y="116"/>
                  </a:lnTo>
                  <a:lnTo>
                    <a:pt x="80" y="45"/>
                  </a:lnTo>
                  <a:lnTo>
                    <a:pt x="42" y="104"/>
                  </a:lnTo>
                  <a:lnTo>
                    <a:pt x="52" y="28"/>
                  </a:lnTo>
                  <a:lnTo>
                    <a:pt x="0" y="168"/>
                  </a:lnTo>
                  <a:close/>
                </a:path>
              </a:pathLst>
            </a:custGeom>
            <a:solidFill>
              <a:srgbClr val="FFF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008563" y="4443413"/>
              <a:ext cx="360363" cy="339725"/>
            </a:xfrm>
            <a:custGeom>
              <a:avLst/>
              <a:gdLst>
                <a:gd name="T0" fmla="*/ 0 w 227"/>
                <a:gd name="T1" fmla="*/ 114 h 214"/>
                <a:gd name="T2" fmla="*/ 47 w 227"/>
                <a:gd name="T3" fmla="*/ 93 h 214"/>
                <a:gd name="T4" fmla="*/ 47 w 227"/>
                <a:gd name="T5" fmla="*/ 157 h 214"/>
                <a:gd name="T6" fmla="*/ 109 w 227"/>
                <a:gd name="T7" fmla="*/ 91 h 214"/>
                <a:gd name="T8" fmla="*/ 114 w 227"/>
                <a:gd name="T9" fmla="*/ 214 h 214"/>
                <a:gd name="T10" fmla="*/ 140 w 227"/>
                <a:gd name="T11" fmla="*/ 110 h 214"/>
                <a:gd name="T12" fmla="*/ 197 w 227"/>
                <a:gd name="T13" fmla="*/ 171 h 214"/>
                <a:gd name="T14" fmla="*/ 175 w 227"/>
                <a:gd name="T15" fmla="*/ 95 h 214"/>
                <a:gd name="T16" fmla="*/ 227 w 227"/>
                <a:gd name="T17" fmla="*/ 129 h 214"/>
                <a:gd name="T18" fmla="*/ 159 w 227"/>
                <a:gd name="T19" fmla="*/ 17 h 214"/>
                <a:gd name="T20" fmla="*/ 190 w 227"/>
                <a:gd name="T21" fmla="*/ 81 h 214"/>
                <a:gd name="T22" fmla="*/ 147 w 227"/>
                <a:gd name="T23" fmla="*/ 55 h 214"/>
                <a:gd name="T24" fmla="*/ 147 w 227"/>
                <a:gd name="T25" fmla="*/ 84 h 214"/>
                <a:gd name="T26" fmla="*/ 121 w 227"/>
                <a:gd name="T27" fmla="*/ 41 h 214"/>
                <a:gd name="T28" fmla="*/ 83 w 227"/>
                <a:gd name="T29" fmla="*/ 74 h 214"/>
                <a:gd name="T30" fmla="*/ 73 w 227"/>
                <a:gd name="T31" fmla="*/ 0 h 214"/>
                <a:gd name="T32" fmla="*/ 0 w 227"/>
                <a:gd name="T33" fmla="*/ 114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7" h="214">
                  <a:moveTo>
                    <a:pt x="0" y="114"/>
                  </a:moveTo>
                  <a:lnTo>
                    <a:pt x="47" y="93"/>
                  </a:lnTo>
                  <a:lnTo>
                    <a:pt x="47" y="157"/>
                  </a:lnTo>
                  <a:lnTo>
                    <a:pt x="109" y="91"/>
                  </a:lnTo>
                  <a:lnTo>
                    <a:pt x="114" y="214"/>
                  </a:lnTo>
                  <a:lnTo>
                    <a:pt x="140" y="110"/>
                  </a:lnTo>
                  <a:lnTo>
                    <a:pt x="197" y="171"/>
                  </a:lnTo>
                  <a:lnTo>
                    <a:pt x="175" y="95"/>
                  </a:lnTo>
                  <a:lnTo>
                    <a:pt x="227" y="129"/>
                  </a:lnTo>
                  <a:lnTo>
                    <a:pt x="159" y="17"/>
                  </a:lnTo>
                  <a:lnTo>
                    <a:pt x="190" y="81"/>
                  </a:lnTo>
                  <a:lnTo>
                    <a:pt x="147" y="55"/>
                  </a:lnTo>
                  <a:lnTo>
                    <a:pt x="147" y="84"/>
                  </a:lnTo>
                  <a:lnTo>
                    <a:pt x="121" y="41"/>
                  </a:lnTo>
                  <a:lnTo>
                    <a:pt x="83" y="74"/>
                  </a:lnTo>
                  <a:lnTo>
                    <a:pt x="73" y="0"/>
                  </a:lnTo>
                  <a:lnTo>
                    <a:pt x="0" y="114"/>
                  </a:lnTo>
                  <a:close/>
                </a:path>
              </a:pathLst>
            </a:custGeom>
            <a:solidFill>
              <a:srgbClr val="FFF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956301" y="4157663"/>
              <a:ext cx="458788" cy="381000"/>
            </a:xfrm>
            <a:custGeom>
              <a:avLst/>
              <a:gdLst>
                <a:gd name="T0" fmla="*/ 230 w 289"/>
                <a:gd name="T1" fmla="*/ 109 h 240"/>
                <a:gd name="T2" fmla="*/ 289 w 289"/>
                <a:gd name="T3" fmla="*/ 209 h 240"/>
                <a:gd name="T4" fmla="*/ 173 w 289"/>
                <a:gd name="T5" fmla="*/ 133 h 240"/>
                <a:gd name="T6" fmla="*/ 142 w 289"/>
                <a:gd name="T7" fmla="*/ 240 h 240"/>
                <a:gd name="T8" fmla="*/ 118 w 289"/>
                <a:gd name="T9" fmla="*/ 133 h 240"/>
                <a:gd name="T10" fmla="*/ 55 w 289"/>
                <a:gd name="T11" fmla="*/ 214 h 240"/>
                <a:gd name="T12" fmla="*/ 90 w 289"/>
                <a:gd name="T13" fmla="*/ 54 h 240"/>
                <a:gd name="T14" fmla="*/ 0 w 289"/>
                <a:gd name="T15" fmla="*/ 152 h 240"/>
                <a:gd name="T16" fmla="*/ 92 w 289"/>
                <a:gd name="T17" fmla="*/ 0 h 240"/>
                <a:gd name="T18" fmla="*/ 111 w 289"/>
                <a:gd name="T19" fmla="*/ 62 h 240"/>
                <a:gd name="T20" fmla="*/ 142 w 289"/>
                <a:gd name="T21" fmla="*/ 52 h 240"/>
                <a:gd name="T22" fmla="*/ 152 w 289"/>
                <a:gd name="T23" fmla="*/ 149 h 240"/>
                <a:gd name="T24" fmla="*/ 156 w 289"/>
                <a:gd name="T25" fmla="*/ 52 h 240"/>
                <a:gd name="T26" fmla="*/ 237 w 289"/>
                <a:gd name="T27" fmla="*/ 138 h 240"/>
                <a:gd name="T28" fmla="*/ 230 w 289"/>
                <a:gd name="T29" fmla="*/ 109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89" h="240">
                  <a:moveTo>
                    <a:pt x="230" y="109"/>
                  </a:moveTo>
                  <a:lnTo>
                    <a:pt x="289" y="209"/>
                  </a:lnTo>
                  <a:lnTo>
                    <a:pt x="173" y="133"/>
                  </a:lnTo>
                  <a:lnTo>
                    <a:pt x="142" y="240"/>
                  </a:lnTo>
                  <a:lnTo>
                    <a:pt x="118" y="133"/>
                  </a:lnTo>
                  <a:lnTo>
                    <a:pt x="55" y="214"/>
                  </a:lnTo>
                  <a:lnTo>
                    <a:pt x="90" y="54"/>
                  </a:lnTo>
                  <a:lnTo>
                    <a:pt x="0" y="152"/>
                  </a:lnTo>
                  <a:lnTo>
                    <a:pt x="92" y="0"/>
                  </a:lnTo>
                  <a:lnTo>
                    <a:pt x="111" y="62"/>
                  </a:lnTo>
                  <a:lnTo>
                    <a:pt x="142" y="52"/>
                  </a:lnTo>
                  <a:lnTo>
                    <a:pt x="152" y="149"/>
                  </a:lnTo>
                  <a:lnTo>
                    <a:pt x="156" y="52"/>
                  </a:lnTo>
                  <a:lnTo>
                    <a:pt x="237" y="138"/>
                  </a:lnTo>
                  <a:lnTo>
                    <a:pt x="230" y="109"/>
                  </a:lnTo>
                  <a:close/>
                </a:path>
              </a:pathLst>
            </a:custGeom>
            <a:solidFill>
              <a:srgbClr val="FFF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524626" y="4678363"/>
              <a:ext cx="280988" cy="233363"/>
            </a:xfrm>
            <a:custGeom>
              <a:avLst/>
              <a:gdLst>
                <a:gd name="T0" fmla="*/ 47 w 177"/>
                <a:gd name="T1" fmla="*/ 0 h 147"/>
                <a:gd name="T2" fmla="*/ 0 w 177"/>
                <a:gd name="T3" fmla="*/ 76 h 147"/>
                <a:gd name="T4" fmla="*/ 57 w 177"/>
                <a:gd name="T5" fmla="*/ 59 h 147"/>
                <a:gd name="T6" fmla="*/ 71 w 177"/>
                <a:gd name="T7" fmla="*/ 147 h 147"/>
                <a:gd name="T8" fmla="*/ 104 w 177"/>
                <a:gd name="T9" fmla="*/ 66 h 147"/>
                <a:gd name="T10" fmla="*/ 177 w 177"/>
                <a:gd name="T11" fmla="*/ 142 h 147"/>
                <a:gd name="T12" fmla="*/ 130 w 177"/>
                <a:gd name="T13" fmla="*/ 31 h 147"/>
                <a:gd name="T14" fmla="*/ 123 w 177"/>
                <a:gd name="T15" fmla="*/ 61 h 147"/>
                <a:gd name="T16" fmla="*/ 95 w 177"/>
                <a:gd name="T17" fmla="*/ 0 h 147"/>
                <a:gd name="T18" fmla="*/ 76 w 177"/>
                <a:gd name="T19" fmla="*/ 50 h 147"/>
                <a:gd name="T20" fmla="*/ 47 w 177"/>
                <a:gd name="T21" fmla="*/ 0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7" h="147">
                  <a:moveTo>
                    <a:pt x="47" y="0"/>
                  </a:moveTo>
                  <a:lnTo>
                    <a:pt x="0" y="76"/>
                  </a:lnTo>
                  <a:lnTo>
                    <a:pt x="57" y="59"/>
                  </a:lnTo>
                  <a:lnTo>
                    <a:pt x="71" y="147"/>
                  </a:lnTo>
                  <a:lnTo>
                    <a:pt x="104" y="66"/>
                  </a:lnTo>
                  <a:lnTo>
                    <a:pt x="177" y="142"/>
                  </a:lnTo>
                  <a:lnTo>
                    <a:pt x="130" y="31"/>
                  </a:lnTo>
                  <a:lnTo>
                    <a:pt x="123" y="61"/>
                  </a:lnTo>
                  <a:lnTo>
                    <a:pt x="95" y="0"/>
                  </a:lnTo>
                  <a:lnTo>
                    <a:pt x="76" y="50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rgbClr val="FFF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8" name="出自【趣你的PPT】(微信:qunideppt)：最优质的PPT资源库"/>
          <p:cNvSpPr/>
          <p:nvPr/>
        </p:nvSpPr>
        <p:spPr>
          <a:xfrm>
            <a:off x="0" y="6344238"/>
            <a:ext cx="12192000" cy="513761"/>
          </a:xfrm>
          <a:prstGeom prst="rect">
            <a:avLst/>
          </a:prstGeom>
          <a:solidFill>
            <a:srgbClr val="ABD4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19" name="Group 18出自【趣你的PPT】(微信:qunideppt)：最优质的PPT资源库"/>
          <p:cNvGrpSpPr/>
          <p:nvPr/>
        </p:nvGrpSpPr>
        <p:grpSpPr>
          <a:xfrm>
            <a:off x="761026" y="5443114"/>
            <a:ext cx="3791899" cy="1124469"/>
            <a:chOff x="384175" y="5132388"/>
            <a:chExt cx="4962526" cy="1471613"/>
          </a:xfrm>
        </p:grpSpPr>
        <p:sp>
          <p:nvSpPr>
            <p:cNvPr id="2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74700" y="6148388"/>
              <a:ext cx="96838" cy="442913"/>
            </a:xfrm>
            <a:custGeom>
              <a:avLst/>
              <a:gdLst>
                <a:gd name="T0" fmla="*/ 41 w 41"/>
                <a:gd name="T1" fmla="*/ 178 h 187"/>
                <a:gd name="T2" fmla="*/ 21 w 41"/>
                <a:gd name="T3" fmla="*/ 187 h 187"/>
                <a:gd name="T4" fmla="*/ 21 w 41"/>
                <a:gd name="T5" fmla="*/ 187 h 187"/>
                <a:gd name="T6" fmla="*/ 0 w 41"/>
                <a:gd name="T7" fmla="*/ 178 h 187"/>
                <a:gd name="T8" fmla="*/ 0 w 41"/>
                <a:gd name="T9" fmla="*/ 8 h 187"/>
                <a:gd name="T10" fmla="*/ 21 w 41"/>
                <a:gd name="T11" fmla="*/ 0 h 187"/>
                <a:gd name="T12" fmla="*/ 21 w 41"/>
                <a:gd name="T13" fmla="*/ 0 h 187"/>
                <a:gd name="T14" fmla="*/ 41 w 41"/>
                <a:gd name="T15" fmla="*/ 8 h 187"/>
                <a:gd name="T16" fmla="*/ 41 w 41"/>
                <a:gd name="T17" fmla="*/ 178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187">
                  <a:moveTo>
                    <a:pt x="41" y="178"/>
                  </a:moveTo>
                  <a:cubicBezTo>
                    <a:pt x="41" y="183"/>
                    <a:pt x="32" y="187"/>
                    <a:pt x="21" y="187"/>
                  </a:cubicBezTo>
                  <a:cubicBezTo>
                    <a:pt x="21" y="187"/>
                    <a:pt x="21" y="187"/>
                    <a:pt x="21" y="187"/>
                  </a:cubicBezTo>
                  <a:cubicBezTo>
                    <a:pt x="9" y="187"/>
                    <a:pt x="0" y="183"/>
                    <a:pt x="0" y="17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9" y="0"/>
                    <a:pt x="21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32" y="0"/>
                    <a:pt x="41" y="4"/>
                    <a:pt x="41" y="8"/>
                  </a:cubicBezTo>
                  <a:lnTo>
                    <a:pt x="41" y="178"/>
                  </a:lnTo>
                  <a:close/>
                </a:path>
              </a:pathLst>
            </a:custGeom>
            <a:solidFill>
              <a:srgbClr val="6999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84175" y="5356225"/>
              <a:ext cx="876300" cy="1014413"/>
            </a:xfrm>
            <a:custGeom>
              <a:avLst/>
              <a:gdLst>
                <a:gd name="T0" fmla="*/ 261 w 371"/>
                <a:gd name="T1" fmla="*/ 304 h 429"/>
                <a:gd name="T2" fmla="*/ 353 w 371"/>
                <a:gd name="T3" fmla="*/ 288 h 429"/>
                <a:gd name="T4" fmla="*/ 246 w 371"/>
                <a:gd name="T5" fmla="*/ 207 h 429"/>
                <a:gd name="T6" fmla="*/ 327 w 371"/>
                <a:gd name="T7" fmla="*/ 184 h 429"/>
                <a:gd name="T8" fmla="*/ 233 w 371"/>
                <a:gd name="T9" fmla="*/ 120 h 429"/>
                <a:gd name="T10" fmla="*/ 272 w 371"/>
                <a:gd name="T11" fmla="*/ 104 h 429"/>
                <a:gd name="T12" fmla="*/ 187 w 371"/>
                <a:gd name="T13" fmla="*/ 0 h 429"/>
                <a:gd name="T14" fmla="*/ 89 w 371"/>
                <a:gd name="T15" fmla="*/ 103 h 429"/>
                <a:gd name="T16" fmla="*/ 137 w 371"/>
                <a:gd name="T17" fmla="*/ 121 h 429"/>
                <a:gd name="T18" fmla="*/ 44 w 371"/>
                <a:gd name="T19" fmla="*/ 184 h 429"/>
                <a:gd name="T20" fmla="*/ 125 w 371"/>
                <a:gd name="T21" fmla="*/ 207 h 429"/>
                <a:gd name="T22" fmla="*/ 18 w 371"/>
                <a:gd name="T23" fmla="*/ 288 h 429"/>
                <a:gd name="T24" fmla="*/ 110 w 371"/>
                <a:gd name="T25" fmla="*/ 304 h 429"/>
                <a:gd name="T26" fmla="*/ 0 w 371"/>
                <a:gd name="T27" fmla="*/ 397 h 429"/>
                <a:gd name="T28" fmla="*/ 186 w 371"/>
                <a:gd name="T29" fmla="*/ 429 h 429"/>
                <a:gd name="T30" fmla="*/ 371 w 371"/>
                <a:gd name="T31" fmla="*/ 397 h 429"/>
                <a:gd name="T32" fmla="*/ 261 w 371"/>
                <a:gd name="T33" fmla="*/ 304 h 4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71" h="429">
                  <a:moveTo>
                    <a:pt x="261" y="304"/>
                  </a:moveTo>
                  <a:cubicBezTo>
                    <a:pt x="289" y="305"/>
                    <a:pt x="332" y="302"/>
                    <a:pt x="353" y="288"/>
                  </a:cubicBezTo>
                  <a:cubicBezTo>
                    <a:pt x="312" y="272"/>
                    <a:pt x="268" y="235"/>
                    <a:pt x="246" y="207"/>
                  </a:cubicBezTo>
                  <a:cubicBezTo>
                    <a:pt x="281" y="203"/>
                    <a:pt x="299" y="203"/>
                    <a:pt x="327" y="184"/>
                  </a:cubicBezTo>
                  <a:cubicBezTo>
                    <a:pt x="289" y="176"/>
                    <a:pt x="248" y="141"/>
                    <a:pt x="233" y="120"/>
                  </a:cubicBezTo>
                  <a:cubicBezTo>
                    <a:pt x="253" y="114"/>
                    <a:pt x="254" y="113"/>
                    <a:pt x="272" y="104"/>
                  </a:cubicBezTo>
                  <a:cubicBezTo>
                    <a:pt x="226" y="78"/>
                    <a:pt x="195" y="34"/>
                    <a:pt x="187" y="0"/>
                  </a:cubicBezTo>
                  <a:cubicBezTo>
                    <a:pt x="168" y="54"/>
                    <a:pt x="140" y="84"/>
                    <a:pt x="89" y="103"/>
                  </a:cubicBezTo>
                  <a:cubicBezTo>
                    <a:pt x="105" y="113"/>
                    <a:pt x="119" y="118"/>
                    <a:pt x="137" y="121"/>
                  </a:cubicBezTo>
                  <a:cubicBezTo>
                    <a:pt x="122" y="142"/>
                    <a:pt x="82" y="176"/>
                    <a:pt x="44" y="184"/>
                  </a:cubicBezTo>
                  <a:cubicBezTo>
                    <a:pt x="72" y="203"/>
                    <a:pt x="90" y="203"/>
                    <a:pt x="125" y="207"/>
                  </a:cubicBezTo>
                  <a:cubicBezTo>
                    <a:pt x="103" y="235"/>
                    <a:pt x="59" y="272"/>
                    <a:pt x="18" y="288"/>
                  </a:cubicBezTo>
                  <a:cubicBezTo>
                    <a:pt x="39" y="302"/>
                    <a:pt x="82" y="305"/>
                    <a:pt x="110" y="304"/>
                  </a:cubicBezTo>
                  <a:cubicBezTo>
                    <a:pt x="95" y="333"/>
                    <a:pt x="31" y="383"/>
                    <a:pt x="0" y="397"/>
                  </a:cubicBezTo>
                  <a:cubicBezTo>
                    <a:pt x="66" y="426"/>
                    <a:pt x="133" y="429"/>
                    <a:pt x="186" y="429"/>
                  </a:cubicBezTo>
                  <a:cubicBezTo>
                    <a:pt x="239" y="429"/>
                    <a:pt x="305" y="426"/>
                    <a:pt x="371" y="397"/>
                  </a:cubicBezTo>
                  <a:cubicBezTo>
                    <a:pt x="340" y="383"/>
                    <a:pt x="276" y="333"/>
                    <a:pt x="261" y="304"/>
                  </a:cubicBezTo>
                  <a:close/>
                </a:path>
              </a:pathLst>
            </a:custGeom>
            <a:solidFill>
              <a:srgbClr val="6999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235075" y="6075363"/>
              <a:ext cx="111125" cy="509588"/>
            </a:xfrm>
            <a:custGeom>
              <a:avLst/>
              <a:gdLst>
                <a:gd name="T0" fmla="*/ 47 w 47"/>
                <a:gd name="T1" fmla="*/ 205 h 215"/>
                <a:gd name="T2" fmla="*/ 23 w 47"/>
                <a:gd name="T3" fmla="*/ 215 h 215"/>
                <a:gd name="T4" fmla="*/ 23 w 47"/>
                <a:gd name="T5" fmla="*/ 215 h 215"/>
                <a:gd name="T6" fmla="*/ 0 w 47"/>
                <a:gd name="T7" fmla="*/ 205 h 215"/>
                <a:gd name="T8" fmla="*/ 0 w 47"/>
                <a:gd name="T9" fmla="*/ 9 h 215"/>
                <a:gd name="T10" fmla="*/ 23 w 47"/>
                <a:gd name="T11" fmla="*/ 0 h 215"/>
                <a:gd name="T12" fmla="*/ 23 w 47"/>
                <a:gd name="T13" fmla="*/ 0 h 215"/>
                <a:gd name="T14" fmla="*/ 47 w 47"/>
                <a:gd name="T15" fmla="*/ 9 h 215"/>
                <a:gd name="T16" fmla="*/ 47 w 47"/>
                <a:gd name="T17" fmla="*/ 205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215">
                  <a:moveTo>
                    <a:pt x="47" y="205"/>
                  </a:moveTo>
                  <a:cubicBezTo>
                    <a:pt x="47" y="211"/>
                    <a:pt x="36" y="215"/>
                    <a:pt x="23" y="215"/>
                  </a:cubicBezTo>
                  <a:cubicBezTo>
                    <a:pt x="23" y="215"/>
                    <a:pt x="23" y="215"/>
                    <a:pt x="23" y="215"/>
                  </a:cubicBezTo>
                  <a:cubicBezTo>
                    <a:pt x="11" y="215"/>
                    <a:pt x="0" y="211"/>
                    <a:pt x="0" y="205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11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36" y="0"/>
                    <a:pt x="47" y="4"/>
                    <a:pt x="47" y="9"/>
                  </a:cubicBezTo>
                  <a:lnTo>
                    <a:pt x="47" y="205"/>
                  </a:lnTo>
                  <a:close/>
                </a:path>
              </a:pathLst>
            </a:custGeom>
            <a:solidFill>
              <a:srgbClr val="8DBD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85813" y="5159375"/>
              <a:ext cx="1008063" cy="1171575"/>
            </a:xfrm>
            <a:custGeom>
              <a:avLst/>
              <a:gdLst>
                <a:gd name="T0" fmla="*/ 300 w 427"/>
                <a:gd name="T1" fmla="*/ 351 h 495"/>
                <a:gd name="T2" fmla="*/ 407 w 427"/>
                <a:gd name="T3" fmla="*/ 332 h 495"/>
                <a:gd name="T4" fmla="*/ 284 w 427"/>
                <a:gd name="T5" fmla="*/ 239 h 495"/>
                <a:gd name="T6" fmla="*/ 377 w 427"/>
                <a:gd name="T7" fmla="*/ 212 h 495"/>
                <a:gd name="T8" fmla="*/ 269 w 427"/>
                <a:gd name="T9" fmla="*/ 139 h 495"/>
                <a:gd name="T10" fmla="*/ 313 w 427"/>
                <a:gd name="T11" fmla="*/ 120 h 495"/>
                <a:gd name="T12" fmla="*/ 215 w 427"/>
                <a:gd name="T13" fmla="*/ 0 h 495"/>
                <a:gd name="T14" fmla="*/ 102 w 427"/>
                <a:gd name="T15" fmla="*/ 119 h 495"/>
                <a:gd name="T16" fmla="*/ 157 w 427"/>
                <a:gd name="T17" fmla="*/ 140 h 495"/>
                <a:gd name="T18" fmla="*/ 50 w 427"/>
                <a:gd name="T19" fmla="*/ 212 h 495"/>
                <a:gd name="T20" fmla="*/ 143 w 427"/>
                <a:gd name="T21" fmla="*/ 239 h 495"/>
                <a:gd name="T22" fmla="*/ 20 w 427"/>
                <a:gd name="T23" fmla="*/ 332 h 495"/>
                <a:gd name="T24" fmla="*/ 127 w 427"/>
                <a:gd name="T25" fmla="*/ 351 h 495"/>
                <a:gd name="T26" fmla="*/ 0 w 427"/>
                <a:gd name="T27" fmla="*/ 458 h 495"/>
                <a:gd name="T28" fmla="*/ 214 w 427"/>
                <a:gd name="T29" fmla="*/ 495 h 495"/>
                <a:gd name="T30" fmla="*/ 427 w 427"/>
                <a:gd name="T31" fmla="*/ 458 h 495"/>
                <a:gd name="T32" fmla="*/ 300 w 427"/>
                <a:gd name="T33" fmla="*/ 351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7" h="495">
                  <a:moveTo>
                    <a:pt x="300" y="351"/>
                  </a:moveTo>
                  <a:cubicBezTo>
                    <a:pt x="333" y="352"/>
                    <a:pt x="382" y="348"/>
                    <a:pt x="407" y="332"/>
                  </a:cubicBezTo>
                  <a:cubicBezTo>
                    <a:pt x="360" y="314"/>
                    <a:pt x="309" y="271"/>
                    <a:pt x="284" y="239"/>
                  </a:cubicBezTo>
                  <a:cubicBezTo>
                    <a:pt x="324" y="234"/>
                    <a:pt x="344" y="234"/>
                    <a:pt x="377" y="212"/>
                  </a:cubicBezTo>
                  <a:cubicBezTo>
                    <a:pt x="333" y="203"/>
                    <a:pt x="286" y="162"/>
                    <a:pt x="269" y="139"/>
                  </a:cubicBezTo>
                  <a:cubicBezTo>
                    <a:pt x="292" y="132"/>
                    <a:pt x="293" y="131"/>
                    <a:pt x="313" y="120"/>
                  </a:cubicBezTo>
                  <a:cubicBezTo>
                    <a:pt x="261" y="90"/>
                    <a:pt x="225" y="39"/>
                    <a:pt x="215" y="0"/>
                  </a:cubicBezTo>
                  <a:cubicBezTo>
                    <a:pt x="194" y="62"/>
                    <a:pt x="161" y="97"/>
                    <a:pt x="102" y="119"/>
                  </a:cubicBezTo>
                  <a:cubicBezTo>
                    <a:pt x="121" y="131"/>
                    <a:pt x="137" y="136"/>
                    <a:pt x="157" y="140"/>
                  </a:cubicBezTo>
                  <a:cubicBezTo>
                    <a:pt x="140" y="164"/>
                    <a:pt x="94" y="203"/>
                    <a:pt x="50" y="212"/>
                  </a:cubicBezTo>
                  <a:cubicBezTo>
                    <a:pt x="82" y="234"/>
                    <a:pt x="103" y="234"/>
                    <a:pt x="143" y="239"/>
                  </a:cubicBezTo>
                  <a:cubicBezTo>
                    <a:pt x="118" y="271"/>
                    <a:pt x="67" y="314"/>
                    <a:pt x="20" y="332"/>
                  </a:cubicBezTo>
                  <a:cubicBezTo>
                    <a:pt x="45" y="348"/>
                    <a:pt x="94" y="352"/>
                    <a:pt x="127" y="351"/>
                  </a:cubicBezTo>
                  <a:cubicBezTo>
                    <a:pt x="110" y="385"/>
                    <a:pt x="35" y="442"/>
                    <a:pt x="0" y="458"/>
                  </a:cubicBezTo>
                  <a:cubicBezTo>
                    <a:pt x="76" y="491"/>
                    <a:pt x="153" y="495"/>
                    <a:pt x="214" y="495"/>
                  </a:cubicBezTo>
                  <a:cubicBezTo>
                    <a:pt x="276" y="495"/>
                    <a:pt x="351" y="491"/>
                    <a:pt x="427" y="458"/>
                  </a:cubicBezTo>
                  <a:cubicBezTo>
                    <a:pt x="392" y="442"/>
                    <a:pt x="317" y="385"/>
                    <a:pt x="300" y="351"/>
                  </a:cubicBezTo>
                  <a:close/>
                </a:path>
              </a:pathLst>
            </a:custGeom>
            <a:solidFill>
              <a:srgbClr val="8DBD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041525" y="6091238"/>
              <a:ext cx="85725" cy="395288"/>
            </a:xfrm>
            <a:custGeom>
              <a:avLst/>
              <a:gdLst>
                <a:gd name="T0" fmla="*/ 36 w 36"/>
                <a:gd name="T1" fmla="*/ 160 h 167"/>
                <a:gd name="T2" fmla="*/ 18 w 36"/>
                <a:gd name="T3" fmla="*/ 167 h 167"/>
                <a:gd name="T4" fmla="*/ 18 w 36"/>
                <a:gd name="T5" fmla="*/ 167 h 167"/>
                <a:gd name="T6" fmla="*/ 0 w 36"/>
                <a:gd name="T7" fmla="*/ 160 h 167"/>
                <a:gd name="T8" fmla="*/ 0 w 36"/>
                <a:gd name="T9" fmla="*/ 8 h 167"/>
                <a:gd name="T10" fmla="*/ 18 w 36"/>
                <a:gd name="T11" fmla="*/ 0 h 167"/>
                <a:gd name="T12" fmla="*/ 18 w 36"/>
                <a:gd name="T13" fmla="*/ 0 h 167"/>
                <a:gd name="T14" fmla="*/ 36 w 36"/>
                <a:gd name="T15" fmla="*/ 8 h 167"/>
                <a:gd name="T16" fmla="*/ 36 w 36"/>
                <a:gd name="T17" fmla="*/ 16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167">
                  <a:moveTo>
                    <a:pt x="36" y="160"/>
                  </a:moveTo>
                  <a:cubicBezTo>
                    <a:pt x="36" y="164"/>
                    <a:pt x="28" y="167"/>
                    <a:pt x="18" y="167"/>
                  </a:cubicBezTo>
                  <a:cubicBezTo>
                    <a:pt x="18" y="167"/>
                    <a:pt x="18" y="167"/>
                    <a:pt x="18" y="167"/>
                  </a:cubicBezTo>
                  <a:cubicBezTo>
                    <a:pt x="8" y="167"/>
                    <a:pt x="0" y="164"/>
                    <a:pt x="0" y="16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3"/>
                    <a:pt x="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8" y="0"/>
                    <a:pt x="36" y="3"/>
                    <a:pt x="36" y="8"/>
                  </a:cubicBezTo>
                  <a:lnTo>
                    <a:pt x="36" y="160"/>
                  </a:lnTo>
                  <a:close/>
                </a:path>
              </a:pathLst>
            </a:custGeom>
            <a:solidFill>
              <a:srgbClr val="4F85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692275" y="5383213"/>
              <a:ext cx="784225" cy="908050"/>
            </a:xfrm>
            <a:custGeom>
              <a:avLst/>
              <a:gdLst>
                <a:gd name="T0" fmla="*/ 233 w 332"/>
                <a:gd name="T1" fmla="*/ 272 h 383"/>
                <a:gd name="T2" fmla="*/ 316 w 332"/>
                <a:gd name="T3" fmla="*/ 257 h 383"/>
                <a:gd name="T4" fmla="*/ 220 w 332"/>
                <a:gd name="T5" fmla="*/ 185 h 383"/>
                <a:gd name="T6" fmla="*/ 292 w 332"/>
                <a:gd name="T7" fmla="*/ 164 h 383"/>
                <a:gd name="T8" fmla="*/ 209 w 332"/>
                <a:gd name="T9" fmla="*/ 107 h 383"/>
                <a:gd name="T10" fmla="*/ 243 w 332"/>
                <a:gd name="T11" fmla="*/ 93 h 383"/>
                <a:gd name="T12" fmla="*/ 167 w 332"/>
                <a:gd name="T13" fmla="*/ 0 h 383"/>
                <a:gd name="T14" fmla="*/ 80 w 332"/>
                <a:gd name="T15" fmla="*/ 92 h 383"/>
                <a:gd name="T16" fmla="*/ 122 w 332"/>
                <a:gd name="T17" fmla="*/ 108 h 383"/>
                <a:gd name="T18" fmla="*/ 40 w 332"/>
                <a:gd name="T19" fmla="*/ 164 h 383"/>
                <a:gd name="T20" fmla="*/ 112 w 332"/>
                <a:gd name="T21" fmla="*/ 185 h 383"/>
                <a:gd name="T22" fmla="*/ 16 w 332"/>
                <a:gd name="T23" fmla="*/ 257 h 383"/>
                <a:gd name="T24" fmla="*/ 99 w 332"/>
                <a:gd name="T25" fmla="*/ 272 h 383"/>
                <a:gd name="T26" fmla="*/ 0 w 332"/>
                <a:gd name="T27" fmla="*/ 354 h 383"/>
                <a:gd name="T28" fmla="*/ 167 w 332"/>
                <a:gd name="T29" fmla="*/ 383 h 383"/>
                <a:gd name="T30" fmla="*/ 332 w 332"/>
                <a:gd name="T31" fmla="*/ 354 h 383"/>
                <a:gd name="T32" fmla="*/ 233 w 332"/>
                <a:gd name="T33" fmla="*/ 272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32" h="383">
                  <a:moveTo>
                    <a:pt x="233" y="272"/>
                  </a:moveTo>
                  <a:cubicBezTo>
                    <a:pt x="258" y="272"/>
                    <a:pt x="297" y="270"/>
                    <a:pt x="316" y="257"/>
                  </a:cubicBezTo>
                  <a:cubicBezTo>
                    <a:pt x="279" y="243"/>
                    <a:pt x="240" y="210"/>
                    <a:pt x="220" y="185"/>
                  </a:cubicBezTo>
                  <a:cubicBezTo>
                    <a:pt x="252" y="181"/>
                    <a:pt x="267" y="181"/>
                    <a:pt x="292" y="164"/>
                  </a:cubicBezTo>
                  <a:cubicBezTo>
                    <a:pt x="258" y="158"/>
                    <a:pt x="222" y="126"/>
                    <a:pt x="209" y="107"/>
                  </a:cubicBezTo>
                  <a:cubicBezTo>
                    <a:pt x="226" y="102"/>
                    <a:pt x="227" y="101"/>
                    <a:pt x="243" y="93"/>
                  </a:cubicBezTo>
                  <a:cubicBezTo>
                    <a:pt x="202" y="70"/>
                    <a:pt x="175" y="30"/>
                    <a:pt x="167" y="0"/>
                  </a:cubicBezTo>
                  <a:cubicBezTo>
                    <a:pt x="151" y="48"/>
                    <a:pt x="126" y="75"/>
                    <a:pt x="80" y="92"/>
                  </a:cubicBezTo>
                  <a:cubicBezTo>
                    <a:pt x="94" y="101"/>
                    <a:pt x="107" y="105"/>
                    <a:pt x="122" y="108"/>
                  </a:cubicBezTo>
                  <a:cubicBezTo>
                    <a:pt x="109" y="127"/>
                    <a:pt x="74" y="158"/>
                    <a:pt x="40" y="164"/>
                  </a:cubicBezTo>
                  <a:cubicBezTo>
                    <a:pt x="65" y="181"/>
                    <a:pt x="80" y="181"/>
                    <a:pt x="112" y="185"/>
                  </a:cubicBezTo>
                  <a:cubicBezTo>
                    <a:pt x="92" y="210"/>
                    <a:pt x="53" y="243"/>
                    <a:pt x="16" y="257"/>
                  </a:cubicBezTo>
                  <a:cubicBezTo>
                    <a:pt x="35" y="270"/>
                    <a:pt x="73" y="272"/>
                    <a:pt x="99" y="272"/>
                  </a:cubicBezTo>
                  <a:cubicBezTo>
                    <a:pt x="86" y="298"/>
                    <a:pt x="28" y="342"/>
                    <a:pt x="0" y="354"/>
                  </a:cubicBezTo>
                  <a:cubicBezTo>
                    <a:pt x="59" y="380"/>
                    <a:pt x="119" y="383"/>
                    <a:pt x="167" y="383"/>
                  </a:cubicBezTo>
                  <a:cubicBezTo>
                    <a:pt x="214" y="383"/>
                    <a:pt x="273" y="380"/>
                    <a:pt x="332" y="354"/>
                  </a:cubicBezTo>
                  <a:cubicBezTo>
                    <a:pt x="304" y="342"/>
                    <a:pt x="246" y="298"/>
                    <a:pt x="233" y="272"/>
                  </a:cubicBezTo>
                  <a:close/>
                </a:path>
              </a:pathLst>
            </a:custGeom>
            <a:solidFill>
              <a:srgbClr val="4F85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427288" y="6056313"/>
              <a:ext cx="111125" cy="514350"/>
            </a:xfrm>
            <a:custGeom>
              <a:avLst/>
              <a:gdLst>
                <a:gd name="T0" fmla="*/ 47 w 47"/>
                <a:gd name="T1" fmla="*/ 208 h 217"/>
                <a:gd name="T2" fmla="*/ 24 w 47"/>
                <a:gd name="T3" fmla="*/ 217 h 217"/>
                <a:gd name="T4" fmla="*/ 24 w 47"/>
                <a:gd name="T5" fmla="*/ 217 h 217"/>
                <a:gd name="T6" fmla="*/ 0 w 47"/>
                <a:gd name="T7" fmla="*/ 208 h 217"/>
                <a:gd name="T8" fmla="*/ 0 w 47"/>
                <a:gd name="T9" fmla="*/ 9 h 217"/>
                <a:gd name="T10" fmla="*/ 24 w 47"/>
                <a:gd name="T11" fmla="*/ 0 h 217"/>
                <a:gd name="T12" fmla="*/ 24 w 47"/>
                <a:gd name="T13" fmla="*/ 0 h 217"/>
                <a:gd name="T14" fmla="*/ 47 w 47"/>
                <a:gd name="T15" fmla="*/ 9 h 217"/>
                <a:gd name="T16" fmla="*/ 47 w 47"/>
                <a:gd name="T17" fmla="*/ 208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217">
                  <a:moveTo>
                    <a:pt x="47" y="208"/>
                  </a:moveTo>
                  <a:cubicBezTo>
                    <a:pt x="47" y="213"/>
                    <a:pt x="37" y="217"/>
                    <a:pt x="24" y="217"/>
                  </a:cubicBezTo>
                  <a:cubicBezTo>
                    <a:pt x="24" y="217"/>
                    <a:pt x="24" y="217"/>
                    <a:pt x="24" y="217"/>
                  </a:cubicBezTo>
                  <a:cubicBezTo>
                    <a:pt x="11" y="217"/>
                    <a:pt x="0" y="213"/>
                    <a:pt x="0" y="208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11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37" y="0"/>
                    <a:pt x="47" y="4"/>
                    <a:pt x="47" y="9"/>
                  </a:cubicBezTo>
                  <a:lnTo>
                    <a:pt x="47" y="208"/>
                  </a:lnTo>
                  <a:close/>
                </a:path>
              </a:pathLst>
            </a:custGeom>
            <a:solidFill>
              <a:srgbClr val="6999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973263" y="5132388"/>
              <a:ext cx="1020763" cy="1184275"/>
            </a:xfrm>
            <a:custGeom>
              <a:avLst/>
              <a:gdLst>
                <a:gd name="T0" fmla="*/ 304 w 432"/>
                <a:gd name="T1" fmla="*/ 354 h 500"/>
                <a:gd name="T2" fmla="*/ 411 w 432"/>
                <a:gd name="T3" fmla="*/ 335 h 500"/>
                <a:gd name="T4" fmla="*/ 287 w 432"/>
                <a:gd name="T5" fmla="*/ 241 h 500"/>
                <a:gd name="T6" fmla="*/ 381 w 432"/>
                <a:gd name="T7" fmla="*/ 213 h 500"/>
                <a:gd name="T8" fmla="*/ 272 w 432"/>
                <a:gd name="T9" fmla="*/ 139 h 500"/>
                <a:gd name="T10" fmla="*/ 316 w 432"/>
                <a:gd name="T11" fmla="*/ 120 h 500"/>
                <a:gd name="T12" fmla="*/ 217 w 432"/>
                <a:gd name="T13" fmla="*/ 0 h 500"/>
                <a:gd name="T14" fmla="*/ 104 w 432"/>
                <a:gd name="T15" fmla="*/ 119 h 500"/>
                <a:gd name="T16" fmla="*/ 159 w 432"/>
                <a:gd name="T17" fmla="*/ 141 h 500"/>
                <a:gd name="T18" fmla="*/ 51 w 432"/>
                <a:gd name="T19" fmla="*/ 213 h 500"/>
                <a:gd name="T20" fmla="*/ 145 w 432"/>
                <a:gd name="T21" fmla="*/ 241 h 500"/>
                <a:gd name="T22" fmla="*/ 20 w 432"/>
                <a:gd name="T23" fmla="*/ 335 h 500"/>
                <a:gd name="T24" fmla="*/ 128 w 432"/>
                <a:gd name="T25" fmla="*/ 354 h 500"/>
                <a:gd name="T26" fmla="*/ 0 w 432"/>
                <a:gd name="T27" fmla="*/ 461 h 500"/>
                <a:gd name="T28" fmla="*/ 217 w 432"/>
                <a:gd name="T29" fmla="*/ 500 h 500"/>
                <a:gd name="T30" fmla="*/ 432 w 432"/>
                <a:gd name="T31" fmla="*/ 461 h 500"/>
                <a:gd name="T32" fmla="*/ 304 w 432"/>
                <a:gd name="T33" fmla="*/ 354 h 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32" h="500">
                  <a:moveTo>
                    <a:pt x="304" y="354"/>
                  </a:moveTo>
                  <a:cubicBezTo>
                    <a:pt x="337" y="355"/>
                    <a:pt x="386" y="351"/>
                    <a:pt x="411" y="335"/>
                  </a:cubicBezTo>
                  <a:cubicBezTo>
                    <a:pt x="364" y="316"/>
                    <a:pt x="312" y="273"/>
                    <a:pt x="287" y="241"/>
                  </a:cubicBezTo>
                  <a:cubicBezTo>
                    <a:pt x="328" y="236"/>
                    <a:pt x="348" y="236"/>
                    <a:pt x="381" y="213"/>
                  </a:cubicBezTo>
                  <a:cubicBezTo>
                    <a:pt x="336" y="205"/>
                    <a:pt x="289" y="163"/>
                    <a:pt x="272" y="139"/>
                  </a:cubicBezTo>
                  <a:cubicBezTo>
                    <a:pt x="295" y="133"/>
                    <a:pt x="296" y="131"/>
                    <a:pt x="316" y="120"/>
                  </a:cubicBezTo>
                  <a:cubicBezTo>
                    <a:pt x="264" y="91"/>
                    <a:pt x="227" y="39"/>
                    <a:pt x="217" y="0"/>
                  </a:cubicBezTo>
                  <a:cubicBezTo>
                    <a:pt x="196" y="62"/>
                    <a:pt x="163" y="97"/>
                    <a:pt x="104" y="119"/>
                  </a:cubicBezTo>
                  <a:cubicBezTo>
                    <a:pt x="123" y="131"/>
                    <a:pt x="139" y="137"/>
                    <a:pt x="159" y="141"/>
                  </a:cubicBezTo>
                  <a:cubicBezTo>
                    <a:pt x="142" y="165"/>
                    <a:pt x="96" y="205"/>
                    <a:pt x="51" y="213"/>
                  </a:cubicBezTo>
                  <a:cubicBezTo>
                    <a:pt x="84" y="236"/>
                    <a:pt x="104" y="236"/>
                    <a:pt x="145" y="241"/>
                  </a:cubicBezTo>
                  <a:cubicBezTo>
                    <a:pt x="120" y="273"/>
                    <a:pt x="68" y="316"/>
                    <a:pt x="20" y="335"/>
                  </a:cubicBezTo>
                  <a:cubicBezTo>
                    <a:pt x="45" y="351"/>
                    <a:pt x="95" y="355"/>
                    <a:pt x="128" y="354"/>
                  </a:cubicBezTo>
                  <a:cubicBezTo>
                    <a:pt x="111" y="388"/>
                    <a:pt x="36" y="446"/>
                    <a:pt x="0" y="461"/>
                  </a:cubicBezTo>
                  <a:cubicBezTo>
                    <a:pt x="77" y="496"/>
                    <a:pt x="155" y="500"/>
                    <a:pt x="217" y="500"/>
                  </a:cubicBezTo>
                  <a:cubicBezTo>
                    <a:pt x="279" y="500"/>
                    <a:pt x="355" y="496"/>
                    <a:pt x="432" y="461"/>
                  </a:cubicBezTo>
                  <a:cubicBezTo>
                    <a:pt x="396" y="446"/>
                    <a:pt x="321" y="388"/>
                    <a:pt x="304" y="354"/>
                  </a:cubicBezTo>
                  <a:close/>
                </a:path>
              </a:pathLst>
            </a:custGeom>
            <a:solidFill>
              <a:srgbClr val="6999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373438" y="6137275"/>
              <a:ext cx="96838" cy="439738"/>
            </a:xfrm>
            <a:custGeom>
              <a:avLst/>
              <a:gdLst>
                <a:gd name="T0" fmla="*/ 41 w 41"/>
                <a:gd name="T1" fmla="*/ 178 h 186"/>
                <a:gd name="T2" fmla="*/ 21 w 41"/>
                <a:gd name="T3" fmla="*/ 186 h 186"/>
                <a:gd name="T4" fmla="*/ 21 w 41"/>
                <a:gd name="T5" fmla="*/ 186 h 186"/>
                <a:gd name="T6" fmla="*/ 0 w 41"/>
                <a:gd name="T7" fmla="*/ 178 h 186"/>
                <a:gd name="T8" fmla="*/ 0 w 41"/>
                <a:gd name="T9" fmla="*/ 8 h 186"/>
                <a:gd name="T10" fmla="*/ 21 w 41"/>
                <a:gd name="T11" fmla="*/ 0 h 186"/>
                <a:gd name="T12" fmla="*/ 21 w 41"/>
                <a:gd name="T13" fmla="*/ 0 h 186"/>
                <a:gd name="T14" fmla="*/ 41 w 41"/>
                <a:gd name="T15" fmla="*/ 8 h 186"/>
                <a:gd name="T16" fmla="*/ 41 w 41"/>
                <a:gd name="T17" fmla="*/ 17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186">
                  <a:moveTo>
                    <a:pt x="41" y="178"/>
                  </a:moveTo>
                  <a:cubicBezTo>
                    <a:pt x="41" y="183"/>
                    <a:pt x="32" y="186"/>
                    <a:pt x="21" y="186"/>
                  </a:cubicBezTo>
                  <a:cubicBezTo>
                    <a:pt x="21" y="186"/>
                    <a:pt x="21" y="186"/>
                    <a:pt x="21" y="186"/>
                  </a:cubicBezTo>
                  <a:cubicBezTo>
                    <a:pt x="9" y="186"/>
                    <a:pt x="0" y="183"/>
                    <a:pt x="0" y="17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3"/>
                    <a:pt x="9" y="0"/>
                    <a:pt x="21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32" y="0"/>
                    <a:pt x="41" y="3"/>
                    <a:pt x="41" y="8"/>
                  </a:cubicBezTo>
                  <a:lnTo>
                    <a:pt x="41" y="178"/>
                  </a:lnTo>
                  <a:close/>
                </a:path>
              </a:pathLst>
            </a:custGeom>
            <a:solidFill>
              <a:srgbClr val="6999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984500" y="5346700"/>
              <a:ext cx="876300" cy="1012825"/>
            </a:xfrm>
            <a:custGeom>
              <a:avLst/>
              <a:gdLst>
                <a:gd name="T0" fmla="*/ 261 w 371"/>
                <a:gd name="T1" fmla="*/ 303 h 428"/>
                <a:gd name="T2" fmla="*/ 353 w 371"/>
                <a:gd name="T3" fmla="*/ 287 h 428"/>
                <a:gd name="T4" fmla="*/ 246 w 371"/>
                <a:gd name="T5" fmla="*/ 206 h 428"/>
                <a:gd name="T6" fmla="*/ 327 w 371"/>
                <a:gd name="T7" fmla="*/ 183 h 428"/>
                <a:gd name="T8" fmla="*/ 233 w 371"/>
                <a:gd name="T9" fmla="*/ 119 h 428"/>
                <a:gd name="T10" fmla="*/ 272 w 371"/>
                <a:gd name="T11" fmla="*/ 103 h 428"/>
                <a:gd name="T12" fmla="*/ 187 w 371"/>
                <a:gd name="T13" fmla="*/ 0 h 428"/>
                <a:gd name="T14" fmla="*/ 89 w 371"/>
                <a:gd name="T15" fmla="*/ 102 h 428"/>
                <a:gd name="T16" fmla="*/ 137 w 371"/>
                <a:gd name="T17" fmla="*/ 120 h 428"/>
                <a:gd name="T18" fmla="*/ 44 w 371"/>
                <a:gd name="T19" fmla="*/ 183 h 428"/>
                <a:gd name="T20" fmla="*/ 125 w 371"/>
                <a:gd name="T21" fmla="*/ 206 h 428"/>
                <a:gd name="T22" fmla="*/ 18 w 371"/>
                <a:gd name="T23" fmla="*/ 287 h 428"/>
                <a:gd name="T24" fmla="*/ 110 w 371"/>
                <a:gd name="T25" fmla="*/ 303 h 428"/>
                <a:gd name="T26" fmla="*/ 0 w 371"/>
                <a:gd name="T27" fmla="*/ 395 h 428"/>
                <a:gd name="T28" fmla="*/ 186 w 371"/>
                <a:gd name="T29" fmla="*/ 428 h 428"/>
                <a:gd name="T30" fmla="*/ 371 w 371"/>
                <a:gd name="T31" fmla="*/ 395 h 428"/>
                <a:gd name="T32" fmla="*/ 261 w 371"/>
                <a:gd name="T33" fmla="*/ 303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71" h="428">
                  <a:moveTo>
                    <a:pt x="261" y="303"/>
                  </a:moveTo>
                  <a:cubicBezTo>
                    <a:pt x="289" y="304"/>
                    <a:pt x="332" y="301"/>
                    <a:pt x="353" y="287"/>
                  </a:cubicBezTo>
                  <a:cubicBezTo>
                    <a:pt x="312" y="271"/>
                    <a:pt x="268" y="234"/>
                    <a:pt x="246" y="206"/>
                  </a:cubicBezTo>
                  <a:cubicBezTo>
                    <a:pt x="281" y="202"/>
                    <a:pt x="299" y="202"/>
                    <a:pt x="327" y="183"/>
                  </a:cubicBezTo>
                  <a:cubicBezTo>
                    <a:pt x="289" y="175"/>
                    <a:pt x="248" y="140"/>
                    <a:pt x="233" y="119"/>
                  </a:cubicBezTo>
                  <a:cubicBezTo>
                    <a:pt x="253" y="113"/>
                    <a:pt x="254" y="112"/>
                    <a:pt x="272" y="103"/>
                  </a:cubicBezTo>
                  <a:cubicBezTo>
                    <a:pt x="226" y="77"/>
                    <a:pt x="195" y="33"/>
                    <a:pt x="187" y="0"/>
                  </a:cubicBezTo>
                  <a:cubicBezTo>
                    <a:pt x="168" y="53"/>
                    <a:pt x="140" y="83"/>
                    <a:pt x="89" y="102"/>
                  </a:cubicBezTo>
                  <a:cubicBezTo>
                    <a:pt x="106" y="112"/>
                    <a:pt x="119" y="117"/>
                    <a:pt x="137" y="120"/>
                  </a:cubicBezTo>
                  <a:cubicBezTo>
                    <a:pt x="122" y="141"/>
                    <a:pt x="82" y="175"/>
                    <a:pt x="44" y="183"/>
                  </a:cubicBezTo>
                  <a:cubicBezTo>
                    <a:pt x="72" y="202"/>
                    <a:pt x="90" y="202"/>
                    <a:pt x="125" y="206"/>
                  </a:cubicBezTo>
                  <a:cubicBezTo>
                    <a:pt x="103" y="234"/>
                    <a:pt x="59" y="271"/>
                    <a:pt x="18" y="287"/>
                  </a:cubicBezTo>
                  <a:cubicBezTo>
                    <a:pt x="39" y="301"/>
                    <a:pt x="82" y="304"/>
                    <a:pt x="110" y="303"/>
                  </a:cubicBezTo>
                  <a:cubicBezTo>
                    <a:pt x="96" y="332"/>
                    <a:pt x="31" y="382"/>
                    <a:pt x="0" y="395"/>
                  </a:cubicBezTo>
                  <a:cubicBezTo>
                    <a:pt x="66" y="425"/>
                    <a:pt x="133" y="428"/>
                    <a:pt x="186" y="428"/>
                  </a:cubicBezTo>
                  <a:cubicBezTo>
                    <a:pt x="239" y="428"/>
                    <a:pt x="305" y="425"/>
                    <a:pt x="371" y="395"/>
                  </a:cubicBezTo>
                  <a:cubicBezTo>
                    <a:pt x="340" y="382"/>
                    <a:pt x="275" y="332"/>
                    <a:pt x="261" y="303"/>
                  </a:cubicBezTo>
                  <a:close/>
                </a:path>
              </a:pathLst>
            </a:custGeom>
            <a:solidFill>
              <a:srgbClr val="6999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936875" y="6122988"/>
              <a:ext cx="101600" cy="471488"/>
            </a:xfrm>
            <a:custGeom>
              <a:avLst/>
              <a:gdLst>
                <a:gd name="T0" fmla="*/ 43 w 43"/>
                <a:gd name="T1" fmla="*/ 190 h 199"/>
                <a:gd name="T2" fmla="*/ 22 w 43"/>
                <a:gd name="T3" fmla="*/ 199 h 199"/>
                <a:gd name="T4" fmla="*/ 22 w 43"/>
                <a:gd name="T5" fmla="*/ 199 h 199"/>
                <a:gd name="T6" fmla="*/ 0 w 43"/>
                <a:gd name="T7" fmla="*/ 190 h 199"/>
                <a:gd name="T8" fmla="*/ 0 w 43"/>
                <a:gd name="T9" fmla="*/ 9 h 199"/>
                <a:gd name="T10" fmla="*/ 22 w 43"/>
                <a:gd name="T11" fmla="*/ 0 h 199"/>
                <a:gd name="T12" fmla="*/ 22 w 43"/>
                <a:gd name="T13" fmla="*/ 0 h 199"/>
                <a:gd name="T14" fmla="*/ 43 w 43"/>
                <a:gd name="T15" fmla="*/ 9 h 199"/>
                <a:gd name="T16" fmla="*/ 43 w 43"/>
                <a:gd name="T17" fmla="*/ 19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" h="199">
                  <a:moveTo>
                    <a:pt x="43" y="190"/>
                  </a:moveTo>
                  <a:cubicBezTo>
                    <a:pt x="43" y="195"/>
                    <a:pt x="34" y="199"/>
                    <a:pt x="22" y="199"/>
                  </a:cubicBezTo>
                  <a:cubicBezTo>
                    <a:pt x="22" y="199"/>
                    <a:pt x="22" y="199"/>
                    <a:pt x="22" y="199"/>
                  </a:cubicBezTo>
                  <a:cubicBezTo>
                    <a:pt x="10" y="199"/>
                    <a:pt x="0" y="195"/>
                    <a:pt x="0" y="19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10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34" y="0"/>
                    <a:pt x="43" y="4"/>
                    <a:pt x="43" y="9"/>
                  </a:cubicBezTo>
                  <a:lnTo>
                    <a:pt x="43" y="190"/>
                  </a:lnTo>
                  <a:close/>
                </a:path>
              </a:pathLst>
            </a:custGeom>
            <a:solidFill>
              <a:srgbClr val="8DBD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2520950" y="5276850"/>
              <a:ext cx="933450" cy="1084263"/>
            </a:xfrm>
            <a:custGeom>
              <a:avLst/>
              <a:gdLst>
                <a:gd name="T0" fmla="*/ 278 w 395"/>
                <a:gd name="T1" fmla="*/ 324 h 458"/>
                <a:gd name="T2" fmla="*/ 377 w 395"/>
                <a:gd name="T3" fmla="*/ 307 h 458"/>
                <a:gd name="T4" fmla="*/ 262 w 395"/>
                <a:gd name="T5" fmla="*/ 221 h 458"/>
                <a:gd name="T6" fmla="*/ 348 w 395"/>
                <a:gd name="T7" fmla="*/ 196 h 458"/>
                <a:gd name="T8" fmla="*/ 249 w 395"/>
                <a:gd name="T9" fmla="*/ 128 h 458"/>
                <a:gd name="T10" fmla="*/ 290 w 395"/>
                <a:gd name="T11" fmla="*/ 111 h 458"/>
                <a:gd name="T12" fmla="*/ 199 w 395"/>
                <a:gd name="T13" fmla="*/ 0 h 458"/>
                <a:gd name="T14" fmla="*/ 95 w 395"/>
                <a:gd name="T15" fmla="*/ 109 h 458"/>
                <a:gd name="T16" fmla="*/ 146 w 395"/>
                <a:gd name="T17" fmla="*/ 129 h 458"/>
                <a:gd name="T18" fmla="*/ 47 w 395"/>
                <a:gd name="T19" fmla="*/ 196 h 458"/>
                <a:gd name="T20" fmla="*/ 133 w 395"/>
                <a:gd name="T21" fmla="*/ 221 h 458"/>
                <a:gd name="T22" fmla="*/ 19 w 395"/>
                <a:gd name="T23" fmla="*/ 307 h 458"/>
                <a:gd name="T24" fmla="*/ 117 w 395"/>
                <a:gd name="T25" fmla="*/ 324 h 458"/>
                <a:gd name="T26" fmla="*/ 0 w 395"/>
                <a:gd name="T27" fmla="*/ 423 h 458"/>
                <a:gd name="T28" fmla="*/ 198 w 395"/>
                <a:gd name="T29" fmla="*/ 458 h 458"/>
                <a:gd name="T30" fmla="*/ 395 w 395"/>
                <a:gd name="T31" fmla="*/ 423 h 458"/>
                <a:gd name="T32" fmla="*/ 278 w 395"/>
                <a:gd name="T33" fmla="*/ 324 h 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95" h="458">
                  <a:moveTo>
                    <a:pt x="278" y="324"/>
                  </a:moveTo>
                  <a:cubicBezTo>
                    <a:pt x="308" y="325"/>
                    <a:pt x="354" y="322"/>
                    <a:pt x="377" y="307"/>
                  </a:cubicBezTo>
                  <a:cubicBezTo>
                    <a:pt x="333" y="290"/>
                    <a:pt x="285" y="251"/>
                    <a:pt x="262" y="221"/>
                  </a:cubicBezTo>
                  <a:cubicBezTo>
                    <a:pt x="300" y="216"/>
                    <a:pt x="319" y="216"/>
                    <a:pt x="348" y="196"/>
                  </a:cubicBezTo>
                  <a:cubicBezTo>
                    <a:pt x="308" y="188"/>
                    <a:pt x="264" y="150"/>
                    <a:pt x="249" y="128"/>
                  </a:cubicBezTo>
                  <a:cubicBezTo>
                    <a:pt x="270" y="122"/>
                    <a:pt x="271" y="121"/>
                    <a:pt x="290" y="111"/>
                  </a:cubicBezTo>
                  <a:cubicBezTo>
                    <a:pt x="241" y="83"/>
                    <a:pt x="208" y="36"/>
                    <a:pt x="199" y="0"/>
                  </a:cubicBezTo>
                  <a:cubicBezTo>
                    <a:pt x="179" y="57"/>
                    <a:pt x="149" y="90"/>
                    <a:pt x="95" y="109"/>
                  </a:cubicBezTo>
                  <a:cubicBezTo>
                    <a:pt x="112" y="121"/>
                    <a:pt x="127" y="126"/>
                    <a:pt x="146" y="129"/>
                  </a:cubicBezTo>
                  <a:cubicBezTo>
                    <a:pt x="130" y="151"/>
                    <a:pt x="88" y="188"/>
                    <a:pt x="47" y="196"/>
                  </a:cubicBezTo>
                  <a:cubicBezTo>
                    <a:pt x="77" y="216"/>
                    <a:pt x="95" y="216"/>
                    <a:pt x="133" y="221"/>
                  </a:cubicBezTo>
                  <a:cubicBezTo>
                    <a:pt x="110" y="251"/>
                    <a:pt x="62" y="290"/>
                    <a:pt x="19" y="307"/>
                  </a:cubicBezTo>
                  <a:cubicBezTo>
                    <a:pt x="42" y="322"/>
                    <a:pt x="87" y="325"/>
                    <a:pt x="117" y="324"/>
                  </a:cubicBezTo>
                  <a:cubicBezTo>
                    <a:pt x="102" y="355"/>
                    <a:pt x="33" y="409"/>
                    <a:pt x="0" y="423"/>
                  </a:cubicBezTo>
                  <a:cubicBezTo>
                    <a:pt x="70" y="454"/>
                    <a:pt x="142" y="458"/>
                    <a:pt x="198" y="458"/>
                  </a:cubicBezTo>
                  <a:cubicBezTo>
                    <a:pt x="255" y="458"/>
                    <a:pt x="325" y="454"/>
                    <a:pt x="395" y="423"/>
                  </a:cubicBezTo>
                  <a:cubicBezTo>
                    <a:pt x="362" y="409"/>
                    <a:pt x="294" y="355"/>
                    <a:pt x="278" y="324"/>
                  </a:cubicBezTo>
                  <a:close/>
                </a:path>
              </a:pathLst>
            </a:custGeom>
            <a:solidFill>
              <a:srgbClr val="8DBD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814763" y="6056313"/>
              <a:ext cx="111125" cy="514350"/>
            </a:xfrm>
            <a:custGeom>
              <a:avLst/>
              <a:gdLst>
                <a:gd name="T0" fmla="*/ 47 w 47"/>
                <a:gd name="T1" fmla="*/ 208 h 217"/>
                <a:gd name="T2" fmla="*/ 24 w 47"/>
                <a:gd name="T3" fmla="*/ 217 h 217"/>
                <a:gd name="T4" fmla="*/ 24 w 47"/>
                <a:gd name="T5" fmla="*/ 217 h 217"/>
                <a:gd name="T6" fmla="*/ 0 w 47"/>
                <a:gd name="T7" fmla="*/ 208 h 217"/>
                <a:gd name="T8" fmla="*/ 0 w 47"/>
                <a:gd name="T9" fmla="*/ 9 h 217"/>
                <a:gd name="T10" fmla="*/ 24 w 47"/>
                <a:gd name="T11" fmla="*/ 0 h 217"/>
                <a:gd name="T12" fmla="*/ 24 w 47"/>
                <a:gd name="T13" fmla="*/ 0 h 217"/>
                <a:gd name="T14" fmla="*/ 47 w 47"/>
                <a:gd name="T15" fmla="*/ 9 h 217"/>
                <a:gd name="T16" fmla="*/ 47 w 47"/>
                <a:gd name="T17" fmla="*/ 208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217">
                  <a:moveTo>
                    <a:pt x="47" y="208"/>
                  </a:moveTo>
                  <a:cubicBezTo>
                    <a:pt x="47" y="213"/>
                    <a:pt x="37" y="217"/>
                    <a:pt x="24" y="217"/>
                  </a:cubicBezTo>
                  <a:cubicBezTo>
                    <a:pt x="24" y="217"/>
                    <a:pt x="24" y="217"/>
                    <a:pt x="24" y="217"/>
                  </a:cubicBezTo>
                  <a:cubicBezTo>
                    <a:pt x="11" y="217"/>
                    <a:pt x="0" y="213"/>
                    <a:pt x="0" y="208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11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37" y="0"/>
                    <a:pt x="47" y="4"/>
                    <a:pt x="47" y="9"/>
                  </a:cubicBezTo>
                  <a:lnTo>
                    <a:pt x="47" y="208"/>
                  </a:lnTo>
                  <a:close/>
                </a:path>
              </a:pathLst>
            </a:custGeom>
            <a:solidFill>
              <a:srgbClr val="8DBD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362325" y="5132388"/>
              <a:ext cx="1019175" cy="1184275"/>
            </a:xfrm>
            <a:custGeom>
              <a:avLst/>
              <a:gdLst>
                <a:gd name="T0" fmla="*/ 304 w 432"/>
                <a:gd name="T1" fmla="*/ 354 h 500"/>
                <a:gd name="T2" fmla="*/ 412 w 432"/>
                <a:gd name="T3" fmla="*/ 335 h 500"/>
                <a:gd name="T4" fmla="*/ 287 w 432"/>
                <a:gd name="T5" fmla="*/ 241 h 500"/>
                <a:gd name="T6" fmla="*/ 381 w 432"/>
                <a:gd name="T7" fmla="*/ 213 h 500"/>
                <a:gd name="T8" fmla="*/ 272 w 432"/>
                <a:gd name="T9" fmla="*/ 139 h 500"/>
                <a:gd name="T10" fmla="*/ 316 w 432"/>
                <a:gd name="T11" fmla="*/ 120 h 500"/>
                <a:gd name="T12" fmla="*/ 217 w 432"/>
                <a:gd name="T13" fmla="*/ 0 h 500"/>
                <a:gd name="T14" fmla="*/ 104 w 432"/>
                <a:gd name="T15" fmla="*/ 119 h 500"/>
                <a:gd name="T16" fmla="*/ 159 w 432"/>
                <a:gd name="T17" fmla="*/ 141 h 500"/>
                <a:gd name="T18" fmla="*/ 51 w 432"/>
                <a:gd name="T19" fmla="*/ 213 h 500"/>
                <a:gd name="T20" fmla="*/ 145 w 432"/>
                <a:gd name="T21" fmla="*/ 241 h 500"/>
                <a:gd name="T22" fmla="*/ 20 w 432"/>
                <a:gd name="T23" fmla="*/ 335 h 500"/>
                <a:gd name="T24" fmla="*/ 128 w 432"/>
                <a:gd name="T25" fmla="*/ 354 h 500"/>
                <a:gd name="T26" fmla="*/ 0 w 432"/>
                <a:gd name="T27" fmla="*/ 461 h 500"/>
                <a:gd name="T28" fmla="*/ 217 w 432"/>
                <a:gd name="T29" fmla="*/ 500 h 500"/>
                <a:gd name="T30" fmla="*/ 432 w 432"/>
                <a:gd name="T31" fmla="*/ 461 h 500"/>
                <a:gd name="T32" fmla="*/ 304 w 432"/>
                <a:gd name="T33" fmla="*/ 354 h 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32" h="500">
                  <a:moveTo>
                    <a:pt x="304" y="354"/>
                  </a:moveTo>
                  <a:cubicBezTo>
                    <a:pt x="337" y="355"/>
                    <a:pt x="386" y="351"/>
                    <a:pt x="412" y="335"/>
                  </a:cubicBezTo>
                  <a:cubicBezTo>
                    <a:pt x="364" y="316"/>
                    <a:pt x="312" y="273"/>
                    <a:pt x="287" y="241"/>
                  </a:cubicBezTo>
                  <a:cubicBezTo>
                    <a:pt x="328" y="236"/>
                    <a:pt x="348" y="236"/>
                    <a:pt x="381" y="213"/>
                  </a:cubicBezTo>
                  <a:cubicBezTo>
                    <a:pt x="336" y="205"/>
                    <a:pt x="289" y="163"/>
                    <a:pt x="272" y="139"/>
                  </a:cubicBezTo>
                  <a:cubicBezTo>
                    <a:pt x="295" y="133"/>
                    <a:pt x="296" y="131"/>
                    <a:pt x="316" y="120"/>
                  </a:cubicBezTo>
                  <a:cubicBezTo>
                    <a:pt x="264" y="91"/>
                    <a:pt x="227" y="39"/>
                    <a:pt x="217" y="0"/>
                  </a:cubicBezTo>
                  <a:cubicBezTo>
                    <a:pt x="196" y="62"/>
                    <a:pt x="163" y="97"/>
                    <a:pt x="104" y="119"/>
                  </a:cubicBezTo>
                  <a:cubicBezTo>
                    <a:pt x="123" y="131"/>
                    <a:pt x="139" y="137"/>
                    <a:pt x="159" y="141"/>
                  </a:cubicBezTo>
                  <a:cubicBezTo>
                    <a:pt x="142" y="165"/>
                    <a:pt x="96" y="205"/>
                    <a:pt x="51" y="213"/>
                  </a:cubicBezTo>
                  <a:cubicBezTo>
                    <a:pt x="84" y="236"/>
                    <a:pt x="104" y="236"/>
                    <a:pt x="145" y="241"/>
                  </a:cubicBezTo>
                  <a:cubicBezTo>
                    <a:pt x="120" y="273"/>
                    <a:pt x="68" y="316"/>
                    <a:pt x="20" y="335"/>
                  </a:cubicBezTo>
                  <a:cubicBezTo>
                    <a:pt x="45" y="351"/>
                    <a:pt x="95" y="355"/>
                    <a:pt x="128" y="354"/>
                  </a:cubicBezTo>
                  <a:cubicBezTo>
                    <a:pt x="111" y="388"/>
                    <a:pt x="36" y="446"/>
                    <a:pt x="0" y="461"/>
                  </a:cubicBezTo>
                  <a:cubicBezTo>
                    <a:pt x="77" y="496"/>
                    <a:pt x="155" y="500"/>
                    <a:pt x="217" y="500"/>
                  </a:cubicBezTo>
                  <a:cubicBezTo>
                    <a:pt x="279" y="500"/>
                    <a:pt x="355" y="496"/>
                    <a:pt x="432" y="461"/>
                  </a:cubicBezTo>
                  <a:cubicBezTo>
                    <a:pt x="396" y="446"/>
                    <a:pt x="321" y="388"/>
                    <a:pt x="304" y="354"/>
                  </a:cubicBezTo>
                  <a:close/>
                </a:path>
              </a:pathLst>
            </a:custGeom>
            <a:solidFill>
              <a:srgbClr val="8DBD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360863" y="6137275"/>
              <a:ext cx="93663" cy="439738"/>
            </a:xfrm>
            <a:custGeom>
              <a:avLst/>
              <a:gdLst>
                <a:gd name="T0" fmla="*/ 40 w 40"/>
                <a:gd name="T1" fmla="*/ 178 h 186"/>
                <a:gd name="T2" fmla="*/ 20 w 40"/>
                <a:gd name="T3" fmla="*/ 186 h 186"/>
                <a:gd name="T4" fmla="*/ 20 w 40"/>
                <a:gd name="T5" fmla="*/ 186 h 186"/>
                <a:gd name="T6" fmla="*/ 0 w 40"/>
                <a:gd name="T7" fmla="*/ 178 h 186"/>
                <a:gd name="T8" fmla="*/ 0 w 40"/>
                <a:gd name="T9" fmla="*/ 8 h 186"/>
                <a:gd name="T10" fmla="*/ 20 w 40"/>
                <a:gd name="T11" fmla="*/ 0 h 186"/>
                <a:gd name="T12" fmla="*/ 20 w 40"/>
                <a:gd name="T13" fmla="*/ 0 h 186"/>
                <a:gd name="T14" fmla="*/ 40 w 40"/>
                <a:gd name="T15" fmla="*/ 8 h 186"/>
                <a:gd name="T16" fmla="*/ 40 w 40"/>
                <a:gd name="T17" fmla="*/ 17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" h="186">
                  <a:moveTo>
                    <a:pt x="40" y="178"/>
                  </a:moveTo>
                  <a:cubicBezTo>
                    <a:pt x="40" y="183"/>
                    <a:pt x="31" y="186"/>
                    <a:pt x="20" y="186"/>
                  </a:cubicBezTo>
                  <a:cubicBezTo>
                    <a:pt x="20" y="186"/>
                    <a:pt x="20" y="186"/>
                    <a:pt x="20" y="186"/>
                  </a:cubicBezTo>
                  <a:cubicBezTo>
                    <a:pt x="9" y="186"/>
                    <a:pt x="0" y="183"/>
                    <a:pt x="0" y="17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3"/>
                    <a:pt x="9" y="0"/>
                    <a:pt x="2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31" y="0"/>
                    <a:pt x="40" y="3"/>
                    <a:pt x="40" y="8"/>
                  </a:cubicBezTo>
                  <a:lnTo>
                    <a:pt x="40" y="178"/>
                  </a:lnTo>
                  <a:close/>
                </a:path>
              </a:pathLst>
            </a:custGeom>
            <a:solidFill>
              <a:srgbClr val="6999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970338" y="5346700"/>
              <a:ext cx="876300" cy="1012825"/>
            </a:xfrm>
            <a:custGeom>
              <a:avLst/>
              <a:gdLst>
                <a:gd name="T0" fmla="*/ 261 w 371"/>
                <a:gd name="T1" fmla="*/ 303 h 428"/>
                <a:gd name="T2" fmla="*/ 353 w 371"/>
                <a:gd name="T3" fmla="*/ 287 h 428"/>
                <a:gd name="T4" fmla="*/ 246 w 371"/>
                <a:gd name="T5" fmla="*/ 206 h 428"/>
                <a:gd name="T6" fmla="*/ 327 w 371"/>
                <a:gd name="T7" fmla="*/ 183 h 428"/>
                <a:gd name="T8" fmla="*/ 233 w 371"/>
                <a:gd name="T9" fmla="*/ 119 h 428"/>
                <a:gd name="T10" fmla="*/ 271 w 371"/>
                <a:gd name="T11" fmla="*/ 103 h 428"/>
                <a:gd name="T12" fmla="*/ 187 w 371"/>
                <a:gd name="T13" fmla="*/ 0 h 428"/>
                <a:gd name="T14" fmla="*/ 89 w 371"/>
                <a:gd name="T15" fmla="*/ 102 h 428"/>
                <a:gd name="T16" fmla="*/ 137 w 371"/>
                <a:gd name="T17" fmla="*/ 120 h 428"/>
                <a:gd name="T18" fmla="*/ 44 w 371"/>
                <a:gd name="T19" fmla="*/ 183 h 428"/>
                <a:gd name="T20" fmla="*/ 125 w 371"/>
                <a:gd name="T21" fmla="*/ 206 h 428"/>
                <a:gd name="T22" fmla="*/ 18 w 371"/>
                <a:gd name="T23" fmla="*/ 287 h 428"/>
                <a:gd name="T24" fmla="*/ 110 w 371"/>
                <a:gd name="T25" fmla="*/ 303 h 428"/>
                <a:gd name="T26" fmla="*/ 0 w 371"/>
                <a:gd name="T27" fmla="*/ 395 h 428"/>
                <a:gd name="T28" fmla="*/ 186 w 371"/>
                <a:gd name="T29" fmla="*/ 428 h 428"/>
                <a:gd name="T30" fmla="*/ 371 w 371"/>
                <a:gd name="T31" fmla="*/ 395 h 428"/>
                <a:gd name="T32" fmla="*/ 261 w 371"/>
                <a:gd name="T33" fmla="*/ 303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71" h="428">
                  <a:moveTo>
                    <a:pt x="261" y="303"/>
                  </a:moveTo>
                  <a:cubicBezTo>
                    <a:pt x="289" y="304"/>
                    <a:pt x="331" y="301"/>
                    <a:pt x="353" y="287"/>
                  </a:cubicBezTo>
                  <a:cubicBezTo>
                    <a:pt x="312" y="271"/>
                    <a:pt x="268" y="234"/>
                    <a:pt x="246" y="206"/>
                  </a:cubicBezTo>
                  <a:cubicBezTo>
                    <a:pt x="281" y="202"/>
                    <a:pt x="299" y="202"/>
                    <a:pt x="327" y="183"/>
                  </a:cubicBezTo>
                  <a:cubicBezTo>
                    <a:pt x="288" y="175"/>
                    <a:pt x="248" y="140"/>
                    <a:pt x="233" y="119"/>
                  </a:cubicBezTo>
                  <a:cubicBezTo>
                    <a:pt x="253" y="113"/>
                    <a:pt x="254" y="112"/>
                    <a:pt x="271" y="103"/>
                  </a:cubicBezTo>
                  <a:cubicBezTo>
                    <a:pt x="226" y="77"/>
                    <a:pt x="195" y="33"/>
                    <a:pt x="187" y="0"/>
                  </a:cubicBezTo>
                  <a:cubicBezTo>
                    <a:pt x="168" y="53"/>
                    <a:pt x="140" y="83"/>
                    <a:pt x="89" y="102"/>
                  </a:cubicBezTo>
                  <a:cubicBezTo>
                    <a:pt x="105" y="112"/>
                    <a:pt x="119" y="117"/>
                    <a:pt x="137" y="120"/>
                  </a:cubicBezTo>
                  <a:cubicBezTo>
                    <a:pt x="122" y="141"/>
                    <a:pt x="82" y="175"/>
                    <a:pt x="44" y="183"/>
                  </a:cubicBezTo>
                  <a:cubicBezTo>
                    <a:pt x="72" y="202"/>
                    <a:pt x="90" y="202"/>
                    <a:pt x="125" y="206"/>
                  </a:cubicBezTo>
                  <a:cubicBezTo>
                    <a:pt x="103" y="234"/>
                    <a:pt x="59" y="271"/>
                    <a:pt x="18" y="287"/>
                  </a:cubicBezTo>
                  <a:cubicBezTo>
                    <a:pt x="39" y="301"/>
                    <a:pt x="82" y="304"/>
                    <a:pt x="110" y="303"/>
                  </a:cubicBezTo>
                  <a:cubicBezTo>
                    <a:pt x="95" y="332"/>
                    <a:pt x="31" y="382"/>
                    <a:pt x="0" y="395"/>
                  </a:cubicBezTo>
                  <a:cubicBezTo>
                    <a:pt x="66" y="425"/>
                    <a:pt x="133" y="428"/>
                    <a:pt x="186" y="428"/>
                  </a:cubicBezTo>
                  <a:cubicBezTo>
                    <a:pt x="239" y="428"/>
                    <a:pt x="305" y="425"/>
                    <a:pt x="371" y="395"/>
                  </a:cubicBezTo>
                  <a:cubicBezTo>
                    <a:pt x="340" y="382"/>
                    <a:pt x="275" y="332"/>
                    <a:pt x="261" y="303"/>
                  </a:cubicBezTo>
                  <a:close/>
                </a:path>
              </a:pathLst>
            </a:custGeom>
            <a:solidFill>
              <a:srgbClr val="6999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895725" y="6230938"/>
              <a:ext cx="79375" cy="373063"/>
            </a:xfrm>
            <a:custGeom>
              <a:avLst/>
              <a:gdLst>
                <a:gd name="T0" fmla="*/ 34 w 34"/>
                <a:gd name="T1" fmla="*/ 150 h 157"/>
                <a:gd name="T2" fmla="*/ 17 w 34"/>
                <a:gd name="T3" fmla="*/ 157 h 157"/>
                <a:gd name="T4" fmla="*/ 17 w 34"/>
                <a:gd name="T5" fmla="*/ 157 h 157"/>
                <a:gd name="T6" fmla="*/ 0 w 34"/>
                <a:gd name="T7" fmla="*/ 150 h 157"/>
                <a:gd name="T8" fmla="*/ 0 w 34"/>
                <a:gd name="T9" fmla="*/ 7 h 157"/>
                <a:gd name="T10" fmla="*/ 17 w 34"/>
                <a:gd name="T11" fmla="*/ 0 h 157"/>
                <a:gd name="T12" fmla="*/ 17 w 34"/>
                <a:gd name="T13" fmla="*/ 0 h 157"/>
                <a:gd name="T14" fmla="*/ 34 w 34"/>
                <a:gd name="T15" fmla="*/ 7 h 157"/>
                <a:gd name="T16" fmla="*/ 34 w 34"/>
                <a:gd name="T17" fmla="*/ 15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157">
                  <a:moveTo>
                    <a:pt x="34" y="150"/>
                  </a:moveTo>
                  <a:cubicBezTo>
                    <a:pt x="34" y="154"/>
                    <a:pt x="26" y="157"/>
                    <a:pt x="17" y="157"/>
                  </a:cubicBezTo>
                  <a:cubicBezTo>
                    <a:pt x="17" y="157"/>
                    <a:pt x="17" y="157"/>
                    <a:pt x="17" y="157"/>
                  </a:cubicBezTo>
                  <a:cubicBezTo>
                    <a:pt x="7" y="157"/>
                    <a:pt x="0" y="154"/>
                    <a:pt x="0" y="15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26" y="0"/>
                    <a:pt x="34" y="3"/>
                    <a:pt x="34" y="7"/>
                  </a:cubicBezTo>
                  <a:lnTo>
                    <a:pt x="34" y="150"/>
                  </a:lnTo>
                  <a:close/>
                </a:path>
              </a:pathLst>
            </a:custGeom>
            <a:solidFill>
              <a:srgbClr val="8DBD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565525" y="5561013"/>
              <a:ext cx="738188" cy="857250"/>
            </a:xfrm>
            <a:custGeom>
              <a:avLst/>
              <a:gdLst>
                <a:gd name="T0" fmla="*/ 221 w 313"/>
                <a:gd name="T1" fmla="*/ 257 h 362"/>
                <a:gd name="T2" fmla="*/ 298 w 313"/>
                <a:gd name="T3" fmla="*/ 243 h 362"/>
                <a:gd name="T4" fmla="*/ 208 w 313"/>
                <a:gd name="T5" fmla="*/ 175 h 362"/>
                <a:gd name="T6" fmla="*/ 276 w 313"/>
                <a:gd name="T7" fmla="*/ 155 h 362"/>
                <a:gd name="T8" fmla="*/ 197 w 313"/>
                <a:gd name="T9" fmla="*/ 101 h 362"/>
                <a:gd name="T10" fmla="*/ 230 w 313"/>
                <a:gd name="T11" fmla="*/ 88 h 362"/>
                <a:gd name="T12" fmla="*/ 158 w 313"/>
                <a:gd name="T13" fmla="*/ 0 h 362"/>
                <a:gd name="T14" fmla="*/ 76 w 313"/>
                <a:gd name="T15" fmla="*/ 87 h 362"/>
                <a:gd name="T16" fmla="*/ 116 w 313"/>
                <a:gd name="T17" fmla="*/ 102 h 362"/>
                <a:gd name="T18" fmla="*/ 38 w 313"/>
                <a:gd name="T19" fmla="*/ 155 h 362"/>
                <a:gd name="T20" fmla="*/ 106 w 313"/>
                <a:gd name="T21" fmla="*/ 175 h 362"/>
                <a:gd name="T22" fmla="*/ 15 w 313"/>
                <a:gd name="T23" fmla="*/ 243 h 362"/>
                <a:gd name="T24" fmla="*/ 93 w 313"/>
                <a:gd name="T25" fmla="*/ 257 h 362"/>
                <a:gd name="T26" fmla="*/ 0 w 313"/>
                <a:gd name="T27" fmla="*/ 335 h 362"/>
                <a:gd name="T28" fmla="*/ 157 w 313"/>
                <a:gd name="T29" fmla="*/ 362 h 362"/>
                <a:gd name="T30" fmla="*/ 313 w 313"/>
                <a:gd name="T31" fmla="*/ 335 h 362"/>
                <a:gd name="T32" fmla="*/ 221 w 313"/>
                <a:gd name="T33" fmla="*/ 257 h 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13" h="362">
                  <a:moveTo>
                    <a:pt x="221" y="257"/>
                  </a:moveTo>
                  <a:cubicBezTo>
                    <a:pt x="244" y="257"/>
                    <a:pt x="280" y="255"/>
                    <a:pt x="298" y="243"/>
                  </a:cubicBezTo>
                  <a:cubicBezTo>
                    <a:pt x="264" y="229"/>
                    <a:pt x="226" y="199"/>
                    <a:pt x="208" y="175"/>
                  </a:cubicBezTo>
                  <a:cubicBezTo>
                    <a:pt x="238" y="171"/>
                    <a:pt x="253" y="171"/>
                    <a:pt x="276" y="155"/>
                  </a:cubicBezTo>
                  <a:cubicBezTo>
                    <a:pt x="244" y="149"/>
                    <a:pt x="210" y="119"/>
                    <a:pt x="197" y="101"/>
                  </a:cubicBezTo>
                  <a:cubicBezTo>
                    <a:pt x="214" y="97"/>
                    <a:pt x="215" y="96"/>
                    <a:pt x="230" y="88"/>
                  </a:cubicBezTo>
                  <a:cubicBezTo>
                    <a:pt x="191" y="66"/>
                    <a:pt x="165" y="29"/>
                    <a:pt x="158" y="0"/>
                  </a:cubicBezTo>
                  <a:cubicBezTo>
                    <a:pt x="142" y="45"/>
                    <a:pt x="119" y="71"/>
                    <a:pt x="76" y="87"/>
                  </a:cubicBezTo>
                  <a:cubicBezTo>
                    <a:pt x="89" y="96"/>
                    <a:pt x="101" y="99"/>
                    <a:pt x="116" y="102"/>
                  </a:cubicBezTo>
                  <a:cubicBezTo>
                    <a:pt x="103" y="120"/>
                    <a:pt x="70" y="149"/>
                    <a:pt x="38" y="155"/>
                  </a:cubicBezTo>
                  <a:cubicBezTo>
                    <a:pt x="61" y="171"/>
                    <a:pt x="76" y="171"/>
                    <a:pt x="106" y="175"/>
                  </a:cubicBezTo>
                  <a:cubicBezTo>
                    <a:pt x="87" y="199"/>
                    <a:pt x="50" y="229"/>
                    <a:pt x="15" y="243"/>
                  </a:cubicBezTo>
                  <a:cubicBezTo>
                    <a:pt x="33" y="255"/>
                    <a:pt x="69" y="257"/>
                    <a:pt x="93" y="257"/>
                  </a:cubicBezTo>
                  <a:cubicBezTo>
                    <a:pt x="81" y="281"/>
                    <a:pt x="27" y="324"/>
                    <a:pt x="0" y="335"/>
                  </a:cubicBezTo>
                  <a:cubicBezTo>
                    <a:pt x="56" y="359"/>
                    <a:pt x="113" y="362"/>
                    <a:pt x="157" y="362"/>
                  </a:cubicBezTo>
                  <a:cubicBezTo>
                    <a:pt x="202" y="362"/>
                    <a:pt x="258" y="359"/>
                    <a:pt x="313" y="335"/>
                  </a:cubicBezTo>
                  <a:cubicBezTo>
                    <a:pt x="287" y="324"/>
                    <a:pt x="233" y="281"/>
                    <a:pt x="221" y="257"/>
                  </a:cubicBezTo>
                  <a:close/>
                </a:path>
              </a:pathLst>
            </a:custGeom>
            <a:solidFill>
              <a:srgbClr val="8DBD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808538" y="6103938"/>
              <a:ext cx="106363" cy="487363"/>
            </a:xfrm>
            <a:custGeom>
              <a:avLst/>
              <a:gdLst>
                <a:gd name="T0" fmla="*/ 45 w 45"/>
                <a:gd name="T1" fmla="*/ 197 h 206"/>
                <a:gd name="T2" fmla="*/ 22 w 45"/>
                <a:gd name="T3" fmla="*/ 206 h 206"/>
                <a:gd name="T4" fmla="*/ 22 w 45"/>
                <a:gd name="T5" fmla="*/ 206 h 206"/>
                <a:gd name="T6" fmla="*/ 0 w 45"/>
                <a:gd name="T7" fmla="*/ 197 h 206"/>
                <a:gd name="T8" fmla="*/ 0 w 45"/>
                <a:gd name="T9" fmla="*/ 9 h 206"/>
                <a:gd name="T10" fmla="*/ 22 w 45"/>
                <a:gd name="T11" fmla="*/ 0 h 206"/>
                <a:gd name="T12" fmla="*/ 22 w 45"/>
                <a:gd name="T13" fmla="*/ 0 h 206"/>
                <a:gd name="T14" fmla="*/ 45 w 45"/>
                <a:gd name="T15" fmla="*/ 9 h 206"/>
                <a:gd name="T16" fmla="*/ 45 w 45"/>
                <a:gd name="T17" fmla="*/ 197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" h="206">
                  <a:moveTo>
                    <a:pt x="45" y="197"/>
                  </a:moveTo>
                  <a:cubicBezTo>
                    <a:pt x="45" y="202"/>
                    <a:pt x="35" y="206"/>
                    <a:pt x="22" y="206"/>
                  </a:cubicBezTo>
                  <a:cubicBezTo>
                    <a:pt x="22" y="206"/>
                    <a:pt x="22" y="206"/>
                    <a:pt x="22" y="206"/>
                  </a:cubicBezTo>
                  <a:cubicBezTo>
                    <a:pt x="10" y="206"/>
                    <a:pt x="0" y="202"/>
                    <a:pt x="0" y="197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10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35" y="0"/>
                    <a:pt x="45" y="4"/>
                    <a:pt x="45" y="9"/>
                  </a:cubicBezTo>
                  <a:lnTo>
                    <a:pt x="45" y="197"/>
                  </a:lnTo>
                  <a:close/>
                </a:path>
              </a:pathLst>
            </a:custGeom>
            <a:solidFill>
              <a:srgbClr val="8DBD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376738" y="5226050"/>
              <a:ext cx="969963" cy="1123950"/>
            </a:xfrm>
            <a:custGeom>
              <a:avLst/>
              <a:gdLst>
                <a:gd name="T0" fmla="*/ 289 w 411"/>
                <a:gd name="T1" fmla="*/ 336 h 475"/>
                <a:gd name="T2" fmla="*/ 391 w 411"/>
                <a:gd name="T3" fmla="*/ 319 h 475"/>
                <a:gd name="T4" fmla="*/ 273 w 411"/>
                <a:gd name="T5" fmla="*/ 229 h 475"/>
                <a:gd name="T6" fmla="*/ 362 w 411"/>
                <a:gd name="T7" fmla="*/ 203 h 475"/>
                <a:gd name="T8" fmla="*/ 258 w 411"/>
                <a:gd name="T9" fmla="*/ 133 h 475"/>
                <a:gd name="T10" fmla="*/ 301 w 411"/>
                <a:gd name="T11" fmla="*/ 115 h 475"/>
                <a:gd name="T12" fmla="*/ 207 w 411"/>
                <a:gd name="T13" fmla="*/ 0 h 475"/>
                <a:gd name="T14" fmla="*/ 99 w 411"/>
                <a:gd name="T15" fmla="*/ 113 h 475"/>
                <a:gd name="T16" fmla="*/ 151 w 411"/>
                <a:gd name="T17" fmla="*/ 134 h 475"/>
                <a:gd name="T18" fmla="*/ 49 w 411"/>
                <a:gd name="T19" fmla="*/ 203 h 475"/>
                <a:gd name="T20" fmla="*/ 138 w 411"/>
                <a:gd name="T21" fmla="*/ 229 h 475"/>
                <a:gd name="T22" fmla="*/ 19 w 411"/>
                <a:gd name="T23" fmla="*/ 319 h 475"/>
                <a:gd name="T24" fmla="*/ 122 w 411"/>
                <a:gd name="T25" fmla="*/ 336 h 475"/>
                <a:gd name="T26" fmla="*/ 0 w 411"/>
                <a:gd name="T27" fmla="*/ 439 h 475"/>
                <a:gd name="T28" fmla="*/ 206 w 411"/>
                <a:gd name="T29" fmla="*/ 475 h 475"/>
                <a:gd name="T30" fmla="*/ 411 w 411"/>
                <a:gd name="T31" fmla="*/ 439 h 475"/>
                <a:gd name="T32" fmla="*/ 289 w 411"/>
                <a:gd name="T33" fmla="*/ 336 h 4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11" h="475">
                  <a:moveTo>
                    <a:pt x="289" y="336"/>
                  </a:moveTo>
                  <a:cubicBezTo>
                    <a:pt x="320" y="337"/>
                    <a:pt x="367" y="334"/>
                    <a:pt x="391" y="319"/>
                  </a:cubicBezTo>
                  <a:cubicBezTo>
                    <a:pt x="346" y="301"/>
                    <a:pt x="297" y="260"/>
                    <a:pt x="273" y="229"/>
                  </a:cubicBezTo>
                  <a:cubicBezTo>
                    <a:pt x="312" y="224"/>
                    <a:pt x="331" y="224"/>
                    <a:pt x="362" y="203"/>
                  </a:cubicBezTo>
                  <a:cubicBezTo>
                    <a:pt x="320" y="195"/>
                    <a:pt x="275" y="155"/>
                    <a:pt x="258" y="133"/>
                  </a:cubicBezTo>
                  <a:cubicBezTo>
                    <a:pt x="280" y="126"/>
                    <a:pt x="282" y="125"/>
                    <a:pt x="301" y="115"/>
                  </a:cubicBezTo>
                  <a:cubicBezTo>
                    <a:pt x="251" y="86"/>
                    <a:pt x="216" y="37"/>
                    <a:pt x="207" y="0"/>
                  </a:cubicBezTo>
                  <a:cubicBezTo>
                    <a:pt x="186" y="59"/>
                    <a:pt x="155" y="93"/>
                    <a:pt x="99" y="113"/>
                  </a:cubicBezTo>
                  <a:cubicBezTo>
                    <a:pt x="117" y="125"/>
                    <a:pt x="132" y="130"/>
                    <a:pt x="151" y="134"/>
                  </a:cubicBezTo>
                  <a:cubicBezTo>
                    <a:pt x="135" y="157"/>
                    <a:pt x="91" y="195"/>
                    <a:pt x="49" y="203"/>
                  </a:cubicBezTo>
                  <a:cubicBezTo>
                    <a:pt x="80" y="224"/>
                    <a:pt x="99" y="224"/>
                    <a:pt x="138" y="229"/>
                  </a:cubicBezTo>
                  <a:cubicBezTo>
                    <a:pt x="114" y="260"/>
                    <a:pt x="65" y="301"/>
                    <a:pt x="19" y="319"/>
                  </a:cubicBezTo>
                  <a:cubicBezTo>
                    <a:pt x="43" y="334"/>
                    <a:pt x="91" y="337"/>
                    <a:pt x="122" y="336"/>
                  </a:cubicBezTo>
                  <a:cubicBezTo>
                    <a:pt x="106" y="369"/>
                    <a:pt x="34" y="424"/>
                    <a:pt x="0" y="439"/>
                  </a:cubicBezTo>
                  <a:cubicBezTo>
                    <a:pt x="73" y="471"/>
                    <a:pt x="147" y="475"/>
                    <a:pt x="206" y="475"/>
                  </a:cubicBezTo>
                  <a:cubicBezTo>
                    <a:pt x="265" y="475"/>
                    <a:pt x="338" y="471"/>
                    <a:pt x="411" y="439"/>
                  </a:cubicBezTo>
                  <a:cubicBezTo>
                    <a:pt x="376" y="424"/>
                    <a:pt x="305" y="369"/>
                    <a:pt x="289" y="336"/>
                  </a:cubicBezTo>
                  <a:close/>
                </a:path>
              </a:pathLst>
            </a:custGeom>
            <a:solidFill>
              <a:srgbClr val="8DBD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40" name="Group 39出自【趣你的PPT】(微信:qunideppt)：最优质的PPT资源库"/>
          <p:cNvGrpSpPr/>
          <p:nvPr/>
        </p:nvGrpSpPr>
        <p:grpSpPr>
          <a:xfrm>
            <a:off x="6984712" y="5532970"/>
            <a:ext cx="4090988" cy="1123950"/>
            <a:chOff x="4489451" y="5481638"/>
            <a:chExt cx="4090988" cy="1123950"/>
          </a:xfrm>
        </p:grpSpPr>
        <p:sp>
          <p:nvSpPr>
            <p:cNvPr id="4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786313" y="6257925"/>
              <a:ext cx="73025" cy="338138"/>
            </a:xfrm>
            <a:custGeom>
              <a:avLst/>
              <a:gdLst>
                <a:gd name="T0" fmla="*/ 40 w 40"/>
                <a:gd name="T1" fmla="*/ 178 h 187"/>
                <a:gd name="T2" fmla="*/ 20 w 40"/>
                <a:gd name="T3" fmla="*/ 187 h 187"/>
                <a:gd name="T4" fmla="*/ 20 w 40"/>
                <a:gd name="T5" fmla="*/ 187 h 187"/>
                <a:gd name="T6" fmla="*/ 0 w 40"/>
                <a:gd name="T7" fmla="*/ 178 h 187"/>
                <a:gd name="T8" fmla="*/ 0 w 40"/>
                <a:gd name="T9" fmla="*/ 8 h 187"/>
                <a:gd name="T10" fmla="*/ 20 w 40"/>
                <a:gd name="T11" fmla="*/ 0 h 187"/>
                <a:gd name="T12" fmla="*/ 20 w 40"/>
                <a:gd name="T13" fmla="*/ 0 h 187"/>
                <a:gd name="T14" fmla="*/ 40 w 40"/>
                <a:gd name="T15" fmla="*/ 8 h 187"/>
                <a:gd name="T16" fmla="*/ 40 w 40"/>
                <a:gd name="T17" fmla="*/ 178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" h="187">
                  <a:moveTo>
                    <a:pt x="40" y="178"/>
                  </a:moveTo>
                  <a:cubicBezTo>
                    <a:pt x="40" y="183"/>
                    <a:pt x="31" y="187"/>
                    <a:pt x="20" y="187"/>
                  </a:cubicBezTo>
                  <a:cubicBezTo>
                    <a:pt x="20" y="187"/>
                    <a:pt x="20" y="187"/>
                    <a:pt x="20" y="187"/>
                  </a:cubicBezTo>
                  <a:cubicBezTo>
                    <a:pt x="9" y="187"/>
                    <a:pt x="0" y="183"/>
                    <a:pt x="0" y="17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9" y="0"/>
                    <a:pt x="2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31" y="0"/>
                    <a:pt x="40" y="4"/>
                    <a:pt x="40" y="8"/>
                  </a:cubicBezTo>
                  <a:lnTo>
                    <a:pt x="40" y="178"/>
                  </a:lnTo>
                  <a:close/>
                </a:path>
              </a:pathLst>
            </a:custGeom>
            <a:solidFill>
              <a:srgbClr val="8DBD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489451" y="5651500"/>
              <a:ext cx="666750" cy="776288"/>
            </a:xfrm>
            <a:custGeom>
              <a:avLst/>
              <a:gdLst>
                <a:gd name="T0" fmla="*/ 260 w 370"/>
                <a:gd name="T1" fmla="*/ 304 h 429"/>
                <a:gd name="T2" fmla="*/ 353 w 370"/>
                <a:gd name="T3" fmla="*/ 288 h 429"/>
                <a:gd name="T4" fmla="*/ 246 w 370"/>
                <a:gd name="T5" fmla="*/ 207 h 429"/>
                <a:gd name="T6" fmla="*/ 326 w 370"/>
                <a:gd name="T7" fmla="*/ 184 h 429"/>
                <a:gd name="T8" fmla="*/ 233 w 370"/>
                <a:gd name="T9" fmla="*/ 120 h 429"/>
                <a:gd name="T10" fmla="*/ 271 w 370"/>
                <a:gd name="T11" fmla="*/ 104 h 429"/>
                <a:gd name="T12" fmla="*/ 186 w 370"/>
                <a:gd name="T13" fmla="*/ 0 h 429"/>
                <a:gd name="T14" fmla="*/ 89 w 370"/>
                <a:gd name="T15" fmla="*/ 103 h 429"/>
                <a:gd name="T16" fmla="*/ 136 w 370"/>
                <a:gd name="T17" fmla="*/ 121 h 429"/>
                <a:gd name="T18" fmla="*/ 44 w 370"/>
                <a:gd name="T19" fmla="*/ 184 h 429"/>
                <a:gd name="T20" fmla="*/ 124 w 370"/>
                <a:gd name="T21" fmla="*/ 207 h 429"/>
                <a:gd name="T22" fmla="*/ 17 w 370"/>
                <a:gd name="T23" fmla="*/ 288 h 429"/>
                <a:gd name="T24" fmla="*/ 110 w 370"/>
                <a:gd name="T25" fmla="*/ 304 h 429"/>
                <a:gd name="T26" fmla="*/ 0 w 370"/>
                <a:gd name="T27" fmla="*/ 397 h 429"/>
                <a:gd name="T28" fmla="*/ 186 w 370"/>
                <a:gd name="T29" fmla="*/ 429 h 429"/>
                <a:gd name="T30" fmla="*/ 370 w 370"/>
                <a:gd name="T31" fmla="*/ 397 h 429"/>
                <a:gd name="T32" fmla="*/ 260 w 370"/>
                <a:gd name="T33" fmla="*/ 304 h 4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70" h="429">
                  <a:moveTo>
                    <a:pt x="260" y="304"/>
                  </a:moveTo>
                  <a:cubicBezTo>
                    <a:pt x="289" y="305"/>
                    <a:pt x="331" y="302"/>
                    <a:pt x="353" y="288"/>
                  </a:cubicBezTo>
                  <a:cubicBezTo>
                    <a:pt x="312" y="272"/>
                    <a:pt x="267" y="235"/>
                    <a:pt x="246" y="207"/>
                  </a:cubicBezTo>
                  <a:cubicBezTo>
                    <a:pt x="281" y="203"/>
                    <a:pt x="299" y="203"/>
                    <a:pt x="326" y="184"/>
                  </a:cubicBezTo>
                  <a:cubicBezTo>
                    <a:pt x="288" y="176"/>
                    <a:pt x="248" y="141"/>
                    <a:pt x="233" y="120"/>
                  </a:cubicBezTo>
                  <a:cubicBezTo>
                    <a:pt x="253" y="114"/>
                    <a:pt x="254" y="113"/>
                    <a:pt x="271" y="104"/>
                  </a:cubicBezTo>
                  <a:cubicBezTo>
                    <a:pt x="226" y="78"/>
                    <a:pt x="195" y="34"/>
                    <a:pt x="186" y="0"/>
                  </a:cubicBezTo>
                  <a:cubicBezTo>
                    <a:pt x="168" y="54"/>
                    <a:pt x="140" y="84"/>
                    <a:pt x="89" y="103"/>
                  </a:cubicBezTo>
                  <a:cubicBezTo>
                    <a:pt x="105" y="113"/>
                    <a:pt x="119" y="118"/>
                    <a:pt x="136" y="121"/>
                  </a:cubicBezTo>
                  <a:cubicBezTo>
                    <a:pt x="122" y="142"/>
                    <a:pt x="82" y="176"/>
                    <a:pt x="44" y="184"/>
                  </a:cubicBezTo>
                  <a:cubicBezTo>
                    <a:pt x="71" y="203"/>
                    <a:pt x="89" y="203"/>
                    <a:pt x="124" y="207"/>
                  </a:cubicBezTo>
                  <a:cubicBezTo>
                    <a:pt x="103" y="235"/>
                    <a:pt x="58" y="272"/>
                    <a:pt x="17" y="288"/>
                  </a:cubicBezTo>
                  <a:cubicBezTo>
                    <a:pt x="39" y="302"/>
                    <a:pt x="81" y="305"/>
                    <a:pt x="110" y="304"/>
                  </a:cubicBezTo>
                  <a:cubicBezTo>
                    <a:pt x="95" y="333"/>
                    <a:pt x="31" y="383"/>
                    <a:pt x="0" y="397"/>
                  </a:cubicBezTo>
                  <a:cubicBezTo>
                    <a:pt x="66" y="426"/>
                    <a:pt x="133" y="429"/>
                    <a:pt x="186" y="429"/>
                  </a:cubicBezTo>
                  <a:cubicBezTo>
                    <a:pt x="239" y="429"/>
                    <a:pt x="304" y="426"/>
                    <a:pt x="370" y="397"/>
                  </a:cubicBezTo>
                  <a:cubicBezTo>
                    <a:pt x="339" y="383"/>
                    <a:pt x="275" y="333"/>
                    <a:pt x="260" y="304"/>
                  </a:cubicBezTo>
                  <a:close/>
                </a:path>
              </a:pathLst>
            </a:custGeom>
            <a:solidFill>
              <a:srgbClr val="8DBD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195888" y="6202363"/>
              <a:ext cx="82550" cy="388938"/>
            </a:xfrm>
            <a:custGeom>
              <a:avLst/>
              <a:gdLst>
                <a:gd name="T0" fmla="*/ 46 w 46"/>
                <a:gd name="T1" fmla="*/ 205 h 215"/>
                <a:gd name="T2" fmla="*/ 23 w 46"/>
                <a:gd name="T3" fmla="*/ 215 h 215"/>
                <a:gd name="T4" fmla="*/ 23 w 46"/>
                <a:gd name="T5" fmla="*/ 215 h 215"/>
                <a:gd name="T6" fmla="*/ 0 w 46"/>
                <a:gd name="T7" fmla="*/ 205 h 215"/>
                <a:gd name="T8" fmla="*/ 0 w 46"/>
                <a:gd name="T9" fmla="*/ 9 h 215"/>
                <a:gd name="T10" fmla="*/ 23 w 46"/>
                <a:gd name="T11" fmla="*/ 0 h 215"/>
                <a:gd name="T12" fmla="*/ 23 w 46"/>
                <a:gd name="T13" fmla="*/ 0 h 215"/>
                <a:gd name="T14" fmla="*/ 46 w 46"/>
                <a:gd name="T15" fmla="*/ 9 h 215"/>
                <a:gd name="T16" fmla="*/ 46 w 46"/>
                <a:gd name="T17" fmla="*/ 205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6" h="215">
                  <a:moveTo>
                    <a:pt x="46" y="205"/>
                  </a:moveTo>
                  <a:cubicBezTo>
                    <a:pt x="46" y="211"/>
                    <a:pt x="36" y="215"/>
                    <a:pt x="23" y="215"/>
                  </a:cubicBezTo>
                  <a:cubicBezTo>
                    <a:pt x="23" y="215"/>
                    <a:pt x="23" y="215"/>
                    <a:pt x="23" y="215"/>
                  </a:cubicBezTo>
                  <a:cubicBezTo>
                    <a:pt x="10" y="215"/>
                    <a:pt x="0" y="211"/>
                    <a:pt x="0" y="205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10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36" y="0"/>
                    <a:pt x="46" y="4"/>
                    <a:pt x="46" y="9"/>
                  </a:cubicBezTo>
                  <a:lnTo>
                    <a:pt x="46" y="205"/>
                  </a:lnTo>
                  <a:close/>
                </a:path>
              </a:pathLst>
            </a:custGeom>
            <a:solidFill>
              <a:srgbClr val="8DBD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851401" y="5502275"/>
              <a:ext cx="771525" cy="895350"/>
            </a:xfrm>
            <a:custGeom>
              <a:avLst/>
              <a:gdLst>
                <a:gd name="T0" fmla="*/ 301 w 428"/>
                <a:gd name="T1" fmla="*/ 351 h 495"/>
                <a:gd name="T2" fmla="*/ 408 w 428"/>
                <a:gd name="T3" fmla="*/ 332 h 495"/>
                <a:gd name="T4" fmla="*/ 284 w 428"/>
                <a:gd name="T5" fmla="*/ 239 h 495"/>
                <a:gd name="T6" fmla="*/ 377 w 428"/>
                <a:gd name="T7" fmla="*/ 212 h 495"/>
                <a:gd name="T8" fmla="*/ 269 w 428"/>
                <a:gd name="T9" fmla="*/ 139 h 495"/>
                <a:gd name="T10" fmla="*/ 314 w 428"/>
                <a:gd name="T11" fmla="*/ 120 h 495"/>
                <a:gd name="T12" fmla="*/ 216 w 428"/>
                <a:gd name="T13" fmla="*/ 0 h 495"/>
                <a:gd name="T14" fmla="*/ 103 w 428"/>
                <a:gd name="T15" fmla="*/ 119 h 495"/>
                <a:gd name="T16" fmla="*/ 158 w 428"/>
                <a:gd name="T17" fmla="*/ 140 h 495"/>
                <a:gd name="T18" fmla="*/ 51 w 428"/>
                <a:gd name="T19" fmla="*/ 212 h 495"/>
                <a:gd name="T20" fmla="*/ 144 w 428"/>
                <a:gd name="T21" fmla="*/ 239 h 495"/>
                <a:gd name="T22" fmla="*/ 20 w 428"/>
                <a:gd name="T23" fmla="*/ 332 h 495"/>
                <a:gd name="T24" fmla="*/ 127 w 428"/>
                <a:gd name="T25" fmla="*/ 351 h 495"/>
                <a:gd name="T26" fmla="*/ 0 w 428"/>
                <a:gd name="T27" fmla="*/ 458 h 495"/>
                <a:gd name="T28" fmla="*/ 215 w 428"/>
                <a:gd name="T29" fmla="*/ 495 h 495"/>
                <a:gd name="T30" fmla="*/ 428 w 428"/>
                <a:gd name="T31" fmla="*/ 458 h 495"/>
                <a:gd name="T32" fmla="*/ 301 w 428"/>
                <a:gd name="T33" fmla="*/ 351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8" h="495">
                  <a:moveTo>
                    <a:pt x="301" y="351"/>
                  </a:moveTo>
                  <a:cubicBezTo>
                    <a:pt x="334" y="352"/>
                    <a:pt x="383" y="348"/>
                    <a:pt x="408" y="332"/>
                  </a:cubicBezTo>
                  <a:cubicBezTo>
                    <a:pt x="360" y="314"/>
                    <a:pt x="309" y="271"/>
                    <a:pt x="284" y="239"/>
                  </a:cubicBezTo>
                  <a:cubicBezTo>
                    <a:pt x="325" y="234"/>
                    <a:pt x="345" y="234"/>
                    <a:pt x="377" y="212"/>
                  </a:cubicBezTo>
                  <a:cubicBezTo>
                    <a:pt x="333" y="203"/>
                    <a:pt x="286" y="162"/>
                    <a:pt x="269" y="139"/>
                  </a:cubicBezTo>
                  <a:cubicBezTo>
                    <a:pt x="292" y="132"/>
                    <a:pt x="293" y="131"/>
                    <a:pt x="314" y="120"/>
                  </a:cubicBezTo>
                  <a:cubicBezTo>
                    <a:pt x="261" y="90"/>
                    <a:pt x="225" y="39"/>
                    <a:pt x="216" y="0"/>
                  </a:cubicBezTo>
                  <a:cubicBezTo>
                    <a:pt x="194" y="62"/>
                    <a:pt x="162" y="97"/>
                    <a:pt x="103" y="119"/>
                  </a:cubicBezTo>
                  <a:cubicBezTo>
                    <a:pt x="122" y="131"/>
                    <a:pt x="138" y="136"/>
                    <a:pt x="158" y="140"/>
                  </a:cubicBezTo>
                  <a:cubicBezTo>
                    <a:pt x="141" y="164"/>
                    <a:pt x="95" y="203"/>
                    <a:pt x="51" y="212"/>
                  </a:cubicBezTo>
                  <a:cubicBezTo>
                    <a:pt x="83" y="234"/>
                    <a:pt x="103" y="234"/>
                    <a:pt x="144" y="239"/>
                  </a:cubicBezTo>
                  <a:cubicBezTo>
                    <a:pt x="119" y="271"/>
                    <a:pt x="68" y="314"/>
                    <a:pt x="20" y="332"/>
                  </a:cubicBezTo>
                  <a:cubicBezTo>
                    <a:pt x="45" y="348"/>
                    <a:pt x="94" y="352"/>
                    <a:pt x="127" y="351"/>
                  </a:cubicBezTo>
                  <a:cubicBezTo>
                    <a:pt x="110" y="385"/>
                    <a:pt x="36" y="442"/>
                    <a:pt x="0" y="458"/>
                  </a:cubicBezTo>
                  <a:cubicBezTo>
                    <a:pt x="76" y="491"/>
                    <a:pt x="153" y="495"/>
                    <a:pt x="215" y="495"/>
                  </a:cubicBezTo>
                  <a:cubicBezTo>
                    <a:pt x="276" y="495"/>
                    <a:pt x="352" y="491"/>
                    <a:pt x="428" y="458"/>
                  </a:cubicBezTo>
                  <a:cubicBezTo>
                    <a:pt x="392" y="442"/>
                    <a:pt x="318" y="385"/>
                    <a:pt x="301" y="351"/>
                  </a:cubicBezTo>
                  <a:close/>
                </a:path>
              </a:pathLst>
            </a:custGeom>
            <a:solidFill>
              <a:srgbClr val="8DBD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034088" y="6297613"/>
              <a:ext cx="65088" cy="303213"/>
            </a:xfrm>
            <a:custGeom>
              <a:avLst/>
              <a:gdLst>
                <a:gd name="T0" fmla="*/ 36 w 36"/>
                <a:gd name="T1" fmla="*/ 159 h 167"/>
                <a:gd name="T2" fmla="*/ 18 w 36"/>
                <a:gd name="T3" fmla="*/ 167 h 167"/>
                <a:gd name="T4" fmla="*/ 18 w 36"/>
                <a:gd name="T5" fmla="*/ 167 h 167"/>
                <a:gd name="T6" fmla="*/ 0 w 36"/>
                <a:gd name="T7" fmla="*/ 159 h 167"/>
                <a:gd name="T8" fmla="*/ 0 w 36"/>
                <a:gd name="T9" fmla="*/ 7 h 167"/>
                <a:gd name="T10" fmla="*/ 18 w 36"/>
                <a:gd name="T11" fmla="*/ 0 h 167"/>
                <a:gd name="T12" fmla="*/ 18 w 36"/>
                <a:gd name="T13" fmla="*/ 0 h 167"/>
                <a:gd name="T14" fmla="*/ 36 w 36"/>
                <a:gd name="T15" fmla="*/ 7 h 167"/>
                <a:gd name="T16" fmla="*/ 36 w 36"/>
                <a:gd name="T17" fmla="*/ 159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167">
                  <a:moveTo>
                    <a:pt x="36" y="159"/>
                  </a:moveTo>
                  <a:cubicBezTo>
                    <a:pt x="36" y="163"/>
                    <a:pt x="28" y="167"/>
                    <a:pt x="18" y="167"/>
                  </a:cubicBezTo>
                  <a:cubicBezTo>
                    <a:pt x="18" y="167"/>
                    <a:pt x="18" y="167"/>
                    <a:pt x="18" y="167"/>
                  </a:cubicBezTo>
                  <a:cubicBezTo>
                    <a:pt x="8" y="167"/>
                    <a:pt x="0" y="163"/>
                    <a:pt x="0" y="159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8" y="0"/>
                    <a:pt x="36" y="3"/>
                    <a:pt x="36" y="7"/>
                  </a:cubicBezTo>
                  <a:lnTo>
                    <a:pt x="36" y="159"/>
                  </a:lnTo>
                  <a:close/>
                </a:path>
              </a:pathLst>
            </a:custGeom>
            <a:solidFill>
              <a:srgbClr val="8DBD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767388" y="5756275"/>
              <a:ext cx="598488" cy="693738"/>
            </a:xfrm>
            <a:custGeom>
              <a:avLst/>
              <a:gdLst>
                <a:gd name="T0" fmla="*/ 233 w 332"/>
                <a:gd name="T1" fmla="*/ 271 h 383"/>
                <a:gd name="T2" fmla="*/ 316 w 332"/>
                <a:gd name="T3" fmla="*/ 257 h 383"/>
                <a:gd name="T4" fmla="*/ 220 w 332"/>
                <a:gd name="T5" fmla="*/ 185 h 383"/>
                <a:gd name="T6" fmla="*/ 292 w 332"/>
                <a:gd name="T7" fmla="*/ 164 h 383"/>
                <a:gd name="T8" fmla="*/ 209 w 332"/>
                <a:gd name="T9" fmla="*/ 107 h 383"/>
                <a:gd name="T10" fmla="*/ 243 w 332"/>
                <a:gd name="T11" fmla="*/ 92 h 383"/>
                <a:gd name="T12" fmla="*/ 167 w 332"/>
                <a:gd name="T13" fmla="*/ 0 h 383"/>
                <a:gd name="T14" fmla="*/ 80 w 332"/>
                <a:gd name="T15" fmla="*/ 91 h 383"/>
                <a:gd name="T16" fmla="*/ 122 w 332"/>
                <a:gd name="T17" fmla="*/ 108 h 383"/>
                <a:gd name="T18" fmla="*/ 40 w 332"/>
                <a:gd name="T19" fmla="*/ 164 h 383"/>
                <a:gd name="T20" fmla="*/ 112 w 332"/>
                <a:gd name="T21" fmla="*/ 185 h 383"/>
                <a:gd name="T22" fmla="*/ 16 w 332"/>
                <a:gd name="T23" fmla="*/ 257 h 383"/>
                <a:gd name="T24" fmla="*/ 99 w 332"/>
                <a:gd name="T25" fmla="*/ 271 h 383"/>
                <a:gd name="T26" fmla="*/ 0 w 332"/>
                <a:gd name="T27" fmla="*/ 354 h 383"/>
                <a:gd name="T28" fmla="*/ 166 w 332"/>
                <a:gd name="T29" fmla="*/ 383 h 383"/>
                <a:gd name="T30" fmla="*/ 332 w 332"/>
                <a:gd name="T31" fmla="*/ 354 h 383"/>
                <a:gd name="T32" fmla="*/ 233 w 332"/>
                <a:gd name="T33" fmla="*/ 271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32" h="383">
                  <a:moveTo>
                    <a:pt x="233" y="271"/>
                  </a:moveTo>
                  <a:cubicBezTo>
                    <a:pt x="258" y="272"/>
                    <a:pt x="297" y="269"/>
                    <a:pt x="316" y="257"/>
                  </a:cubicBezTo>
                  <a:cubicBezTo>
                    <a:pt x="279" y="242"/>
                    <a:pt x="239" y="210"/>
                    <a:pt x="220" y="185"/>
                  </a:cubicBezTo>
                  <a:cubicBezTo>
                    <a:pt x="252" y="181"/>
                    <a:pt x="267" y="181"/>
                    <a:pt x="292" y="164"/>
                  </a:cubicBezTo>
                  <a:cubicBezTo>
                    <a:pt x="258" y="157"/>
                    <a:pt x="222" y="125"/>
                    <a:pt x="209" y="107"/>
                  </a:cubicBezTo>
                  <a:cubicBezTo>
                    <a:pt x="226" y="102"/>
                    <a:pt x="227" y="101"/>
                    <a:pt x="243" y="92"/>
                  </a:cubicBezTo>
                  <a:cubicBezTo>
                    <a:pt x="202" y="70"/>
                    <a:pt x="175" y="30"/>
                    <a:pt x="167" y="0"/>
                  </a:cubicBezTo>
                  <a:cubicBezTo>
                    <a:pt x="151" y="48"/>
                    <a:pt x="126" y="75"/>
                    <a:pt x="80" y="91"/>
                  </a:cubicBezTo>
                  <a:cubicBezTo>
                    <a:pt x="94" y="101"/>
                    <a:pt x="107" y="105"/>
                    <a:pt x="122" y="108"/>
                  </a:cubicBezTo>
                  <a:cubicBezTo>
                    <a:pt x="109" y="126"/>
                    <a:pt x="74" y="157"/>
                    <a:pt x="40" y="164"/>
                  </a:cubicBezTo>
                  <a:cubicBezTo>
                    <a:pt x="64" y="181"/>
                    <a:pt x="80" y="181"/>
                    <a:pt x="112" y="185"/>
                  </a:cubicBezTo>
                  <a:cubicBezTo>
                    <a:pt x="92" y="210"/>
                    <a:pt x="53" y="242"/>
                    <a:pt x="16" y="257"/>
                  </a:cubicBezTo>
                  <a:cubicBezTo>
                    <a:pt x="35" y="269"/>
                    <a:pt x="73" y="272"/>
                    <a:pt x="99" y="271"/>
                  </a:cubicBezTo>
                  <a:cubicBezTo>
                    <a:pt x="85" y="297"/>
                    <a:pt x="28" y="342"/>
                    <a:pt x="0" y="354"/>
                  </a:cubicBezTo>
                  <a:cubicBezTo>
                    <a:pt x="59" y="380"/>
                    <a:pt x="119" y="383"/>
                    <a:pt x="166" y="383"/>
                  </a:cubicBezTo>
                  <a:cubicBezTo>
                    <a:pt x="214" y="383"/>
                    <a:pt x="273" y="380"/>
                    <a:pt x="332" y="354"/>
                  </a:cubicBezTo>
                  <a:cubicBezTo>
                    <a:pt x="304" y="342"/>
                    <a:pt x="246" y="297"/>
                    <a:pt x="233" y="271"/>
                  </a:cubicBezTo>
                  <a:close/>
                </a:path>
              </a:pathLst>
            </a:custGeom>
            <a:solidFill>
              <a:srgbClr val="8DBD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351588" y="6188075"/>
              <a:ext cx="85725" cy="392113"/>
            </a:xfrm>
            <a:custGeom>
              <a:avLst/>
              <a:gdLst>
                <a:gd name="T0" fmla="*/ 47 w 47"/>
                <a:gd name="T1" fmla="*/ 208 h 217"/>
                <a:gd name="T2" fmla="*/ 23 w 47"/>
                <a:gd name="T3" fmla="*/ 217 h 217"/>
                <a:gd name="T4" fmla="*/ 23 w 47"/>
                <a:gd name="T5" fmla="*/ 217 h 217"/>
                <a:gd name="T6" fmla="*/ 0 w 47"/>
                <a:gd name="T7" fmla="*/ 208 h 217"/>
                <a:gd name="T8" fmla="*/ 0 w 47"/>
                <a:gd name="T9" fmla="*/ 9 h 217"/>
                <a:gd name="T10" fmla="*/ 23 w 47"/>
                <a:gd name="T11" fmla="*/ 0 h 217"/>
                <a:gd name="T12" fmla="*/ 23 w 47"/>
                <a:gd name="T13" fmla="*/ 0 h 217"/>
                <a:gd name="T14" fmla="*/ 47 w 47"/>
                <a:gd name="T15" fmla="*/ 9 h 217"/>
                <a:gd name="T16" fmla="*/ 47 w 47"/>
                <a:gd name="T17" fmla="*/ 208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217">
                  <a:moveTo>
                    <a:pt x="47" y="208"/>
                  </a:moveTo>
                  <a:cubicBezTo>
                    <a:pt x="47" y="213"/>
                    <a:pt x="36" y="217"/>
                    <a:pt x="23" y="217"/>
                  </a:cubicBezTo>
                  <a:cubicBezTo>
                    <a:pt x="23" y="217"/>
                    <a:pt x="23" y="217"/>
                    <a:pt x="23" y="217"/>
                  </a:cubicBezTo>
                  <a:cubicBezTo>
                    <a:pt x="10" y="217"/>
                    <a:pt x="0" y="213"/>
                    <a:pt x="0" y="208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10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36" y="0"/>
                    <a:pt x="47" y="4"/>
                    <a:pt x="47" y="9"/>
                  </a:cubicBezTo>
                  <a:lnTo>
                    <a:pt x="47" y="208"/>
                  </a:lnTo>
                  <a:close/>
                </a:path>
              </a:pathLst>
            </a:custGeom>
            <a:solidFill>
              <a:srgbClr val="6999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003926" y="5481638"/>
              <a:ext cx="779463" cy="904875"/>
            </a:xfrm>
            <a:custGeom>
              <a:avLst/>
              <a:gdLst>
                <a:gd name="T0" fmla="*/ 304 w 432"/>
                <a:gd name="T1" fmla="*/ 354 h 500"/>
                <a:gd name="T2" fmla="*/ 412 w 432"/>
                <a:gd name="T3" fmla="*/ 335 h 500"/>
                <a:gd name="T4" fmla="*/ 287 w 432"/>
                <a:gd name="T5" fmla="*/ 241 h 500"/>
                <a:gd name="T6" fmla="*/ 381 w 432"/>
                <a:gd name="T7" fmla="*/ 213 h 500"/>
                <a:gd name="T8" fmla="*/ 272 w 432"/>
                <a:gd name="T9" fmla="*/ 139 h 500"/>
                <a:gd name="T10" fmla="*/ 317 w 432"/>
                <a:gd name="T11" fmla="*/ 120 h 500"/>
                <a:gd name="T12" fmla="*/ 218 w 432"/>
                <a:gd name="T13" fmla="*/ 0 h 500"/>
                <a:gd name="T14" fmla="*/ 104 w 432"/>
                <a:gd name="T15" fmla="*/ 119 h 500"/>
                <a:gd name="T16" fmla="*/ 159 w 432"/>
                <a:gd name="T17" fmla="*/ 141 h 500"/>
                <a:gd name="T18" fmla="*/ 51 w 432"/>
                <a:gd name="T19" fmla="*/ 213 h 500"/>
                <a:gd name="T20" fmla="*/ 145 w 432"/>
                <a:gd name="T21" fmla="*/ 241 h 500"/>
                <a:gd name="T22" fmla="*/ 20 w 432"/>
                <a:gd name="T23" fmla="*/ 335 h 500"/>
                <a:gd name="T24" fmla="*/ 128 w 432"/>
                <a:gd name="T25" fmla="*/ 354 h 500"/>
                <a:gd name="T26" fmla="*/ 0 w 432"/>
                <a:gd name="T27" fmla="*/ 461 h 500"/>
                <a:gd name="T28" fmla="*/ 217 w 432"/>
                <a:gd name="T29" fmla="*/ 500 h 500"/>
                <a:gd name="T30" fmla="*/ 432 w 432"/>
                <a:gd name="T31" fmla="*/ 461 h 500"/>
                <a:gd name="T32" fmla="*/ 304 w 432"/>
                <a:gd name="T33" fmla="*/ 354 h 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32" h="500">
                  <a:moveTo>
                    <a:pt x="304" y="354"/>
                  </a:moveTo>
                  <a:cubicBezTo>
                    <a:pt x="337" y="355"/>
                    <a:pt x="387" y="351"/>
                    <a:pt x="412" y="335"/>
                  </a:cubicBezTo>
                  <a:cubicBezTo>
                    <a:pt x="364" y="316"/>
                    <a:pt x="312" y="273"/>
                    <a:pt x="287" y="241"/>
                  </a:cubicBezTo>
                  <a:cubicBezTo>
                    <a:pt x="328" y="236"/>
                    <a:pt x="348" y="236"/>
                    <a:pt x="381" y="213"/>
                  </a:cubicBezTo>
                  <a:cubicBezTo>
                    <a:pt x="336" y="205"/>
                    <a:pt x="289" y="163"/>
                    <a:pt x="272" y="139"/>
                  </a:cubicBezTo>
                  <a:cubicBezTo>
                    <a:pt x="295" y="133"/>
                    <a:pt x="296" y="131"/>
                    <a:pt x="317" y="120"/>
                  </a:cubicBezTo>
                  <a:cubicBezTo>
                    <a:pt x="264" y="91"/>
                    <a:pt x="228" y="39"/>
                    <a:pt x="218" y="0"/>
                  </a:cubicBezTo>
                  <a:cubicBezTo>
                    <a:pt x="196" y="62"/>
                    <a:pt x="163" y="97"/>
                    <a:pt x="104" y="119"/>
                  </a:cubicBezTo>
                  <a:cubicBezTo>
                    <a:pt x="123" y="131"/>
                    <a:pt x="139" y="137"/>
                    <a:pt x="159" y="141"/>
                  </a:cubicBezTo>
                  <a:cubicBezTo>
                    <a:pt x="142" y="165"/>
                    <a:pt x="96" y="205"/>
                    <a:pt x="51" y="213"/>
                  </a:cubicBezTo>
                  <a:cubicBezTo>
                    <a:pt x="84" y="236"/>
                    <a:pt x="104" y="236"/>
                    <a:pt x="145" y="241"/>
                  </a:cubicBezTo>
                  <a:cubicBezTo>
                    <a:pt x="120" y="273"/>
                    <a:pt x="68" y="316"/>
                    <a:pt x="20" y="335"/>
                  </a:cubicBezTo>
                  <a:cubicBezTo>
                    <a:pt x="46" y="351"/>
                    <a:pt x="95" y="355"/>
                    <a:pt x="128" y="354"/>
                  </a:cubicBezTo>
                  <a:cubicBezTo>
                    <a:pt x="111" y="388"/>
                    <a:pt x="36" y="446"/>
                    <a:pt x="0" y="461"/>
                  </a:cubicBezTo>
                  <a:cubicBezTo>
                    <a:pt x="77" y="496"/>
                    <a:pt x="155" y="500"/>
                    <a:pt x="217" y="500"/>
                  </a:cubicBezTo>
                  <a:cubicBezTo>
                    <a:pt x="279" y="500"/>
                    <a:pt x="355" y="496"/>
                    <a:pt x="432" y="461"/>
                  </a:cubicBezTo>
                  <a:cubicBezTo>
                    <a:pt x="396" y="446"/>
                    <a:pt x="321" y="388"/>
                    <a:pt x="304" y="354"/>
                  </a:cubicBezTo>
                  <a:close/>
                </a:path>
              </a:pathLst>
            </a:custGeom>
            <a:solidFill>
              <a:srgbClr val="6999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075488" y="6249988"/>
              <a:ext cx="71438" cy="336550"/>
            </a:xfrm>
            <a:custGeom>
              <a:avLst/>
              <a:gdLst>
                <a:gd name="T0" fmla="*/ 40 w 40"/>
                <a:gd name="T1" fmla="*/ 178 h 186"/>
                <a:gd name="T2" fmla="*/ 20 w 40"/>
                <a:gd name="T3" fmla="*/ 186 h 186"/>
                <a:gd name="T4" fmla="*/ 20 w 40"/>
                <a:gd name="T5" fmla="*/ 186 h 186"/>
                <a:gd name="T6" fmla="*/ 0 w 40"/>
                <a:gd name="T7" fmla="*/ 178 h 186"/>
                <a:gd name="T8" fmla="*/ 0 w 40"/>
                <a:gd name="T9" fmla="*/ 8 h 186"/>
                <a:gd name="T10" fmla="*/ 20 w 40"/>
                <a:gd name="T11" fmla="*/ 0 h 186"/>
                <a:gd name="T12" fmla="*/ 20 w 40"/>
                <a:gd name="T13" fmla="*/ 0 h 186"/>
                <a:gd name="T14" fmla="*/ 40 w 40"/>
                <a:gd name="T15" fmla="*/ 8 h 186"/>
                <a:gd name="T16" fmla="*/ 40 w 40"/>
                <a:gd name="T17" fmla="*/ 17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" h="186">
                  <a:moveTo>
                    <a:pt x="40" y="178"/>
                  </a:moveTo>
                  <a:cubicBezTo>
                    <a:pt x="40" y="183"/>
                    <a:pt x="31" y="186"/>
                    <a:pt x="20" y="186"/>
                  </a:cubicBezTo>
                  <a:cubicBezTo>
                    <a:pt x="20" y="186"/>
                    <a:pt x="20" y="186"/>
                    <a:pt x="20" y="186"/>
                  </a:cubicBezTo>
                  <a:cubicBezTo>
                    <a:pt x="9" y="186"/>
                    <a:pt x="0" y="183"/>
                    <a:pt x="0" y="17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3"/>
                    <a:pt x="9" y="0"/>
                    <a:pt x="2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31" y="0"/>
                    <a:pt x="40" y="3"/>
                    <a:pt x="40" y="8"/>
                  </a:cubicBezTo>
                  <a:lnTo>
                    <a:pt x="40" y="178"/>
                  </a:lnTo>
                  <a:close/>
                </a:path>
              </a:pathLst>
            </a:custGeom>
            <a:solidFill>
              <a:srgbClr val="4F85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777038" y="5645150"/>
              <a:ext cx="666750" cy="774700"/>
            </a:xfrm>
            <a:custGeom>
              <a:avLst/>
              <a:gdLst>
                <a:gd name="T0" fmla="*/ 260 w 370"/>
                <a:gd name="T1" fmla="*/ 303 h 428"/>
                <a:gd name="T2" fmla="*/ 352 w 370"/>
                <a:gd name="T3" fmla="*/ 287 h 428"/>
                <a:gd name="T4" fmla="*/ 245 w 370"/>
                <a:gd name="T5" fmla="*/ 206 h 428"/>
                <a:gd name="T6" fmla="*/ 326 w 370"/>
                <a:gd name="T7" fmla="*/ 183 h 428"/>
                <a:gd name="T8" fmla="*/ 233 w 370"/>
                <a:gd name="T9" fmla="*/ 119 h 428"/>
                <a:gd name="T10" fmla="*/ 271 w 370"/>
                <a:gd name="T11" fmla="*/ 103 h 428"/>
                <a:gd name="T12" fmla="*/ 186 w 370"/>
                <a:gd name="T13" fmla="*/ 0 h 428"/>
                <a:gd name="T14" fmla="*/ 89 w 370"/>
                <a:gd name="T15" fmla="*/ 102 h 428"/>
                <a:gd name="T16" fmla="*/ 136 w 370"/>
                <a:gd name="T17" fmla="*/ 120 h 428"/>
                <a:gd name="T18" fmla="*/ 44 w 370"/>
                <a:gd name="T19" fmla="*/ 183 h 428"/>
                <a:gd name="T20" fmla="*/ 124 w 370"/>
                <a:gd name="T21" fmla="*/ 206 h 428"/>
                <a:gd name="T22" fmla="*/ 17 w 370"/>
                <a:gd name="T23" fmla="*/ 287 h 428"/>
                <a:gd name="T24" fmla="*/ 109 w 370"/>
                <a:gd name="T25" fmla="*/ 303 h 428"/>
                <a:gd name="T26" fmla="*/ 0 w 370"/>
                <a:gd name="T27" fmla="*/ 395 h 428"/>
                <a:gd name="T28" fmla="*/ 185 w 370"/>
                <a:gd name="T29" fmla="*/ 428 h 428"/>
                <a:gd name="T30" fmla="*/ 370 w 370"/>
                <a:gd name="T31" fmla="*/ 395 h 428"/>
                <a:gd name="T32" fmla="*/ 260 w 370"/>
                <a:gd name="T33" fmla="*/ 303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70" h="428">
                  <a:moveTo>
                    <a:pt x="260" y="303"/>
                  </a:moveTo>
                  <a:cubicBezTo>
                    <a:pt x="288" y="304"/>
                    <a:pt x="331" y="301"/>
                    <a:pt x="352" y="287"/>
                  </a:cubicBezTo>
                  <a:cubicBezTo>
                    <a:pt x="311" y="271"/>
                    <a:pt x="267" y="234"/>
                    <a:pt x="245" y="206"/>
                  </a:cubicBezTo>
                  <a:cubicBezTo>
                    <a:pt x="281" y="202"/>
                    <a:pt x="298" y="202"/>
                    <a:pt x="326" y="183"/>
                  </a:cubicBezTo>
                  <a:cubicBezTo>
                    <a:pt x="288" y="175"/>
                    <a:pt x="247" y="140"/>
                    <a:pt x="233" y="119"/>
                  </a:cubicBezTo>
                  <a:cubicBezTo>
                    <a:pt x="252" y="113"/>
                    <a:pt x="253" y="112"/>
                    <a:pt x="271" y="103"/>
                  </a:cubicBezTo>
                  <a:cubicBezTo>
                    <a:pt x="226" y="77"/>
                    <a:pt x="195" y="33"/>
                    <a:pt x="186" y="0"/>
                  </a:cubicBezTo>
                  <a:cubicBezTo>
                    <a:pt x="168" y="53"/>
                    <a:pt x="140" y="83"/>
                    <a:pt x="89" y="102"/>
                  </a:cubicBezTo>
                  <a:cubicBezTo>
                    <a:pt x="105" y="112"/>
                    <a:pt x="119" y="117"/>
                    <a:pt x="136" y="120"/>
                  </a:cubicBezTo>
                  <a:cubicBezTo>
                    <a:pt x="122" y="141"/>
                    <a:pt x="82" y="175"/>
                    <a:pt x="44" y="183"/>
                  </a:cubicBezTo>
                  <a:cubicBezTo>
                    <a:pt x="71" y="202"/>
                    <a:pt x="89" y="202"/>
                    <a:pt x="124" y="206"/>
                  </a:cubicBezTo>
                  <a:cubicBezTo>
                    <a:pt x="102" y="234"/>
                    <a:pt x="58" y="271"/>
                    <a:pt x="17" y="287"/>
                  </a:cubicBezTo>
                  <a:cubicBezTo>
                    <a:pt x="39" y="301"/>
                    <a:pt x="81" y="304"/>
                    <a:pt x="109" y="303"/>
                  </a:cubicBezTo>
                  <a:cubicBezTo>
                    <a:pt x="95" y="332"/>
                    <a:pt x="31" y="382"/>
                    <a:pt x="0" y="395"/>
                  </a:cubicBezTo>
                  <a:cubicBezTo>
                    <a:pt x="66" y="425"/>
                    <a:pt x="132" y="428"/>
                    <a:pt x="185" y="428"/>
                  </a:cubicBezTo>
                  <a:cubicBezTo>
                    <a:pt x="238" y="428"/>
                    <a:pt x="304" y="425"/>
                    <a:pt x="370" y="395"/>
                  </a:cubicBezTo>
                  <a:cubicBezTo>
                    <a:pt x="339" y="382"/>
                    <a:pt x="275" y="332"/>
                    <a:pt x="260" y="303"/>
                  </a:cubicBezTo>
                  <a:close/>
                </a:path>
              </a:pathLst>
            </a:custGeom>
            <a:solidFill>
              <a:srgbClr val="4F85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738938" y="6238875"/>
              <a:ext cx="77788" cy="360363"/>
            </a:xfrm>
            <a:custGeom>
              <a:avLst/>
              <a:gdLst>
                <a:gd name="T0" fmla="*/ 43 w 43"/>
                <a:gd name="T1" fmla="*/ 190 h 199"/>
                <a:gd name="T2" fmla="*/ 22 w 43"/>
                <a:gd name="T3" fmla="*/ 199 h 199"/>
                <a:gd name="T4" fmla="*/ 22 w 43"/>
                <a:gd name="T5" fmla="*/ 199 h 199"/>
                <a:gd name="T6" fmla="*/ 0 w 43"/>
                <a:gd name="T7" fmla="*/ 190 h 199"/>
                <a:gd name="T8" fmla="*/ 0 w 43"/>
                <a:gd name="T9" fmla="*/ 9 h 199"/>
                <a:gd name="T10" fmla="*/ 22 w 43"/>
                <a:gd name="T11" fmla="*/ 0 h 199"/>
                <a:gd name="T12" fmla="*/ 22 w 43"/>
                <a:gd name="T13" fmla="*/ 0 h 199"/>
                <a:gd name="T14" fmla="*/ 43 w 43"/>
                <a:gd name="T15" fmla="*/ 9 h 199"/>
                <a:gd name="T16" fmla="*/ 43 w 43"/>
                <a:gd name="T17" fmla="*/ 19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" h="199">
                  <a:moveTo>
                    <a:pt x="43" y="190"/>
                  </a:moveTo>
                  <a:cubicBezTo>
                    <a:pt x="43" y="195"/>
                    <a:pt x="34" y="199"/>
                    <a:pt x="22" y="199"/>
                  </a:cubicBezTo>
                  <a:cubicBezTo>
                    <a:pt x="22" y="199"/>
                    <a:pt x="22" y="199"/>
                    <a:pt x="22" y="199"/>
                  </a:cubicBezTo>
                  <a:cubicBezTo>
                    <a:pt x="10" y="199"/>
                    <a:pt x="0" y="195"/>
                    <a:pt x="0" y="19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10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34" y="0"/>
                    <a:pt x="43" y="4"/>
                    <a:pt x="43" y="9"/>
                  </a:cubicBezTo>
                  <a:lnTo>
                    <a:pt x="43" y="190"/>
                  </a:lnTo>
                  <a:close/>
                </a:path>
              </a:pathLst>
            </a:custGeom>
            <a:solidFill>
              <a:srgbClr val="8DBD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421438" y="5592763"/>
              <a:ext cx="714375" cy="828675"/>
            </a:xfrm>
            <a:custGeom>
              <a:avLst/>
              <a:gdLst>
                <a:gd name="T0" fmla="*/ 278 w 396"/>
                <a:gd name="T1" fmla="*/ 324 h 458"/>
                <a:gd name="T2" fmla="*/ 377 w 396"/>
                <a:gd name="T3" fmla="*/ 307 h 458"/>
                <a:gd name="T4" fmla="*/ 263 w 396"/>
                <a:gd name="T5" fmla="*/ 221 h 458"/>
                <a:gd name="T6" fmla="*/ 349 w 396"/>
                <a:gd name="T7" fmla="*/ 196 h 458"/>
                <a:gd name="T8" fmla="*/ 249 w 396"/>
                <a:gd name="T9" fmla="*/ 128 h 458"/>
                <a:gd name="T10" fmla="*/ 290 w 396"/>
                <a:gd name="T11" fmla="*/ 111 h 458"/>
                <a:gd name="T12" fmla="*/ 199 w 396"/>
                <a:gd name="T13" fmla="*/ 0 h 458"/>
                <a:gd name="T14" fmla="*/ 95 w 396"/>
                <a:gd name="T15" fmla="*/ 109 h 458"/>
                <a:gd name="T16" fmla="*/ 146 w 396"/>
                <a:gd name="T17" fmla="*/ 129 h 458"/>
                <a:gd name="T18" fmla="*/ 47 w 396"/>
                <a:gd name="T19" fmla="*/ 196 h 458"/>
                <a:gd name="T20" fmla="*/ 133 w 396"/>
                <a:gd name="T21" fmla="*/ 221 h 458"/>
                <a:gd name="T22" fmla="*/ 19 w 396"/>
                <a:gd name="T23" fmla="*/ 307 h 458"/>
                <a:gd name="T24" fmla="*/ 118 w 396"/>
                <a:gd name="T25" fmla="*/ 324 h 458"/>
                <a:gd name="T26" fmla="*/ 0 w 396"/>
                <a:gd name="T27" fmla="*/ 423 h 458"/>
                <a:gd name="T28" fmla="*/ 199 w 396"/>
                <a:gd name="T29" fmla="*/ 458 h 458"/>
                <a:gd name="T30" fmla="*/ 396 w 396"/>
                <a:gd name="T31" fmla="*/ 423 h 458"/>
                <a:gd name="T32" fmla="*/ 278 w 396"/>
                <a:gd name="T33" fmla="*/ 324 h 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96" h="458">
                  <a:moveTo>
                    <a:pt x="278" y="324"/>
                  </a:moveTo>
                  <a:cubicBezTo>
                    <a:pt x="308" y="325"/>
                    <a:pt x="354" y="322"/>
                    <a:pt x="377" y="307"/>
                  </a:cubicBezTo>
                  <a:cubicBezTo>
                    <a:pt x="333" y="290"/>
                    <a:pt x="286" y="251"/>
                    <a:pt x="263" y="221"/>
                  </a:cubicBezTo>
                  <a:cubicBezTo>
                    <a:pt x="300" y="216"/>
                    <a:pt x="319" y="216"/>
                    <a:pt x="349" y="196"/>
                  </a:cubicBezTo>
                  <a:cubicBezTo>
                    <a:pt x="308" y="188"/>
                    <a:pt x="265" y="150"/>
                    <a:pt x="249" y="128"/>
                  </a:cubicBezTo>
                  <a:cubicBezTo>
                    <a:pt x="270" y="122"/>
                    <a:pt x="271" y="121"/>
                    <a:pt x="290" y="111"/>
                  </a:cubicBezTo>
                  <a:cubicBezTo>
                    <a:pt x="241" y="83"/>
                    <a:pt x="208" y="36"/>
                    <a:pt x="199" y="0"/>
                  </a:cubicBezTo>
                  <a:cubicBezTo>
                    <a:pt x="180" y="57"/>
                    <a:pt x="150" y="90"/>
                    <a:pt x="95" y="109"/>
                  </a:cubicBezTo>
                  <a:cubicBezTo>
                    <a:pt x="112" y="121"/>
                    <a:pt x="127" y="126"/>
                    <a:pt x="146" y="129"/>
                  </a:cubicBezTo>
                  <a:cubicBezTo>
                    <a:pt x="130" y="151"/>
                    <a:pt x="88" y="188"/>
                    <a:pt x="47" y="196"/>
                  </a:cubicBezTo>
                  <a:cubicBezTo>
                    <a:pt x="77" y="216"/>
                    <a:pt x="96" y="216"/>
                    <a:pt x="133" y="221"/>
                  </a:cubicBezTo>
                  <a:cubicBezTo>
                    <a:pt x="110" y="251"/>
                    <a:pt x="63" y="290"/>
                    <a:pt x="19" y="307"/>
                  </a:cubicBezTo>
                  <a:cubicBezTo>
                    <a:pt x="42" y="322"/>
                    <a:pt x="87" y="325"/>
                    <a:pt x="118" y="324"/>
                  </a:cubicBezTo>
                  <a:cubicBezTo>
                    <a:pt x="102" y="355"/>
                    <a:pt x="33" y="409"/>
                    <a:pt x="0" y="423"/>
                  </a:cubicBezTo>
                  <a:cubicBezTo>
                    <a:pt x="71" y="454"/>
                    <a:pt x="142" y="458"/>
                    <a:pt x="199" y="458"/>
                  </a:cubicBezTo>
                  <a:cubicBezTo>
                    <a:pt x="255" y="458"/>
                    <a:pt x="325" y="454"/>
                    <a:pt x="396" y="423"/>
                  </a:cubicBezTo>
                  <a:cubicBezTo>
                    <a:pt x="363" y="409"/>
                    <a:pt x="294" y="355"/>
                    <a:pt x="278" y="324"/>
                  </a:cubicBezTo>
                  <a:close/>
                </a:path>
              </a:pathLst>
            </a:custGeom>
            <a:solidFill>
              <a:srgbClr val="8DBD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810501" y="6232525"/>
              <a:ext cx="76200" cy="354013"/>
            </a:xfrm>
            <a:custGeom>
              <a:avLst/>
              <a:gdLst>
                <a:gd name="T0" fmla="*/ 42 w 42"/>
                <a:gd name="T1" fmla="*/ 187 h 195"/>
                <a:gd name="T2" fmla="*/ 21 w 42"/>
                <a:gd name="T3" fmla="*/ 195 h 195"/>
                <a:gd name="T4" fmla="*/ 21 w 42"/>
                <a:gd name="T5" fmla="*/ 195 h 195"/>
                <a:gd name="T6" fmla="*/ 0 w 42"/>
                <a:gd name="T7" fmla="*/ 187 h 195"/>
                <a:gd name="T8" fmla="*/ 0 w 42"/>
                <a:gd name="T9" fmla="*/ 9 h 195"/>
                <a:gd name="T10" fmla="*/ 21 w 42"/>
                <a:gd name="T11" fmla="*/ 0 h 195"/>
                <a:gd name="T12" fmla="*/ 21 w 42"/>
                <a:gd name="T13" fmla="*/ 0 h 195"/>
                <a:gd name="T14" fmla="*/ 42 w 42"/>
                <a:gd name="T15" fmla="*/ 9 h 195"/>
                <a:gd name="T16" fmla="*/ 42 w 42"/>
                <a:gd name="T17" fmla="*/ 187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" h="195">
                  <a:moveTo>
                    <a:pt x="42" y="187"/>
                  </a:moveTo>
                  <a:cubicBezTo>
                    <a:pt x="42" y="191"/>
                    <a:pt x="33" y="195"/>
                    <a:pt x="21" y="195"/>
                  </a:cubicBezTo>
                  <a:cubicBezTo>
                    <a:pt x="21" y="195"/>
                    <a:pt x="21" y="195"/>
                    <a:pt x="21" y="195"/>
                  </a:cubicBezTo>
                  <a:cubicBezTo>
                    <a:pt x="10" y="195"/>
                    <a:pt x="0" y="191"/>
                    <a:pt x="0" y="187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10" y="0"/>
                    <a:pt x="21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33" y="0"/>
                    <a:pt x="42" y="4"/>
                    <a:pt x="42" y="9"/>
                  </a:cubicBezTo>
                  <a:lnTo>
                    <a:pt x="42" y="187"/>
                  </a:lnTo>
                  <a:close/>
                </a:path>
              </a:pathLst>
            </a:custGeom>
            <a:solidFill>
              <a:srgbClr val="4F85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508876" y="5624513"/>
              <a:ext cx="677863" cy="787400"/>
            </a:xfrm>
            <a:custGeom>
              <a:avLst/>
              <a:gdLst>
                <a:gd name="T0" fmla="*/ 265 w 376"/>
                <a:gd name="T1" fmla="*/ 308 h 435"/>
                <a:gd name="T2" fmla="*/ 358 w 376"/>
                <a:gd name="T3" fmla="*/ 292 h 435"/>
                <a:gd name="T4" fmla="*/ 250 w 376"/>
                <a:gd name="T5" fmla="*/ 210 h 435"/>
                <a:gd name="T6" fmla="*/ 332 w 376"/>
                <a:gd name="T7" fmla="*/ 186 h 435"/>
                <a:gd name="T8" fmla="*/ 237 w 376"/>
                <a:gd name="T9" fmla="*/ 122 h 435"/>
                <a:gd name="T10" fmla="*/ 276 w 376"/>
                <a:gd name="T11" fmla="*/ 105 h 435"/>
                <a:gd name="T12" fmla="*/ 190 w 376"/>
                <a:gd name="T13" fmla="*/ 0 h 435"/>
                <a:gd name="T14" fmla="*/ 91 w 376"/>
                <a:gd name="T15" fmla="*/ 104 h 435"/>
                <a:gd name="T16" fmla="*/ 139 w 376"/>
                <a:gd name="T17" fmla="*/ 123 h 435"/>
                <a:gd name="T18" fmla="*/ 45 w 376"/>
                <a:gd name="T19" fmla="*/ 186 h 435"/>
                <a:gd name="T20" fmla="*/ 127 w 376"/>
                <a:gd name="T21" fmla="*/ 210 h 435"/>
                <a:gd name="T22" fmla="*/ 18 w 376"/>
                <a:gd name="T23" fmla="*/ 292 h 435"/>
                <a:gd name="T24" fmla="*/ 112 w 376"/>
                <a:gd name="T25" fmla="*/ 308 h 435"/>
                <a:gd name="T26" fmla="*/ 0 w 376"/>
                <a:gd name="T27" fmla="*/ 402 h 435"/>
                <a:gd name="T28" fmla="*/ 189 w 376"/>
                <a:gd name="T29" fmla="*/ 435 h 435"/>
                <a:gd name="T30" fmla="*/ 376 w 376"/>
                <a:gd name="T31" fmla="*/ 402 h 435"/>
                <a:gd name="T32" fmla="*/ 265 w 376"/>
                <a:gd name="T33" fmla="*/ 308 h 4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76" h="435">
                  <a:moveTo>
                    <a:pt x="265" y="308"/>
                  </a:moveTo>
                  <a:cubicBezTo>
                    <a:pt x="293" y="309"/>
                    <a:pt x="337" y="306"/>
                    <a:pt x="358" y="292"/>
                  </a:cubicBezTo>
                  <a:cubicBezTo>
                    <a:pt x="317" y="275"/>
                    <a:pt x="272" y="238"/>
                    <a:pt x="250" y="210"/>
                  </a:cubicBezTo>
                  <a:cubicBezTo>
                    <a:pt x="285" y="205"/>
                    <a:pt x="303" y="205"/>
                    <a:pt x="332" y="186"/>
                  </a:cubicBezTo>
                  <a:cubicBezTo>
                    <a:pt x="293" y="179"/>
                    <a:pt x="252" y="142"/>
                    <a:pt x="237" y="122"/>
                  </a:cubicBezTo>
                  <a:cubicBezTo>
                    <a:pt x="257" y="116"/>
                    <a:pt x="258" y="115"/>
                    <a:pt x="276" y="105"/>
                  </a:cubicBezTo>
                  <a:cubicBezTo>
                    <a:pt x="230" y="79"/>
                    <a:pt x="198" y="34"/>
                    <a:pt x="190" y="0"/>
                  </a:cubicBezTo>
                  <a:cubicBezTo>
                    <a:pt x="171" y="54"/>
                    <a:pt x="142" y="85"/>
                    <a:pt x="91" y="104"/>
                  </a:cubicBezTo>
                  <a:cubicBezTo>
                    <a:pt x="107" y="115"/>
                    <a:pt x="121" y="119"/>
                    <a:pt x="139" y="123"/>
                  </a:cubicBezTo>
                  <a:cubicBezTo>
                    <a:pt x="124" y="144"/>
                    <a:pt x="84" y="179"/>
                    <a:pt x="45" y="186"/>
                  </a:cubicBezTo>
                  <a:cubicBezTo>
                    <a:pt x="73" y="205"/>
                    <a:pt x="91" y="205"/>
                    <a:pt x="127" y="210"/>
                  </a:cubicBezTo>
                  <a:cubicBezTo>
                    <a:pt x="105" y="238"/>
                    <a:pt x="60" y="275"/>
                    <a:pt x="18" y="292"/>
                  </a:cubicBezTo>
                  <a:cubicBezTo>
                    <a:pt x="40" y="306"/>
                    <a:pt x="83" y="309"/>
                    <a:pt x="112" y="308"/>
                  </a:cubicBezTo>
                  <a:cubicBezTo>
                    <a:pt x="97" y="338"/>
                    <a:pt x="32" y="388"/>
                    <a:pt x="0" y="402"/>
                  </a:cubicBezTo>
                  <a:cubicBezTo>
                    <a:pt x="67" y="431"/>
                    <a:pt x="135" y="435"/>
                    <a:pt x="189" y="435"/>
                  </a:cubicBezTo>
                  <a:cubicBezTo>
                    <a:pt x="243" y="435"/>
                    <a:pt x="309" y="431"/>
                    <a:pt x="376" y="402"/>
                  </a:cubicBezTo>
                  <a:cubicBezTo>
                    <a:pt x="345" y="388"/>
                    <a:pt x="279" y="338"/>
                    <a:pt x="265" y="308"/>
                  </a:cubicBezTo>
                  <a:close/>
                </a:path>
              </a:pathLst>
            </a:custGeom>
            <a:solidFill>
              <a:srgbClr val="4F85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412038" y="6188075"/>
              <a:ext cx="84138" cy="392113"/>
            </a:xfrm>
            <a:custGeom>
              <a:avLst/>
              <a:gdLst>
                <a:gd name="T0" fmla="*/ 47 w 47"/>
                <a:gd name="T1" fmla="*/ 208 h 217"/>
                <a:gd name="T2" fmla="*/ 23 w 47"/>
                <a:gd name="T3" fmla="*/ 217 h 217"/>
                <a:gd name="T4" fmla="*/ 23 w 47"/>
                <a:gd name="T5" fmla="*/ 217 h 217"/>
                <a:gd name="T6" fmla="*/ 0 w 47"/>
                <a:gd name="T7" fmla="*/ 208 h 217"/>
                <a:gd name="T8" fmla="*/ 0 w 47"/>
                <a:gd name="T9" fmla="*/ 9 h 217"/>
                <a:gd name="T10" fmla="*/ 23 w 47"/>
                <a:gd name="T11" fmla="*/ 0 h 217"/>
                <a:gd name="T12" fmla="*/ 23 w 47"/>
                <a:gd name="T13" fmla="*/ 0 h 217"/>
                <a:gd name="T14" fmla="*/ 47 w 47"/>
                <a:gd name="T15" fmla="*/ 9 h 217"/>
                <a:gd name="T16" fmla="*/ 47 w 47"/>
                <a:gd name="T17" fmla="*/ 208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217">
                  <a:moveTo>
                    <a:pt x="47" y="208"/>
                  </a:moveTo>
                  <a:cubicBezTo>
                    <a:pt x="47" y="213"/>
                    <a:pt x="36" y="217"/>
                    <a:pt x="23" y="217"/>
                  </a:cubicBezTo>
                  <a:cubicBezTo>
                    <a:pt x="23" y="217"/>
                    <a:pt x="23" y="217"/>
                    <a:pt x="23" y="217"/>
                  </a:cubicBezTo>
                  <a:cubicBezTo>
                    <a:pt x="10" y="217"/>
                    <a:pt x="0" y="213"/>
                    <a:pt x="0" y="208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10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36" y="0"/>
                    <a:pt x="47" y="4"/>
                    <a:pt x="47" y="9"/>
                  </a:cubicBezTo>
                  <a:lnTo>
                    <a:pt x="47" y="208"/>
                  </a:lnTo>
                  <a:close/>
                </a:path>
              </a:pathLst>
            </a:custGeom>
            <a:solidFill>
              <a:srgbClr val="6999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064376" y="5481638"/>
              <a:ext cx="777875" cy="904875"/>
            </a:xfrm>
            <a:custGeom>
              <a:avLst/>
              <a:gdLst>
                <a:gd name="T0" fmla="*/ 304 w 432"/>
                <a:gd name="T1" fmla="*/ 354 h 500"/>
                <a:gd name="T2" fmla="*/ 412 w 432"/>
                <a:gd name="T3" fmla="*/ 335 h 500"/>
                <a:gd name="T4" fmla="*/ 287 w 432"/>
                <a:gd name="T5" fmla="*/ 241 h 500"/>
                <a:gd name="T6" fmla="*/ 381 w 432"/>
                <a:gd name="T7" fmla="*/ 213 h 500"/>
                <a:gd name="T8" fmla="*/ 272 w 432"/>
                <a:gd name="T9" fmla="*/ 139 h 500"/>
                <a:gd name="T10" fmla="*/ 317 w 432"/>
                <a:gd name="T11" fmla="*/ 120 h 500"/>
                <a:gd name="T12" fmla="*/ 218 w 432"/>
                <a:gd name="T13" fmla="*/ 0 h 500"/>
                <a:gd name="T14" fmla="*/ 104 w 432"/>
                <a:gd name="T15" fmla="*/ 119 h 500"/>
                <a:gd name="T16" fmla="*/ 159 w 432"/>
                <a:gd name="T17" fmla="*/ 141 h 500"/>
                <a:gd name="T18" fmla="*/ 51 w 432"/>
                <a:gd name="T19" fmla="*/ 213 h 500"/>
                <a:gd name="T20" fmla="*/ 145 w 432"/>
                <a:gd name="T21" fmla="*/ 241 h 500"/>
                <a:gd name="T22" fmla="*/ 21 w 432"/>
                <a:gd name="T23" fmla="*/ 335 h 500"/>
                <a:gd name="T24" fmla="*/ 128 w 432"/>
                <a:gd name="T25" fmla="*/ 354 h 500"/>
                <a:gd name="T26" fmla="*/ 0 w 432"/>
                <a:gd name="T27" fmla="*/ 461 h 500"/>
                <a:gd name="T28" fmla="*/ 217 w 432"/>
                <a:gd name="T29" fmla="*/ 500 h 500"/>
                <a:gd name="T30" fmla="*/ 432 w 432"/>
                <a:gd name="T31" fmla="*/ 461 h 500"/>
                <a:gd name="T32" fmla="*/ 304 w 432"/>
                <a:gd name="T33" fmla="*/ 354 h 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32" h="500">
                  <a:moveTo>
                    <a:pt x="304" y="354"/>
                  </a:moveTo>
                  <a:cubicBezTo>
                    <a:pt x="337" y="355"/>
                    <a:pt x="387" y="351"/>
                    <a:pt x="412" y="335"/>
                  </a:cubicBezTo>
                  <a:cubicBezTo>
                    <a:pt x="364" y="316"/>
                    <a:pt x="312" y="273"/>
                    <a:pt x="287" y="241"/>
                  </a:cubicBezTo>
                  <a:cubicBezTo>
                    <a:pt x="328" y="236"/>
                    <a:pt x="348" y="236"/>
                    <a:pt x="381" y="213"/>
                  </a:cubicBezTo>
                  <a:cubicBezTo>
                    <a:pt x="337" y="205"/>
                    <a:pt x="289" y="163"/>
                    <a:pt x="272" y="139"/>
                  </a:cubicBezTo>
                  <a:cubicBezTo>
                    <a:pt x="295" y="133"/>
                    <a:pt x="296" y="131"/>
                    <a:pt x="317" y="120"/>
                  </a:cubicBezTo>
                  <a:cubicBezTo>
                    <a:pt x="264" y="91"/>
                    <a:pt x="228" y="39"/>
                    <a:pt x="218" y="0"/>
                  </a:cubicBezTo>
                  <a:cubicBezTo>
                    <a:pt x="196" y="62"/>
                    <a:pt x="163" y="97"/>
                    <a:pt x="104" y="119"/>
                  </a:cubicBezTo>
                  <a:cubicBezTo>
                    <a:pt x="123" y="131"/>
                    <a:pt x="139" y="137"/>
                    <a:pt x="159" y="141"/>
                  </a:cubicBezTo>
                  <a:cubicBezTo>
                    <a:pt x="142" y="165"/>
                    <a:pt x="96" y="205"/>
                    <a:pt x="51" y="213"/>
                  </a:cubicBezTo>
                  <a:cubicBezTo>
                    <a:pt x="84" y="236"/>
                    <a:pt x="104" y="236"/>
                    <a:pt x="145" y="241"/>
                  </a:cubicBezTo>
                  <a:cubicBezTo>
                    <a:pt x="120" y="273"/>
                    <a:pt x="68" y="316"/>
                    <a:pt x="21" y="335"/>
                  </a:cubicBezTo>
                  <a:cubicBezTo>
                    <a:pt x="46" y="351"/>
                    <a:pt x="95" y="355"/>
                    <a:pt x="128" y="354"/>
                  </a:cubicBezTo>
                  <a:cubicBezTo>
                    <a:pt x="111" y="388"/>
                    <a:pt x="36" y="446"/>
                    <a:pt x="0" y="461"/>
                  </a:cubicBezTo>
                  <a:cubicBezTo>
                    <a:pt x="77" y="496"/>
                    <a:pt x="155" y="500"/>
                    <a:pt x="217" y="500"/>
                  </a:cubicBezTo>
                  <a:cubicBezTo>
                    <a:pt x="279" y="500"/>
                    <a:pt x="355" y="496"/>
                    <a:pt x="432" y="461"/>
                  </a:cubicBezTo>
                  <a:cubicBezTo>
                    <a:pt x="396" y="446"/>
                    <a:pt x="321" y="388"/>
                    <a:pt x="304" y="354"/>
                  </a:cubicBezTo>
                  <a:close/>
                </a:path>
              </a:pathLst>
            </a:custGeom>
            <a:solidFill>
              <a:srgbClr val="6999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470776" y="6321425"/>
              <a:ext cx="61913" cy="284163"/>
            </a:xfrm>
            <a:custGeom>
              <a:avLst/>
              <a:gdLst>
                <a:gd name="T0" fmla="*/ 34 w 34"/>
                <a:gd name="T1" fmla="*/ 150 h 157"/>
                <a:gd name="T2" fmla="*/ 17 w 34"/>
                <a:gd name="T3" fmla="*/ 157 h 157"/>
                <a:gd name="T4" fmla="*/ 17 w 34"/>
                <a:gd name="T5" fmla="*/ 157 h 157"/>
                <a:gd name="T6" fmla="*/ 0 w 34"/>
                <a:gd name="T7" fmla="*/ 150 h 157"/>
                <a:gd name="T8" fmla="*/ 0 w 34"/>
                <a:gd name="T9" fmla="*/ 7 h 157"/>
                <a:gd name="T10" fmla="*/ 17 w 34"/>
                <a:gd name="T11" fmla="*/ 0 h 157"/>
                <a:gd name="T12" fmla="*/ 17 w 34"/>
                <a:gd name="T13" fmla="*/ 0 h 157"/>
                <a:gd name="T14" fmla="*/ 34 w 34"/>
                <a:gd name="T15" fmla="*/ 7 h 157"/>
                <a:gd name="T16" fmla="*/ 34 w 34"/>
                <a:gd name="T17" fmla="*/ 15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157">
                  <a:moveTo>
                    <a:pt x="34" y="150"/>
                  </a:moveTo>
                  <a:cubicBezTo>
                    <a:pt x="34" y="154"/>
                    <a:pt x="27" y="157"/>
                    <a:pt x="17" y="157"/>
                  </a:cubicBezTo>
                  <a:cubicBezTo>
                    <a:pt x="17" y="157"/>
                    <a:pt x="17" y="157"/>
                    <a:pt x="17" y="157"/>
                  </a:cubicBezTo>
                  <a:cubicBezTo>
                    <a:pt x="8" y="157"/>
                    <a:pt x="0" y="154"/>
                    <a:pt x="0" y="15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8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27" y="0"/>
                    <a:pt x="34" y="3"/>
                    <a:pt x="34" y="7"/>
                  </a:cubicBezTo>
                  <a:lnTo>
                    <a:pt x="34" y="150"/>
                  </a:lnTo>
                  <a:close/>
                </a:path>
              </a:pathLst>
            </a:custGeom>
            <a:solidFill>
              <a:srgbClr val="8DBD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221538" y="5808663"/>
              <a:ext cx="563563" cy="655638"/>
            </a:xfrm>
            <a:custGeom>
              <a:avLst/>
              <a:gdLst>
                <a:gd name="T0" fmla="*/ 220 w 313"/>
                <a:gd name="T1" fmla="*/ 257 h 362"/>
                <a:gd name="T2" fmla="*/ 298 w 313"/>
                <a:gd name="T3" fmla="*/ 243 h 362"/>
                <a:gd name="T4" fmla="*/ 207 w 313"/>
                <a:gd name="T5" fmla="*/ 175 h 362"/>
                <a:gd name="T6" fmla="*/ 275 w 313"/>
                <a:gd name="T7" fmla="*/ 155 h 362"/>
                <a:gd name="T8" fmla="*/ 197 w 313"/>
                <a:gd name="T9" fmla="*/ 101 h 362"/>
                <a:gd name="T10" fmla="*/ 229 w 313"/>
                <a:gd name="T11" fmla="*/ 88 h 362"/>
                <a:gd name="T12" fmla="*/ 157 w 313"/>
                <a:gd name="T13" fmla="*/ 0 h 362"/>
                <a:gd name="T14" fmla="*/ 75 w 313"/>
                <a:gd name="T15" fmla="*/ 87 h 362"/>
                <a:gd name="T16" fmla="*/ 115 w 313"/>
                <a:gd name="T17" fmla="*/ 102 h 362"/>
                <a:gd name="T18" fmla="*/ 37 w 313"/>
                <a:gd name="T19" fmla="*/ 155 h 362"/>
                <a:gd name="T20" fmla="*/ 105 w 313"/>
                <a:gd name="T21" fmla="*/ 175 h 362"/>
                <a:gd name="T22" fmla="*/ 15 w 313"/>
                <a:gd name="T23" fmla="*/ 243 h 362"/>
                <a:gd name="T24" fmla="*/ 93 w 313"/>
                <a:gd name="T25" fmla="*/ 257 h 362"/>
                <a:gd name="T26" fmla="*/ 0 w 313"/>
                <a:gd name="T27" fmla="*/ 335 h 362"/>
                <a:gd name="T28" fmla="*/ 157 w 313"/>
                <a:gd name="T29" fmla="*/ 362 h 362"/>
                <a:gd name="T30" fmla="*/ 313 w 313"/>
                <a:gd name="T31" fmla="*/ 335 h 362"/>
                <a:gd name="T32" fmla="*/ 220 w 313"/>
                <a:gd name="T33" fmla="*/ 257 h 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13" h="362">
                  <a:moveTo>
                    <a:pt x="220" y="257"/>
                  </a:moveTo>
                  <a:cubicBezTo>
                    <a:pt x="244" y="257"/>
                    <a:pt x="280" y="255"/>
                    <a:pt x="298" y="243"/>
                  </a:cubicBezTo>
                  <a:cubicBezTo>
                    <a:pt x="263" y="229"/>
                    <a:pt x="226" y="199"/>
                    <a:pt x="207" y="175"/>
                  </a:cubicBezTo>
                  <a:cubicBezTo>
                    <a:pt x="237" y="171"/>
                    <a:pt x="252" y="171"/>
                    <a:pt x="275" y="155"/>
                  </a:cubicBezTo>
                  <a:cubicBezTo>
                    <a:pt x="243" y="149"/>
                    <a:pt x="209" y="119"/>
                    <a:pt x="197" y="101"/>
                  </a:cubicBezTo>
                  <a:cubicBezTo>
                    <a:pt x="213" y="97"/>
                    <a:pt x="214" y="96"/>
                    <a:pt x="229" y="88"/>
                  </a:cubicBezTo>
                  <a:cubicBezTo>
                    <a:pt x="191" y="66"/>
                    <a:pt x="165" y="29"/>
                    <a:pt x="157" y="0"/>
                  </a:cubicBezTo>
                  <a:cubicBezTo>
                    <a:pt x="142" y="45"/>
                    <a:pt x="118" y="71"/>
                    <a:pt x="75" y="87"/>
                  </a:cubicBezTo>
                  <a:cubicBezTo>
                    <a:pt x="89" y="96"/>
                    <a:pt x="100" y="99"/>
                    <a:pt x="115" y="102"/>
                  </a:cubicBezTo>
                  <a:cubicBezTo>
                    <a:pt x="103" y="120"/>
                    <a:pt x="69" y="149"/>
                    <a:pt x="37" y="155"/>
                  </a:cubicBezTo>
                  <a:cubicBezTo>
                    <a:pt x="60" y="171"/>
                    <a:pt x="75" y="171"/>
                    <a:pt x="105" y="175"/>
                  </a:cubicBezTo>
                  <a:cubicBezTo>
                    <a:pt x="87" y="199"/>
                    <a:pt x="49" y="229"/>
                    <a:pt x="15" y="243"/>
                  </a:cubicBezTo>
                  <a:cubicBezTo>
                    <a:pt x="33" y="255"/>
                    <a:pt x="69" y="257"/>
                    <a:pt x="93" y="257"/>
                  </a:cubicBezTo>
                  <a:cubicBezTo>
                    <a:pt x="80" y="281"/>
                    <a:pt x="26" y="324"/>
                    <a:pt x="0" y="335"/>
                  </a:cubicBezTo>
                  <a:cubicBezTo>
                    <a:pt x="55" y="359"/>
                    <a:pt x="112" y="362"/>
                    <a:pt x="157" y="362"/>
                  </a:cubicBezTo>
                  <a:cubicBezTo>
                    <a:pt x="202" y="362"/>
                    <a:pt x="257" y="359"/>
                    <a:pt x="313" y="335"/>
                  </a:cubicBezTo>
                  <a:cubicBezTo>
                    <a:pt x="286" y="324"/>
                    <a:pt x="232" y="281"/>
                    <a:pt x="220" y="257"/>
                  </a:cubicBezTo>
                  <a:close/>
                </a:path>
              </a:pathLst>
            </a:custGeom>
            <a:solidFill>
              <a:srgbClr val="8DBD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169276" y="6224588"/>
              <a:ext cx="80963" cy="371475"/>
            </a:xfrm>
            <a:custGeom>
              <a:avLst/>
              <a:gdLst>
                <a:gd name="T0" fmla="*/ 45 w 45"/>
                <a:gd name="T1" fmla="*/ 197 h 206"/>
                <a:gd name="T2" fmla="*/ 23 w 45"/>
                <a:gd name="T3" fmla="*/ 206 h 206"/>
                <a:gd name="T4" fmla="*/ 23 w 45"/>
                <a:gd name="T5" fmla="*/ 206 h 206"/>
                <a:gd name="T6" fmla="*/ 0 w 45"/>
                <a:gd name="T7" fmla="*/ 197 h 206"/>
                <a:gd name="T8" fmla="*/ 0 w 45"/>
                <a:gd name="T9" fmla="*/ 9 h 206"/>
                <a:gd name="T10" fmla="*/ 23 w 45"/>
                <a:gd name="T11" fmla="*/ 0 h 206"/>
                <a:gd name="T12" fmla="*/ 23 w 45"/>
                <a:gd name="T13" fmla="*/ 0 h 206"/>
                <a:gd name="T14" fmla="*/ 45 w 45"/>
                <a:gd name="T15" fmla="*/ 9 h 206"/>
                <a:gd name="T16" fmla="*/ 45 w 45"/>
                <a:gd name="T17" fmla="*/ 197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" h="206">
                  <a:moveTo>
                    <a:pt x="45" y="197"/>
                  </a:moveTo>
                  <a:cubicBezTo>
                    <a:pt x="45" y="202"/>
                    <a:pt x="35" y="206"/>
                    <a:pt x="23" y="206"/>
                  </a:cubicBezTo>
                  <a:cubicBezTo>
                    <a:pt x="23" y="206"/>
                    <a:pt x="23" y="206"/>
                    <a:pt x="23" y="206"/>
                  </a:cubicBezTo>
                  <a:cubicBezTo>
                    <a:pt x="10" y="206"/>
                    <a:pt x="0" y="202"/>
                    <a:pt x="0" y="197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10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35" y="0"/>
                    <a:pt x="45" y="4"/>
                    <a:pt x="45" y="9"/>
                  </a:cubicBezTo>
                  <a:lnTo>
                    <a:pt x="45" y="197"/>
                  </a:lnTo>
                  <a:close/>
                </a:path>
              </a:pathLst>
            </a:custGeom>
            <a:solidFill>
              <a:srgbClr val="8DBD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839076" y="5553075"/>
              <a:ext cx="741363" cy="858838"/>
            </a:xfrm>
            <a:custGeom>
              <a:avLst/>
              <a:gdLst>
                <a:gd name="T0" fmla="*/ 289 w 411"/>
                <a:gd name="T1" fmla="*/ 336 h 475"/>
                <a:gd name="T2" fmla="*/ 392 w 411"/>
                <a:gd name="T3" fmla="*/ 319 h 475"/>
                <a:gd name="T4" fmla="*/ 273 w 411"/>
                <a:gd name="T5" fmla="*/ 229 h 475"/>
                <a:gd name="T6" fmla="*/ 362 w 411"/>
                <a:gd name="T7" fmla="*/ 203 h 475"/>
                <a:gd name="T8" fmla="*/ 259 w 411"/>
                <a:gd name="T9" fmla="*/ 133 h 475"/>
                <a:gd name="T10" fmla="*/ 301 w 411"/>
                <a:gd name="T11" fmla="*/ 115 h 475"/>
                <a:gd name="T12" fmla="*/ 207 w 411"/>
                <a:gd name="T13" fmla="*/ 0 h 475"/>
                <a:gd name="T14" fmla="*/ 99 w 411"/>
                <a:gd name="T15" fmla="*/ 113 h 475"/>
                <a:gd name="T16" fmla="*/ 152 w 411"/>
                <a:gd name="T17" fmla="*/ 134 h 475"/>
                <a:gd name="T18" fmla="*/ 49 w 411"/>
                <a:gd name="T19" fmla="*/ 203 h 475"/>
                <a:gd name="T20" fmla="*/ 138 w 411"/>
                <a:gd name="T21" fmla="*/ 229 h 475"/>
                <a:gd name="T22" fmla="*/ 20 w 411"/>
                <a:gd name="T23" fmla="*/ 319 h 475"/>
                <a:gd name="T24" fmla="*/ 122 w 411"/>
                <a:gd name="T25" fmla="*/ 336 h 475"/>
                <a:gd name="T26" fmla="*/ 0 w 411"/>
                <a:gd name="T27" fmla="*/ 439 h 475"/>
                <a:gd name="T28" fmla="*/ 206 w 411"/>
                <a:gd name="T29" fmla="*/ 475 h 475"/>
                <a:gd name="T30" fmla="*/ 411 w 411"/>
                <a:gd name="T31" fmla="*/ 439 h 475"/>
                <a:gd name="T32" fmla="*/ 289 w 411"/>
                <a:gd name="T33" fmla="*/ 336 h 4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11" h="475">
                  <a:moveTo>
                    <a:pt x="289" y="336"/>
                  </a:moveTo>
                  <a:cubicBezTo>
                    <a:pt x="320" y="337"/>
                    <a:pt x="368" y="334"/>
                    <a:pt x="392" y="319"/>
                  </a:cubicBezTo>
                  <a:cubicBezTo>
                    <a:pt x="346" y="301"/>
                    <a:pt x="297" y="260"/>
                    <a:pt x="273" y="229"/>
                  </a:cubicBezTo>
                  <a:cubicBezTo>
                    <a:pt x="312" y="224"/>
                    <a:pt x="331" y="224"/>
                    <a:pt x="362" y="203"/>
                  </a:cubicBezTo>
                  <a:cubicBezTo>
                    <a:pt x="320" y="195"/>
                    <a:pt x="275" y="155"/>
                    <a:pt x="259" y="133"/>
                  </a:cubicBezTo>
                  <a:cubicBezTo>
                    <a:pt x="281" y="126"/>
                    <a:pt x="282" y="125"/>
                    <a:pt x="301" y="115"/>
                  </a:cubicBezTo>
                  <a:cubicBezTo>
                    <a:pt x="251" y="86"/>
                    <a:pt x="217" y="37"/>
                    <a:pt x="207" y="0"/>
                  </a:cubicBezTo>
                  <a:cubicBezTo>
                    <a:pt x="187" y="59"/>
                    <a:pt x="156" y="93"/>
                    <a:pt x="99" y="113"/>
                  </a:cubicBezTo>
                  <a:cubicBezTo>
                    <a:pt x="117" y="125"/>
                    <a:pt x="132" y="130"/>
                    <a:pt x="152" y="134"/>
                  </a:cubicBezTo>
                  <a:cubicBezTo>
                    <a:pt x="135" y="157"/>
                    <a:pt x="91" y="195"/>
                    <a:pt x="49" y="203"/>
                  </a:cubicBezTo>
                  <a:cubicBezTo>
                    <a:pt x="80" y="224"/>
                    <a:pt x="99" y="224"/>
                    <a:pt x="138" y="229"/>
                  </a:cubicBezTo>
                  <a:cubicBezTo>
                    <a:pt x="114" y="260"/>
                    <a:pt x="65" y="301"/>
                    <a:pt x="20" y="319"/>
                  </a:cubicBezTo>
                  <a:cubicBezTo>
                    <a:pt x="44" y="334"/>
                    <a:pt x="91" y="337"/>
                    <a:pt x="122" y="336"/>
                  </a:cubicBezTo>
                  <a:cubicBezTo>
                    <a:pt x="106" y="369"/>
                    <a:pt x="35" y="424"/>
                    <a:pt x="0" y="439"/>
                  </a:cubicBezTo>
                  <a:cubicBezTo>
                    <a:pt x="73" y="471"/>
                    <a:pt x="148" y="475"/>
                    <a:pt x="206" y="475"/>
                  </a:cubicBezTo>
                  <a:cubicBezTo>
                    <a:pt x="265" y="475"/>
                    <a:pt x="338" y="471"/>
                    <a:pt x="411" y="439"/>
                  </a:cubicBezTo>
                  <a:cubicBezTo>
                    <a:pt x="377" y="424"/>
                    <a:pt x="305" y="369"/>
                    <a:pt x="289" y="336"/>
                  </a:cubicBezTo>
                  <a:close/>
                </a:path>
              </a:pathLst>
            </a:custGeom>
            <a:solidFill>
              <a:srgbClr val="8DBD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74" name="Group 73出自【趣你的PPT】(微信:qunideppt)：最优质的PPT资源库"/>
          <p:cNvGrpSpPr/>
          <p:nvPr/>
        </p:nvGrpSpPr>
        <p:grpSpPr>
          <a:xfrm>
            <a:off x="8737075" y="563977"/>
            <a:ext cx="3289774" cy="965164"/>
            <a:chOff x="8048786" y="394295"/>
            <a:chExt cx="3839224" cy="1126363"/>
          </a:xfrm>
        </p:grpSpPr>
        <p:grpSp>
          <p:nvGrpSpPr>
            <p:cNvPr id="61" name="组合 60"/>
            <p:cNvGrpSpPr/>
            <p:nvPr/>
          </p:nvGrpSpPr>
          <p:grpSpPr>
            <a:xfrm>
              <a:off x="9863263" y="394295"/>
              <a:ext cx="2024747" cy="636465"/>
              <a:chOff x="1019176" y="1452562"/>
              <a:chExt cx="2290763" cy="809626"/>
            </a:xfrm>
          </p:grpSpPr>
          <p:sp>
            <p:nvSpPr>
              <p:cNvPr id="62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655763" y="1890713"/>
                <a:ext cx="411163" cy="158750"/>
              </a:xfrm>
              <a:custGeom>
                <a:avLst/>
                <a:gdLst>
                  <a:gd name="T0" fmla="*/ 102 w 109"/>
                  <a:gd name="T1" fmla="*/ 10 h 42"/>
                  <a:gd name="T2" fmla="*/ 58 w 109"/>
                  <a:gd name="T3" fmla="*/ 25 h 42"/>
                  <a:gd name="T4" fmla="*/ 3 w 109"/>
                  <a:gd name="T5" fmla="*/ 17 h 42"/>
                  <a:gd name="T6" fmla="*/ 15 w 109"/>
                  <a:gd name="T7" fmla="*/ 17 h 42"/>
                  <a:gd name="T8" fmla="*/ 49 w 109"/>
                  <a:gd name="T9" fmla="*/ 37 h 42"/>
                  <a:gd name="T10" fmla="*/ 62 w 109"/>
                  <a:gd name="T11" fmla="*/ 35 h 42"/>
                  <a:gd name="T12" fmla="*/ 93 w 109"/>
                  <a:gd name="T13" fmla="*/ 16 h 42"/>
                  <a:gd name="T14" fmla="*/ 102 w 109"/>
                  <a:gd name="T15" fmla="*/ 1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9" h="42">
                    <a:moveTo>
                      <a:pt x="102" y="10"/>
                    </a:moveTo>
                    <a:cubicBezTo>
                      <a:pt x="85" y="7"/>
                      <a:pt x="69" y="13"/>
                      <a:pt x="58" y="25"/>
                    </a:cubicBezTo>
                    <a:cubicBezTo>
                      <a:pt x="46" y="7"/>
                      <a:pt x="20" y="0"/>
                      <a:pt x="3" y="17"/>
                    </a:cubicBezTo>
                    <a:cubicBezTo>
                      <a:pt x="0" y="20"/>
                      <a:pt x="13" y="19"/>
                      <a:pt x="15" y="17"/>
                    </a:cubicBezTo>
                    <a:cubicBezTo>
                      <a:pt x="28" y="3"/>
                      <a:pt x="46" y="27"/>
                      <a:pt x="49" y="37"/>
                    </a:cubicBezTo>
                    <a:cubicBezTo>
                      <a:pt x="51" y="42"/>
                      <a:pt x="61" y="38"/>
                      <a:pt x="62" y="35"/>
                    </a:cubicBezTo>
                    <a:cubicBezTo>
                      <a:pt x="68" y="23"/>
                      <a:pt x="77" y="13"/>
                      <a:pt x="93" y="16"/>
                    </a:cubicBezTo>
                    <a:cubicBezTo>
                      <a:pt x="97" y="17"/>
                      <a:pt x="109" y="11"/>
                      <a:pt x="102" y="1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3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019176" y="1619250"/>
                <a:ext cx="411163" cy="160338"/>
              </a:xfrm>
              <a:custGeom>
                <a:avLst/>
                <a:gdLst>
                  <a:gd name="T0" fmla="*/ 102 w 109"/>
                  <a:gd name="T1" fmla="*/ 10 h 42"/>
                  <a:gd name="T2" fmla="*/ 58 w 109"/>
                  <a:gd name="T3" fmla="*/ 25 h 42"/>
                  <a:gd name="T4" fmla="*/ 3 w 109"/>
                  <a:gd name="T5" fmla="*/ 17 h 42"/>
                  <a:gd name="T6" fmla="*/ 15 w 109"/>
                  <a:gd name="T7" fmla="*/ 17 h 42"/>
                  <a:gd name="T8" fmla="*/ 50 w 109"/>
                  <a:gd name="T9" fmla="*/ 37 h 42"/>
                  <a:gd name="T10" fmla="*/ 63 w 109"/>
                  <a:gd name="T11" fmla="*/ 35 h 42"/>
                  <a:gd name="T12" fmla="*/ 94 w 109"/>
                  <a:gd name="T13" fmla="*/ 16 h 42"/>
                  <a:gd name="T14" fmla="*/ 102 w 109"/>
                  <a:gd name="T15" fmla="*/ 1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9" h="42">
                    <a:moveTo>
                      <a:pt x="102" y="10"/>
                    </a:moveTo>
                    <a:cubicBezTo>
                      <a:pt x="85" y="7"/>
                      <a:pt x="69" y="13"/>
                      <a:pt x="58" y="25"/>
                    </a:cubicBezTo>
                    <a:cubicBezTo>
                      <a:pt x="46" y="7"/>
                      <a:pt x="20" y="0"/>
                      <a:pt x="3" y="17"/>
                    </a:cubicBezTo>
                    <a:cubicBezTo>
                      <a:pt x="0" y="20"/>
                      <a:pt x="13" y="19"/>
                      <a:pt x="15" y="17"/>
                    </a:cubicBezTo>
                    <a:cubicBezTo>
                      <a:pt x="29" y="3"/>
                      <a:pt x="46" y="27"/>
                      <a:pt x="50" y="37"/>
                    </a:cubicBezTo>
                    <a:cubicBezTo>
                      <a:pt x="51" y="42"/>
                      <a:pt x="61" y="38"/>
                      <a:pt x="63" y="35"/>
                    </a:cubicBezTo>
                    <a:cubicBezTo>
                      <a:pt x="69" y="23"/>
                      <a:pt x="77" y="13"/>
                      <a:pt x="94" y="16"/>
                    </a:cubicBezTo>
                    <a:cubicBezTo>
                      <a:pt x="97" y="17"/>
                      <a:pt x="109" y="11"/>
                      <a:pt x="102" y="1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4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628776" y="1509713"/>
                <a:ext cx="411163" cy="160338"/>
              </a:xfrm>
              <a:custGeom>
                <a:avLst/>
                <a:gdLst>
                  <a:gd name="T0" fmla="*/ 102 w 109"/>
                  <a:gd name="T1" fmla="*/ 11 h 42"/>
                  <a:gd name="T2" fmla="*/ 58 w 109"/>
                  <a:gd name="T3" fmla="*/ 25 h 42"/>
                  <a:gd name="T4" fmla="*/ 4 w 109"/>
                  <a:gd name="T5" fmla="*/ 17 h 42"/>
                  <a:gd name="T6" fmla="*/ 16 w 109"/>
                  <a:gd name="T7" fmla="*/ 17 h 42"/>
                  <a:gd name="T8" fmla="*/ 50 w 109"/>
                  <a:gd name="T9" fmla="*/ 38 h 42"/>
                  <a:gd name="T10" fmla="*/ 63 w 109"/>
                  <a:gd name="T11" fmla="*/ 36 h 42"/>
                  <a:gd name="T12" fmla="*/ 94 w 109"/>
                  <a:gd name="T13" fmla="*/ 17 h 42"/>
                  <a:gd name="T14" fmla="*/ 102 w 109"/>
                  <a:gd name="T15" fmla="*/ 1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9" h="42">
                    <a:moveTo>
                      <a:pt x="102" y="11"/>
                    </a:moveTo>
                    <a:cubicBezTo>
                      <a:pt x="85" y="8"/>
                      <a:pt x="69" y="13"/>
                      <a:pt x="58" y="25"/>
                    </a:cubicBezTo>
                    <a:cubicBezTo>
                      <a:pt x="46" y="7"/>
                      <a:pt x="20" y="0"/>
                      <a:pt x="4" y="17"/>
                    </a:cubicBezTo>
                    <a:cubicBezTo>
                      <a:pt x="0" y="21"/>
                      <a:pt x="13" y="20"/>
                      <a:pt x="16" y="17"/>
                    </a:cubicBezTo>
                    <a:cubicBezTo>
                      <a:pt x="29" y="4"/>
                      <a:pt x="47" y="28"/>
                      <a:pt x="50" y="38"/>
                    </a:cubicBezTo>
                    <a:cubicBezTo>
                      <a:pt x="51" y="42"/>
                      <a:pt x="62" y="39"/>
                      <a:pt x="63" y="36"/>
                    </a:cubicBezTo>
                    <a:cubicBezTo>
                      <a:pt x="69" y="24"/>
                      <a:pt x="77" y="14"/>
                      <a:pt x="94" y="17"/>
                    </a:cubicBezTo>
                    <a:cubicBezTo>
                      <a:pt x="97" y="18"/>
                      <a:pt x="109" y="12"/>
                      <a:pt x="102" y="1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5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2281238" y="1711325"/>
                <a:ext cx="411163" cy="160338"/>
              </a:xfrm>
              <a:custGeom>
                <a:avLst/>
                <a:gdLst>
                  <a:gd name="T0" fmla="*/ 102 w 109"/>
                  <a:gd name="T1" fmla="*/ 11 h 42"/>
                  <a:gd name="T2" fmla="*/ 58 w 109"/>
                  <a:gd name="T3" fmla="*/ 25 h 42"/>
                  <a:gd name="T4" fmla="*/ 4 w 109"/>
                  <a:gd name="T5" fmla="*/ 17 h 42"/>
                  <a:gd name="T6" fmla="*/ 16 w 109"/>
                  <a:gd name="T7" fmla="*/ 17 h 42"/>
                  <a:gd name="T8" fmla="*/ 50 w 109"/>
                  <a:gd name="T9" fmla="*/ 38 h 42"/>
                  <a:gd name="T10" fmla="*/ 63 w 109"/>
                  <a:gd name="T11" fmla="*/ 36 h 42"/>
                  <a:gd name="T12" fmla="*/ 94 w 109"/>
                  <a:gd name="T13" fmla="*/ 17 h 42"/>
                  <a:gd name="T14" fmla="*/ 102 w 109"/>
                  <a:gd name="T15" fmla="*/ 1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9" h="42">
                    <a:moveTo>
                      <a:pt x="102" y="11"/>
                    </a:moveTo>
                    <a:cubicBezTo>
                      <a:pt x="85" y="8"/>
                      <a:pt x="69" y="13"/>
                      <a:pt x="58" y="25"/>
                    </a:cubicBezTo>
                    <a:cubicBezTo>
                      <a:pt x="46" y="7"/>
                      <a:pt x="20" y="0"/>
                      <a:pt x="4" y="17"/>
                    </a:cubicBezTo>
                    <a:cubicBezTo>
                      <a:pt x="0" y="21"/>
                      <a:pt x="13" y="20"/>
                      <a:pt x="16" y="17"/>
                    </a:cubicBezTo>
                    <a:cubicBezTo>
                      <a:pt x="29" y="4"/>
                      <a:pt x="47" y="28"/>
                      <a:pt x="50" y="38"/>
                    </a:cubicBezTo>
                    <a:cubicBezTo>
                      <a:pt x="51" y="42"/>
                      <a:pt x="62" y="39"/>
                      <a:pt x="63" y="36"/>
                    </a:cubicBezTo>
                    <a:cubicBezTo>
                      <a:pt x="69" y="24"/>
                      <a:pt x="77" y="14"/>
                      <a:pt x="94" y="17"/>
                    </a:cubicBezTo>
                    <a:cubicBezTo>
                      <a:pt x="97" y="17"/>
                      <a:pt x="109" y="12"/>
                      <a:pt x="102" y="11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6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2138363" y="2103438"/>
                <a:ext cx="414338" cy="158750"/>
              </a:xfrm>
              <a:custGeom>
                <a:avLst/>
                <a:gdLst>
                  <a:gd name="T0" fmla="*/ 103 w 110"/>
                  <a:gd name="T1" fmla="*/ 11 h 42"/>
                  <a:gd name="T2" fmla="*/ 59 w 110"/>
                  <a:gd name="T3" fmla="*/ 25 h 42"/>
                  <a:gd name="T4" fmla="*/ 4 w 110"/>
                  <a:gd name="T5" fmla="*/ 17 h 42"/>
                  <a:gd name="T6" fmla="*/ 16 w 110"/>
                  <a:gd name="T7" fmla="*/ 17 h 42"/>
                  <a:gd name="T8" fmla="*/ 50 w 110"/>
                  <a:gd name="T9" fmla="*/ 38 h 42"/>
                  <a:gd name="T10" fmla="*/ 63 w 110"/>
                  <a:gd name="T11" fmla="*/ 35 h 42"/>
                  <a:gd name="T12" fmla="*/ 94 w 110"/>
                  <a:gd name="T13" fmla="*/ 17 h 42"/>
                  <a:gd name="T14" fmla="*/ 103 w 110"/>
                  <a:gd name="T15" fmla="*/ 1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0" h="42">
                    <a:moveTo>
                      <a:pt x="103" y="11"/>
                    </a:moveTo>
                    <a:cubicBezTo>
                      <a:pt x="86" y="8"/>
                      <a:pt x="70" y="13"/>
                      <a:pt x="59" y="25"/>
                    </a:cubicBezTo>
                    <a:cubicBezTo>
                      <a:pt x="47" y="7"/>
                      <a:pt x="20" y="0"/>
                      <a:pt x="4" y="17"/>
                    </a:cubicBezTo>
                    <a:cubicBezTo>
                      <a:pt x="0" y="20"/>
                      <a:pt x="13" y="20"/>
                      <a:pt x="16" y="17"/>
                    </a:cubicBezTo>
                    <a:cubicBezTo>
                      <a:pt x="29" y="3"/>
                      <a:pt x="47" y="27"/>
                      <a:pt x="50" y="38"/>
                    </a:cubicBezTo>
                    <a:cubicBezTo>
                      <a:pt x="51" y="42"/>
                      <a:pt x="62" y="38"/>
                      <a:pt x="63" y="35"/>
                    </a:cubicBezTo>
                    <a:cubicBezTo>
                      <a:pt x="69" y="24"/>
                      <a:pt x="77" y="14"/>
                      <a:pt x="94" y="17"/>
                    </a:cubicBezTo>
                    <a:cubicBezTo>
                      <a:pt x="97" y="17"/>
                      <a:pt x="110" y="12"/>
                      <a:pt x="103" y="1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7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2898776" y="1452562"/>
                <a:ext cx="411163" cy="160338"/>
              </a:xfrm>
              <a:custGeom>
                <a:avLst/>
                <a:gdLst>
                  <a:gd name="T0" fmla="*/ 102 w 109"/>
                  <a:gd name="T1" fmla="*/ 11 h 42"/>
                  <a:gd name="T2" fmla="*/ 58 w 109"/>
                  <a:gd name="T3" fmla="*/ 25 h 42"/>
                  <a:gd name="T4" fmla="*/ 3 w 109"/>
                  <a:gd name="T5" fmla="*/ 17 h 42"/>
                  <a:gd name="T6" fmla="*/ 16 w 109"/>
                  <a:gd name="T7" fmla="*/ 17 h 42"/>
                  <a:gd name="T8" fmla="*/ 50 w 109"/>
                  <a:gd name="T9" fmla="*/ 38 h 42"/>
                  <a:gd name="T10" fmla="*/ 63 w 109"/>
                  <a:gd name="T11" fmla="*/ 36 h 42"/>
                  <a:gd name="T12" fmla="*/ 94 w 109"/>
                  <a:gd name="T13" fmla="*/ 17 h 42"/>
                  <a:gd name="T14" fmla="*/ 102 w 109"/>
                  <a:gd name="T15" fmla="*/ 1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9" h="42">
                    <a:moveTo>
                      <a:pt x="102" y="11"/>
                    </a:moveTo>
                    <a:cubicBezTo>
                      <a:pt x="85" y="8"/>
                      <a:pt x="69" y="13"/>
                      <a:pt x="58" y="25"/>
                    </a:cubicBezTo>
                    <a:cubicBezTo>
                      <a:pt x="46" y="7"/>
                      <a:pt x="20" y="0"/>
                      <a:pt x="3" y="17"/>
                    </a:cubicBezTo>
                    <a:cubicBezTo>
                      <a:pt x="0" y="21"/>
                      <a:pt x="13" y="20"/>
                      <a:pt x="16" y="17"/>
                    </a:cubicBezTo>
                    <a:cubicBezTo>
                      <a:pt x="29" y="3"/>
                      <a:pt x="46" y="27"/>
                      <a:pt x="50" y="38"/>
                    </a:cubicBezTo>
                    <a:cubicBezTo>
                      <a:pt x="51" y="42"/>
                      <a:pt x="61" y="38"/>
                      <a:pt x="63" y="36"/>
                    </a:cubicBezTo>
                    <a:cubicBezTo>
                      <a:pt x="69" y="24"/>
                      <a:pt x="77" y="14"/>
                      <a:pt x="94" y="17"/>
                    </a:cubicBezTo>
                    <a:cubicBezTo>
                      <a:pt x="97" y="17"/>
                      <a:pt x="109" y="12"/>
                      <a:pt x="102" y="1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68" name="组合 67"/>
            <p:cNvGrpSpPr/>
            <p:nvPr/>
          </p:nvGrpSpPr>
          <p:grpSpPr>
            <a:xfrm>
              <a:off x="8048786" y="929314"/>
              <a:ext cx="2526402" cy="591344"/>
              <a:chOff x="7447157" y="3190221"/>
              <a:chExt cx="3465832" cy="811232"/>
            </a:xfrm>
          </p:grpSpPr>
          <p:sp>
            <p:nvSpPr>
              <p:cNvPr id="69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7667626" y="3226587"/>
                <a:ext cx="851750" cy="299961"/>
              </a:xfrm>
              <a:custGeom>
                <a:avLst/>
                <a:gdLst>
                  <a:gd name="T0" fmla="*/ 1128 w 1128"/>
                  <a:gd name="T1" fmla="*/ 395 h 395"/>
                  <a:gd name="T2" fmla="*/ 1128 w 1128"/>
                  <a:gd name="T3" fmla="*/ 382 h 395"/>
                  <a:gd name="T4" fmla="*/ 948 w 1128"/>
                  <a:gd name="T5" fmla="*/ 165 h 395"/>
                  <a:gd name="T6" fmla="*/ 784 w 1128"/>
                  <a:gd name="T7" fmla="*/ 293 h 395"/>
                  <a:gd name="T8" fmla="*/ 758 w 1128"/>
                  <a:gd name="T9" fmla="*/ 266 h 395"/>
                  <a:gd name="T10" fmla="*/ 759 w 1128"/>
                  <a:gd name="T11" fmla="*/ 241 h 395"/>
                  <a:gd name="T12" fmla="*/ 641 w 1128"/>
                  <a:gd name="T13" fmla="*/ 99 h 395"/>
                  <a:gd name="T14" fmla="*/ 607 w 1128"/>
                  <a:gd name="T15" fmla="*/ 105 h 395"/>
                  <a:gd name="T16" fmla="*/ 430 w 1128"/>
                  <a:gd name="T17" fmla="*/ 0 h 395"/>
                  <a:gd name="T18" fmla="*/ 214 w 1128"/>
                  <a:gd name="T19" fmla="*/ 200 h 395"/>
                  <a:gd name="T20" fmla="*/ 181 w 1128"/>
                  <a:gd name="T21" fmla="*/ 196 h 395"/>
                  <a:gd name="T22" fmla="*/ 0 w 1128"/>
                  <a:gd name="T23" fmla="*/ 395 h 395"/>
                  <a:gd name="T24" fmla="*/ 1128 w 1128"/>
                  <a:gd name="T25" fmla="*/ 395 h 3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28" h="395">
                    <a:moveTo>
                      <a:pt x="1128" y="395"/>
                    </a:moveTo>
                    <a:cubicBezTo>
                      <a:pt x="1128" y="391"/>
                      <a:pt x="1128" y="387"/>
                      <a:pt x="1128" y="382"/>
                    </a:cubicBezTo>
                    <a:cubicBezTo>
                      <a:pt x="1128" y="263"/>
                      <a:pt x="1047" y="165"/>
                      <a:pt x="948" y="165"/>
                    </a:cubicBezTo>
                    <a:cubicBezTo>
                      <a:pt x="875" y="165"/>
                      <a:pt x="812" y="218"/>
                      <a:pt x="784" y="293"/>
                    </a:cubicBezTo>
                    <a:cubicBezTo>
                      <a:pt x="776" y="283"/>
                      <a:pt x="767" y="274"/>
                      <a:pt x="758" y="266"/>
                    </a:cubicBezTo>
                    <a:cubicBezTo>
                      <a:pt x="759" y="258"/>
                      <a:pt x="759" y="250"/>
                      <a:pt x="759" y="241"/>
                    </a:cubicBezTo>
                    <a:cubicBezTo>
                      <a:pt x="759" y="162"/>
                      <a:pt x="707" y="99"/>
                      <a:pt x="641" y="99"/>
                    </a:cubicBezTo>
                    <a:cubicBezTo>
                      <a:pt x="629" y="99"/>
                      <a:pt x="618" y="101"/>
                      <a:pt x="607" y="105"/>
                    </a:cubicBezTo>
                    <a:cubicBezTo>
                      <a:pt x="566" y="41"/>
                      <a:pt x="502" y="0"/>
                      <a:pt x="430" y="0"/>
                    </a:cubicBezTo>
                    <a:cubicBezTo>
                      <a:pt x="326" y="0"/>
                      <a:pt x="240" y="85"/>
                      <a:pt x="214" y="200"/>
                    </a:cubicBezTo>
                    <a:cubicBezTo>
                      <a:pt x="203" y="198"/>
                      <a:pt x="192" y="196"/>
                      <a:pt x="181" y="196"/>
                    </a:cubicBezTo>
                    <a:cubicBezTo>
                      <a:pt x="86" y="196"/>
                      <a:pt x="9" y="283"/>
                      <a:pt x="0" y="395"/>
                    </a:cubicBezTo>
                    <a:lnTo>
                      <a:pt x="1128" y="395"/>
                    </a:lnTo>
                    <a:close/>
                  </a:path>
                </a:pathLst>
              </a:custGeom>
              <a:solidFill>
                <a:srgbClr val="FCF4D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0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8597472" y="3556566"/>
                <a:ext cx="562212" cy="197994"/>
              </a:xfrm>
              <a:custGeom>
                <a:avLst/>
                <a:gdLst>
                  <a:gd name="T0" fmla="*/ 1128 w 1128"/>
                  <a:gd name="T1" fmla="*/ 395 h 395"/>
                  <a:gd name="T2" fmla="*/ 1128 w 1128"/>
                  <a:gd name="T3" fmla="*/ 382 h 395"/>
                  <a:gd name="T4" fmla="*/ 948 w 1128"/>
                  <a:gd name="T5" fmla="*/ 165 h 395"/>
                  <a:gd name="T6" fmla="*/ 784 w 1128"/>
                  <a:gd name="T7" fmla="*/ 293 h 395"/>
                  <a:gd name="T8" fmla="*/ 758 w 1128"/>
                  <a:gd name="T9" fmla="*/ 266 h 395"/>
                  <a:gd name="T10" fmla="*/ 759 w 1128"/>
                  <a:gd name="T11" fmla="*/ 241 h 395"/>
                  <a:gd name="T12" fmla="*/ 641 w 1128"/>
                  <a:gd name="T13" fmla="*/ 99 h 395"/>
                  <a:gd name="T14" fmla="*/ 607 w 1128"/>
                  <a:gd name="T15" fmla="*/ 105 h 395"/>
                  <a:gd name="T16" fmla="*/ 430 w 1128"/>
                  <a:gd name="T17" fmla="*/ 0 h 395"/>
                  <a:gd name="T18" fmla="*/ 214 w 1128"/>
                  <a:gd name="T19" fmla="*/ 200 h 395"/>
                  <a:gd name="T20" fmla="*/ 181 w 1128"/>
                  <a:gd name="T21" fmla="*/ 196 h 395"/>
                  <a:gd name="T22" fmla="*/ 0 w 1128"/>
                  <a:gd name="T23" fmla="*/ 395 h 395"/>
                  <a:gd name="T24" fmla="*/ 1128 w 1128"/>
                  <a:gd name="T25" fmla="*/ 395 h 3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28" h="395">
                    <a:moveTo>
                      <a:pt x="1128" y="395"/>
                    </a:moveTo>
                    <a:cubicBezTo>
                      <a:pt x="1128" y="391"/>
                      <a:pt x="1128" y="387"/>
                      <a:pt x="1128" y="382"/>
                    </a:cubicBezTo>
                    <a:cubicBezTo>
                      <a:pt x="1128" y="263"/>
                      <a:pt x="1047" y="165"/>
                      <a:pt x="948" y="165"/>
                    </a:cubicBezTo>
                    <a:cubicBezTo>
                      <a:pt x="875" y="165"/>
                      <a:pt x="812" y="218"/>
                      <a:pt x="784" y="293"/>
                    </a:cubicBezTo>
                    <a:cubicBezTo>
                      <a:pt x="776" y="283"/>
                      <a:pt x="767" y="274"/>
                      <a:pt x="758" y="266"/>
                    </a:cubicBezTo>
                    <a:cubicBezTo>
                      <a:pt x="759" y="258"/>
                      <a:pt x="759" y="250"/>
                      <a:pt x="759" y="241"/>
                    </a:cubicBezTo>
                    <a:cubicBezTo>
                      <a:pt x="759" y="162"/>
                      <a:pt x="707" y="99"/>
                      <a:pt x="641" y="99"/>
                    </a:cubicBezTo>
                    <a:cubicBezTo>
                      <a:pt x="629" y="99"/>
                      <a:pt x="618" y="101"/>
                      <a:pt x="607" y="105"/>
                    </a:cubicBezTo>
                    <a:cubicBezTo>
                      <a:pt x="566" y="41"/>
                      <a:pt x="502" y="0"/>
                      <a:pt x="430" y="0"/>
                    </a:cubicBezTo>
                    <a:cubicBezTo>
                      <a:pt x="326" y="0"/>
                      <a:pt x="240" y="85"/>
                      <a:pt x="214" y="200"/>
                    </a:cubicBezTo>
                    <a:cubicBezTo>
                      <a:pt x="203" y="198"/>
                      <a:pt x="192" y="196"/>
                      <a:pt x="181" y="196"/>
                    </a:cubicBezTo>
                    <a:cubicBezTo>
                      <a:pt x="86" y="196"/>
                      <a:pt x="9" y="283"/>
                      <a:pt x="0" y="395"/>
                    </a:cubicBezTo>
                    <a:lnTo>
                      <a:pt x="1128" y="395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1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8878578" y="3190221"/>
                <a:ext cx="2034411" cy="716459"/>
              </a:xfrm>
              <a:custGeom>
                <a:avLst/>
                <a:gdLst>
                  <a:gd name="T0" fmla="*/ 1128 w 1128"/>
                  <a:gd name="T1" fmla="*/ 395 h 395"/>
                  <a:gd name="T2" fmla="*/ 1128 w 1128"/>
                  <a:gd name="T3" fmla="*/ 382 h 395"/>
                  <a:gd name="T4" fmla="*/ 948 w 1128"/>
                  <a:gd name="T5" fmla="*/ 165 h 395"/>
                  <a:gd name="T6" fmla="*/ 784 w 1128"/>
                  <a:gd name="T7" fmla="*/ 293 h 395"/>
                  <a:gd name="T8" fmla="*/ 758 w 1128"/>
                  <a:gd name="T9" fmla="*/ 266 h 395"/>
                  <a:gd name="T10" fmla="*/ 759 w 1128"/>
                  <a:gd name="T11" fmla="*/ 241 h 395"/>
                  <a:gd name="T12" fmla="*/ 641 w 1128"/>
                  <a:gd name="T13" fmla="*/ 99 h 395"/>
                  <a:gd name="T14" fmla="*/ 607 w 1128"/>
                  <a:gd name="T15" fmla="*/ 105 h 395"/>
                  <a:gd name="T16" fmla="*/ 430 w 1128"/>
                  <a:gd name="T17" fmla="*/ 0 h 395"/>
                  <a:gd name="T18" fmla="*/ 214 w 1128"/>
                  <a:gd name="T19" fmla="*/ 200 h 395"/>
                  <a:gd name="T20" fmla="*/ 181 w 1128"/>
                  <a:gd name="T21" fmla="*/ 196 h 395"/>
                  <a:gd name="T22" fmla="*/ 0 w 1128"/>
                  <a:gd name="T23" fmla="*/ 395 h 395"/>
                  <a:gd name="T24" fmla="*/ 1128 w 1128"/>
                  <a:gd name="T25" fmla="*/ 395 h 3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28" h="395">
                    <a:moveTo>
                      <a:pt x="1128" y="395"/>
                    </a:moveTo>
                    <a:cubicBezTo>
                      <a:pt x="1128" y="391"/>
                      <a:pt x="1128" y="387"/>
                      <a:pt x="1128" y="382"/>
                    </a:cubicBezTo>
                    <a:cubicBezTo>
                      <a:pt x="1128" y="263"/>
                      <a:pt x="1047" y="165"/>
                      <a:pt x="948" y="165"/>
                    </a:cubicBezTo>
                    <a:cubicBezTo>
                      <a:pt x="875" y="165"/>
                      <a:pt x="812" y="218"/>
                      <a:pt x="784" y="293"/>
                    </a:cubicBezTo>
                    <a:cubicBezTo>
                      <a:pt x="776" y="283"/>
                      <a:pt x="767" y="274"/>
                      <a:pt x="758" y="266"/>
                    </a:cubicBezTo>
                    <a:cubicBezTo>
                      <a:pt x="759" y="258"/>
                      <a:pt x="759" y="250"/>
                      <a:pt x="759" y="241"/>
                    </a:cubicBezTo>
                    <a:cubicBezTo>
                      <a:pt x="759" y="162"/>
                      <a:pt x="707" y="99"/>
                      <a:pt x="641" y="99"/>
                    </a:cubicBezTo>
                    <a:cubicBezTo>
                      <a:pt x="629" y="99"/>
                      <a:pt x="618" y="101"/>
                      <a:pt x="607" y="105"/>
                    </a:cubicBezTo>
                    <a:cubicBezTo>
                      <a:pt x="566" y="41"/>
                      <a:pt x="502" y="0"/>
                      <a:pt x="430" y="0"/>
                    </a:cubicBezTo>
                    <a:cubicBezTo>
                      <a:pt x="326" y="0"/>
                      <a:pt x="240" y="85"/>
                      <a:pt x="214" y="200"/>
                    </a:cubicBezTo>
                    <a:cubicBezTo>
                      <a:pt x="203" y="198"/>
                      <a:pt x="192" y="196"/>
                      <a:pt x="181" y="196"/>
                    </a:cubicBezTo>
                    <a:cubicBezTo>
                      <a:pt x="86" y="196"/>
                      <a:pt x="9" y="283"/>
                      <a:pt x="0" y="395"/>
                    </a:cubicBezTo>
                    <a:lnTo>
                      <a:pt x="1128" y="395"/>
                    </a:lnTo>
                    <a:close/>
                  </a:path>
                </a:pathLst>
              </a:custGeom>
              <a:solidFill>
                <a:srgbClr val="FCF4D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2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7447157" y="3713074"/>
                <a:ext cx="818862" cy="288379"/>
              </a:xfrm>
              <a:custGeom>
                <a:avLst/>
                <a:gdLst>
                  <a:gd name="T0" fmla="*/ 1128 w 1128"/>
                  <a:gd name="T1" fmla="*/ 395 h 395"/>
                  <a:gd name="T2" fmla="*/ 1128 w 1128"/>
                  <a:gd name="T3" fmla="*/ 382 h 395"/>
                  <a:gd name="T4" fmla="*/ 948 w 1128"/>
                  <a:gd name="T5" fmla="*/ 165 h 395"/>
                  <a:gd name="T6" fmla="*/ 784 w 1128"/>
                  <a:gd name="T7" fmla="*/ 293 h 395"/>
                  <a:gd name="T8" fmla="*/ 758 w 1128"/>
                  <a:gd name="T9" fmla="*/ 266 h 395"/>
                  <a:gd name="T10" fmla="*/ 759 w 1128"/>
                  <a:gd name="T11" fmla="*/ 241 h 395"/>
                  <a:gd name="T12" fmla="*/ 641 w 1128"/>
                  <a:gd name="T13" fmla="*/ 99 h 395"/>
                  <a:gd name="T14" fmla="*/ 607 w 1128"/>
                  <a:gd name="T15" fmla="*/ 105 h 395"/>
                  <a:gd name="T16" fmla="*/ 430 w 1128"/>
                  <a:gd name="T17" fmla="*/ 0 h 395"/>
                  <a:gd name="T18" fmla="*/ 214 w 1128"/>
                  <a:gd name="T19" fmla="*/ 200 h 395"/>
                  <a:gd name="T20" fmla="*/ 181 w 1128"/>
                  <a:gd name="T21" fmla="*/ 196 h 395"/>
                  <a:gd name="T22" fmla="*/ 0 w 1128"/>
                  <a:gd name="T23" fmla="*/ 395 h 395"/>
                  <a:gd name="T24" fmla="*/ 1128 w 1128"/>
                  <a:gd name="T25" fmla="*/ 395 h 3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28" h="395">
                    <a:moveTo>
                      <a:pt x="1128" y="395"/>
                    </a:moveTo>
                    <a:cubicBezTo>
                      <a:pt x="1128" y="391"/>
                      <a:pt x="1128" y="387"/>
                      <a:pt x="1128" y="382"/>
                    </a:cubicBezTo>
                    <a:cubicBezTo>
                      <a:pt x="1128" y="263"/>
                      <a:pt x="1047" y="165"/>
                      <a:pt x="948" y="165"/>
                    </a:cubicBezTo>
                    <a:cubicBezTo>
                      <a:pt x="875" y="165"/>
                      <a:pt x="812" y="218"/>
                      <a:pt x="784" y="293"/>
                    </a:cubicBezTo>
                    <a:cubicBezTo>
                      <a:pt x="776" y="283"/>
                      <a:pt x="767" y="274"/>
                      <a:pt x="758" y="266"/>
                    </a:cubicBezTo>
                    <a:cubicBezTo>
                      <a:pt x="759" y="258"/>
                      <a:pt x="759" y="250"/>
                      <a:pt x="759" y="241"/>
                    </a:cubicBezTo>
                    <a:cubicBezTo>
                      <a:pt x="759" y="162"/>
                      <a:pt x="707" y="99"/>
                      <a:pt x="641" y="99"/>
                    </a:cubicBezTo>
                    <a:cubicBezTo>
                      <a:pt x="629" y="99"/>
                      <a:pt x="618" y="101"/>
                      <a:pt x="607" y="105"/>
                    </a:cubicBezTo>
                    <a:cubicBezTo>
                      <a:pt x="566" y="41"/>
                      <a:pt x="502" y="0"/>
                      <a:pt x="430" y="0"/>
                    </a:cubicBezTo>
                    <a:cubicBezTo>
                      <a:pt x="326" y="0"/>
                      <a:pt x="240" y="85"/>
                      <a:pt x="214" y="200"/>
                    </a:cubicBezTo>
                    <a:cubicBezTo>
                      <a:pt x="203" y="198"/>
                      <a:pt x="192" y="196"/>
                      <a:pt x="181" y="196"/>
                    </a:cubicBezTo>
                    <a:cubicBezTo>
                      <a:pt x="86" y="196"/>
                      <a:pt x="9" y="283"/>
                      <a:pt x="0" y="395"/>
                    </a:cubicBezTo>
                    <a:lnTo>
                      <a:pt x="1128" y="395"/>
                    </a:ln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3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7895303" y="3455360"/>
                <a:ext cx="588963" cy="207415"/>
              </a:xfrm>
              <a:custGeom>
                <a:avLst/>
                <a:gdLst>
                  <a:gd name="T0" fmla="*/ 1128 w 1128"/>
                  <a:gd name="T1" fmla="*/ 395 h 395"/>
                  <a:gd name="T2" fmla="*/ 1128 w 1128"/>
                  <a:gd name="T3" fmla="*/ 382 h 395"/>
                  <a:gd name="T4" fmla="*/ 948 w 1128"/>
                  <a:gd name="T5" fmla="*/ 165 h 395"/>
                  <a:gd name="T6" fmla="*/ 784 w 1128"/>
                  <a:gd name="T7" fmla="*/ 293 h 395"/>
                  <a:gd name="T8" fmla="*/ 758 w 1128"/>
                  <a:gd name="T9" fmla="*/ 266 h 395"/>
                  <a:gd name="T10" fmla="*/ 759 w 1128"/>
                  <a:gd name="T11" fmla="*/ 241 h 395"/>
                  <a:gd name="T12" fmla="*/ 641 w 1128"/>
                  <a:gd name="T13" fmla="*/ 99 h 395"/>
                  <a:gd name="T14" fmla="*/ 607 w 1128"/>
                  <a:gd name="T15" fmla="*/ 105 h 395"/>
                  <a:gd name="T16" fmla="*/ 430 w 1128"/>
                  <a:gd name="T17" fmla="*/ 0 h 395"/>
                  <a:gd name="T18" fmla="*/ 214 w 1128"/>
                  <a:gd name="T19" fmla="*/ 200 h 395"/>
                  <a:gd name="T20" fmla="*/ 181 w 1128"/>
                  <a:gd name="T21" fmla="*/ 196 h 395"/>
                  <a:gd name="T22" fmla="*/ 0 w 1128"/>
                  <a:gd name="T23" fmla="*/ 395 h 395"/>
                  <a:gd name="T24" fmla="*/ 1128 w 1128"/>
                  <a:gd name="T25" fmla="*/ 395 h 3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28" h="395">
                    <a:moveTo>
                      <a:pt x="1128" y="395"/>
                    </a:moveTo>
                    <a:cubicBezTo>
                      <a:pt x="1128" y="391"/>
                      <a:pt x="1128" y="387"/>
                      <a:pt x="1128" y="382"/>
                    </a:cubicBezTo>
                    <a:cubicBezTo>
                      <a:pt x="1128" y="263"/>
                      <a:pt x="1047" y="165"/>
                      <a:pt x="948" y="165"/>
                    </a:cubicBezTo>
                    <a:cubicBezTo>
                      <a:pt x="875" y="165"/>
                      <a:pt x="812" y="218"/>
                      <a:pt x="784" y="293"/>
                    </a:cubicBezTo>
                    <a:cubicBezTo>
                      <a:pt x="776" y="283"/>
                      <a:pt x="767" y="274"/>
                      <a:pt x="758" y="266"/>
                    </a:cubicBezTo>
                    <a:cubicBezTo>
                      <a:pt x="759" y="258"/>
                      <a:pt x="759" y="250"/>
                      <a:pt x="759" y="241"/>
                    </a:cubicBezTo>
                    <a:cubicBezTo>
                      <a:pt x="759" y="162"/>
                      <a:pt x="707" y="99"/>
                      <a:pt x="641" y="99"/>
                    </a:cubicBezTo>
                    <a:cubicBezTo>
                      <a:pt x="629" y="99"/>
                      <a:pt x="618" y="101"/>
                      <a:pt x="607" y="105"/>
                    </a:cubicBezTo>
                    <a:cubicBezTo>
                      <a:pt x="566" y="41"/>
                      <a:pt x="502" y="0"/>
                      <a:pt x="430" y="0"/>
                    </a:cubicBezTo>
                    <a:cubicBezTo>
                      <a:pt x="326" y="0"/>
                      <a:pt x="240" y="85"/>
                      <a:pt x="214" y="200"/>
                    </a:cubicBezTo>
                    <a:cubicBezTo>
                      <a:pt x="203" y="198"/>
                      <a:pt x="192" y="196"/>
                      <a:pt x="181" y="196"/>
                    </a:cubicBezTo>
                    <a:cubicBezTo>
                      <a:pt x="86" y="196"/>
                      <a:pt x="9" y="283"/>
                      <a:pt x="0" y="395"/>
                    </a:cubicBezTo>
                    <a:lnTo>
                      <a:pt x="1128" y="395"/>
                    </a:lnTo>
                    <a:close/>
                  </a:path>
                </a:pathLst>
              </a:custGeom>
              <a:solidFill>
                <a:srgbClr val="FF9934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2" name="出自【趣你的PPT】(微信:qunideppt)：最优质的PPT资源库"/>
          <p:cNvSpPr txBox="1"/>
          <p:nvPr/>
        </p:nvSpPr>
        <p:spPr>
          <a:xfrm>
            <a:off x="4226181" y="1933083"/>
            <a:ext cx="402902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7200" b="1" dirty="0" smtClean="0">
                <a:ln w="3175">
                  <a:solidFill>
                    <a:prstClr val="black"/>
                  </a:solidFill>
                </a:ln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以梦为马</a:t>
            </a:r>
            <a:endParaRPr lang="en-US" altLang="zh-CN" sz="7200" b="1" dirty="0" smtClean="0">
              <a:ln w="3175">
                <a:solidFill>
                  <a:prstClr val="black"/>
                </a:solidFill>
              </a:ln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7200" b="1" dirty="0">
                <a:ln w="3175">
                  <a:solidFill>
                    <a:prstClr val="black"/>
                  </a:solidFill>
                </a:ln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携手前行</a:t>
            </a:r>
          </a:p>
        </p:txBody>
      </p:sp>
      <p:sp>
        <p:nvSpPr>
          <p:cNvPr id="4" name="出自【趣你的PPT】(微信:qunideppt)：最优质的PPT资源库"/>
          <p:cNvSpPr/>
          <p:nvPr/>
        </p:nvSpPr>
        <p:spPr>
          <a:xfrm>
            <a:off x="8810384" y="4435359"/>
            <a:ext cx="387348" cy="387348"/>
          </a:xfrm>
          <a:prstGeom prst="ellipse">
            <a:avLst/>
          </a:prstGeom>
          <a:solidFill>
            <a:srgbClr val="1B6A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35" name="出自【趣你的PPT】(微信:qunideppt)：最优质的PPT资源库"/>
          <p:cNvSpPr/>
          <p:nvPr/>
        </p:nvSpPr>
        <p:spPr>
          <a:xfrm>
            <a:off x="2777522" y="1109355"/>
            <a:ext cx="1039090" cy="1039090"/>
          </a:xfrm>
          <a:prstGeom prst="ellipse">
            <a:avLst/>
          </a:prstGeom>
          <a:solidFill>
            <a:srgbClr val="868A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36" name="出自【趣你的PPT】(微信:qunideppt)：最优质的PPT资源库"/>
          <p:cNvSpPr/>
          <p:nvPr/>
        </p:nvSpPr>
        <p:spPr>
          <a:xfrm>
            <a:off x="10013233" y="3967166"/>
            <a:ext cx="1206945" cy="1206945"/>
          </a:xfrm>
          <a:prstGeom prst="ellipse">
            <a:avLst/>
          </a:prstGeom>
          <a:solidFill>
            <a:srgbClr val="84CB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37" name="出自【趣你的PPT】(微信:qunideppt)：最优质的PPT资源库"/>
          <p:cNvSpPr/>
          <p:nvPr/>
        </p:nvSpPr>
        <p:spPr>
          <a:xfrm>
            <a:off x="721464" y="1994228"/>
            <a:ext cx="1039090" cy="1039090"/>
          </a:xfrm>
          <a:prstGeom prst="ellipse">
            <a:avLst/>
          </a:prstGeom>
          <a:solidFill>
            <a:srgbClr val="F472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38" name="出自【趣你的PPT】(微信:qunideppt)：最优质的PPT资源库"/>
          <p:cNvSpPr/>
          <p:nvPr/>
        </p:nvSpPr>
        <p:spPr>
          <a:xfrm>
            <a:off x="9606110" y="2466431"/>
            <a:ext cx="1098908" cy="1098908"/>
          </a:xfrm>
          <a:prstGeom prst="ellipse">
            <a:avLst/>
          </a:prstGeom>
          <a:solidFill>
            <a:srgbClr val="F8D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39" name="出自【趣你的PPT】(微信:qunideppt)：最优质的PPT资源库"/>
          <p:cNvSpPr/>
          <p:nvPr/>
        </p:nvSpPr>
        <p:spPr>
          <a:xfrm>
            <a:off x="1650988" y="3574280"/>
            <a:ext cx="1540535" cy="1540535"/>
          </a:xfrm>
          <a:prstGeom prst="ellipse">
            <a:avLst/>
          </a:prstGeom>
          <a:solidFill>
            <a:srgbClr val="7CC8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4970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4E0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oup 60出自【趣你的PPT】(微信:qunideppt)：最优质的PPT资源库"/>
          <p:cNvGrpSpPr/>
          <p:nvPr/>
        </p:nvGrpSpPr>
        <p:grpSpPr>
          <a:xfrm>
            <a:off x="895507" y="1776383"/>
            <a:ext cx="3136392" cy="3108960"/>
            <a:chOff x="1865376" y="1938528"/>
            <a:chExt cx="3136392" cy="3108960"/>
          </a:xfrm>
        </p:grpSpPr>
        <p:grpSp>
          <p:nvGrpSpPr>
            <p:cNvPr id="12" name="组合 11"/>
            <p:cNvGrpSpPr/>
            <p:nvPr/>
          </p:nvGrpSpPr>
          <p:grpSpPr>
            <a:xfrm>
              <a:off x="1865376" y="1938528"/>
              <a:ext cx="3136392" cy="3108960"/>
              <a:chOff x="1874520" y="1901952"/>
              <a:chExt cx="3136392" cy="3108960"/>
            </a:xfrm>
          </p:grpSpPr>
          <p:sp>
            <p:nvSpPr>
              <p:cNvPr id="4" name="出自【趣你的PPT】(微信:qunideppt)：最优质的PPT资源库"/>
              <p:cNvSpPr/>
              <p:nvPr/>
            </p:nvSpPr>
            <p:spPr>
              <a:xfrm>
                <a:off x="2057400" y="2066544"/>
                <a:ext cx="2770632" cy="2770632"/>
              </a:xfrm>
              <a:prstGeom prst="ellipse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cxnSp>
            <p:nvCxnSpPr>
              <p:cNvPr id="6" name="出自【趣你的PPT】(微信:qunideppt)：最优质的PPT资源库"/>
              <p:cNvCxnSpPr/>
              <p:nvPr/>
            </p:nvCxnSpPr>
            <p:spPr>
              <a:xfrm>
                <a:off x="3429000" y="1901952"/>
                <a:ext cx="0" cy="356616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出自【趣你的PPT】(微信:qunideppt)：最优质的PPT资源库"/>
              <p:cNvCxnSpPr/>
              <p:nvPr/>
            </p:nvCxnSpPr>
            <p:spPr>
              <a:xfrm>
                <a:off x="4672584" y="3456432"/>
                <a:ext cx="338328" cy="0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出自【趣你的PPT】(微信:qunideppt)：最优质的PPT资源库"/>
              <p:cNvCxnSpPr/>
              <p:nvPr/>
            </p:nvCxnSpPr>
            <p:spPr>
              <a:xfrm>
                <a:off x="3425952" y="4654296"/>
                <a:ext cx="0" cy="356616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出自【趣你的PPT】(微信:qunideppt)：最优质的PPT资源库"/>
              <p:cNvCxnSpPr/>
              <p:nvPr/>
            </p:nvCxnSpPr>
            <p:spPr>
              <a:xfrm>
                <a:off x="1874520" y="3451860"/>
                <a:ext cx="338328" cy="0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" name="组合 12"/>
            <p:cNvGrpSpPr/>
            <p:nvPr/>
          </p:nvGrpSpPr>
          <p:grpSpPr>
            <a:xfrm flipH="1">
              <a:off x="2758337" y="2971800"/>
              <a:ext cx="1467285" cy="851361"/>
              <a:chOff x="898525" y="1714500"/>
              <a:chExt cx="5212055" cy="3024188"/>
            </a:xfrm>
          </p:grpSpPr>
          <p:sp>
            <p:nvSpPr>
              <p:cNvPr id="14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114925" y="3651250"/>
                <a:ext cx="130175" cy="593725"/>
              </a:xfrm>
              <a:custGeom>
                <a:avLst/>
                <a:gdLst>
                  <a:gd name="T0" fmla="*/ 41 w 41"/>
                  <a:gd name="T1" fmla="*/ 178 h 186"/>
                  <a:gd name="T2" fmla="*/ 20 w 41"/>
                  <a:gd name="T3" fmla="*/ 186 h 186"/>
                  <a:gd name="T4" fmla="*/ 0 w 41"/>
                  <a:gd name="T5" fmla="*/ 178 h 186"/>
                  <a:gd name="T6" fmla="*/ 0 w 41"/>
                  <a:gd name="T7" fmla="*/ 8 h 186"/>
                  <a:gd name="T8" fmla="*/ 20 w 41"/>
                  <a:gd name="T9" fmla="*/ 0 h 186"/>
                  <a:gd name="T10" fmla="*/ 41 w 41"/>
                  <a:gd name="T11" fmla="*/ 8 h 186"/>
                  <a:gd name="T12" fmla="*/ 41 w 41"/>
                  <a:gd name="T13" fmla="*/ 178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1" h="186">
                    <a:moveTo>
                      <a:pt x="41" y="178"/>
                    </a:moveTo>
                    <a:cubicBezTo>
                      <a:pt x="41" y="183"/>
                      <a:pt x="32" y="186"/>
                      <a:pt x="20" y="186"/>
                    </a:cubicBezTo>
                    <a:cubicBezTo>
                      <a:pt x="9" y="186"/>
                      <a:pt x="0" y="183"/>
                      <a:pt x="0" y="17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4"/>
                      <a:pt x="9" y="0"/>
                      <a:pt x="20" y="0"/>
                    </a:cubicBezTo>
                    <a:cubicBezTo>
                      <a:pt x="32" y="0"/>
                      <a:pt x="41" y="4"/>
                      <a:pt x="41" y="8"/>
                    </a:cubicBezTo>
                    <a:lnTo>
                      <a:pt x="41" y="178"/>
                    </a:lnTo>
                    <a:close/>
                  </a:path>
                </a:pathLst>
              </a:custGeom>
              <a:solidFill>
                <a:srgbClr val="4F85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3446463" y="1714500"/>
                <a:ext cx="103188" cy="461963"/>
              </a:xfrm>
              <a:custGeom>
                <a:avLst/>
                <a:gdLst>
                  <a:gd name="T0" fmla="*/ 0 w 32"/>
                  <a:gd name="T1" fmla="*/ 16 h 145"/>
                  <a:gd name="T2" fmla="*/ 0 w 32"/>
                  <a:gd name="T3" fmla="*/ 129 h 145"/>
                  <a:gd name="T4" fmla="*/ 16 w 32"/>
                  <a:gd name="T5" fmla="*/ 145 h 145"/>
                  <a:gd name="T6" fmla="*/ 32 w 32"/>
                  <a:gd name="T7" fmla="*/ 129 h 145"/>
                  <a:gd name="T8" fmla="*/ 32 w 32"/>
                  <a:gd name="T9" fmla="*/ 16 h 145"/>
                  <a:gd name="T10" fmla="*/ 16 w 32"/>
                  <a:gd name="T11" fmla="*/ 0 h 145"/>
                  <a:gd name="T12" fmla="*/ 0 w 32"/>
                  <a:gd name="T13" fmla="*/ 16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" h="145">
                    <a:moveTo>
                      <a:pt x="0" y="16"/>
                    </a:moveTo>
                    <a:cubicBezTo>
                      <a:pt x="0" y="129"/>
                      <a:pt x="0" y="129"/>
                      <a:pt x="0" y="129"/>
                    </a:cubicBezTo>
                    <a:cubicBezTo>
                      <a:pt x="0" y="138"/>
                      <a:pt x="8" y="145"/>
                      <a:pt x="16" y="145"/>
                    </a:cubicBezTo>
                    <a:cubicBezTo>
                      <a:pt x="25" y="145"/>
                      <a:pt x="32" y="138"/>
                      <a:pt x="32" y="129"/>
                    </a:cubicBezTo>
                    <a:cubicBezTo>
                      <a:pt x="32" y="16"/>
                      <a:pt x="32" y="16"/>
                      <a:pt x="32" y="16"/>
                    </a:cubicBezTo>
                    <a:cubicBezTo>
                      <a:pt x="32" y="7"/>
                      <a:pt x="25" y="0"/>
                      <a:pt x="16" y="0"/>
                    </a:cubicBezTo>
                    <a:cubicBezTo>
                      <a:pt x="8" y="0"/>
                      <a:pt x="0" y="7"/>
                      <a:pt x="0" y="16"/>
                    </a:cubicBezTo>
                  </a:path>
                </a:pathLst>
              </a:custGeom>
              <a:solidFill>
                <a:srgbClr val="75757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4421188" y="1714500"/>
                <a:ext cx="101600" cy="461963"/>
              </a:xfrm>
              <a:custGeom>
                <a:avLst/>
                <a:gdLst>
                  <a:gd name="T0" fmla="*/ 0 w 32"/>
                  <a:gd name="T1" fmla="*/ 16 h 145"/>
                  <a:gd name="T2" fmla="*/ 0 w 32"/>
                  <a:gd name="T3" fmla="*/ 129 h 145"/>
                  <a:gd name="T4" fmla="*/ 16 w 32"/>
                  <a:gd name="T5" fmla="*/ 145 h 145"/>
                  <a:gd name="T6" fmla="*/ 32 w 32"/>
                  <a:gd name="T7" fmla="*/ 129 h 145"/>
                  <a:gd name="T8" fmla="*/ 32 w 32"/>
                  <a:gd name="T9" fmla="*/ 16 h 145"/>
                  <a:gd name="T10" fmla="*/ 16 w 32"/>
                  <a:gd name="T11" fmla="*/ 0 h 145"/>
                  <a:gd name="T12" fmla="*/ 0 w 32"/>
                  <a:gd name="T13" fmla="*/ 16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" h="145">
                    <a:moveTo>
                      <a:pt x="0" y="16"/>
                    </a:moveTo>
                    <a:cubicBezTo>
                      <a:pt x="0" y="129"/>
                      <a:pt x="0" y="129"/>
                      <a:pt x="0" y="129"/>
                    </a:cubicBezTo>
                    <a:cubicBezTo>
                      <a:pt x="0" y="138"/>
                      <a:pt x="7" y="145"/>
                      <a:pt x="16" y="145"/>
                    </a:cubicBezTo>
                    <a:cubicBezTo>
                      <a:pt x="25" y="145"/>
                      <a:pt x="32" y="138"/>
                      <a:pt x="32" y="129"/>
                    </a:cubicBezTo>
                    <a:cubicBezTo>
                      <a:pt x="32" y="16"/>
                      <a:pt x="32" y="16"/>
                      <a:pt x="32" y="16"/>
                    </a:cubicBezTo>
                    <a:cubicBezTo>
                      <a:pt x="32" y="7"/>
                      <a:pt x="25" y="0"/>
                      <a:pt x="16" y="0"/>
                    </a:cubicBezTo>
                    <a:cubicBezTo>
                      <a:pt x="7" y="0"/>
                      <a:pt x="0" y="7"/>
                      <a:pt x="0" y="16"/>
                    </a:cubicBezTo>
                  </a:path>
                </a:pathLst>
              </a:custGeom>
              <a:solidFill>
                <a:srgbClr val="75757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391150" y="1714500"/>
                <a:ext cx="101600" cy="461963"/>
              </a:xfrm>
              <a:custGeom>
                <a:avLst/>
                <a:gdLst>
                  <a:gd name="T0" fmla="*/ 0 w 32"/>
                  <a:gd name="T1" fmla="*/ 16 h 145"/>
                  <a:gd name="T2" fmla="*/ 0 w 32"/>
                  <a:gd name="T3" fmla="*/ 129 h 145"/>
                  <a:gd name="T4" fmla="*/ 16 w 32"/>
                  <a:gd name="T5" fmla="*/ 145 h 145"/>
                  <a:gd name="T6" fmla="*/ 32 w 32"/>
                  <a:gd name="T7" fmla="*/ 129 h 145"/>
                  <a:gd name="T8" fmla="*/ 32 w 32"/>
                  <a:gd name="T9" fmla="*/ 16 h 145"/>
                  <a:gd name="T10" fmla="*/ 16 w 32"/>
                  <a:gd name="T11" fmla="*/ 0 h 145"/>
                  <a:gd name="T12" fmla="*/ 0 w 32"/>
                  <a:gd name="T13" fmla="*/ 16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" h="145">
                    <a:moveTo>
                      <a:pt x="0" y="16"/>
                    </a:moveTo>
                    <a:cubicBezTo>
                      <a:pt x="0" y="129"/>
                      <a:pt x="0" y="129"/>
                      <a:pt x="0" y="129"/>
                    </a:cubicBezTo>
                    <a:cubicBezTo>
                      <a:pt x="0" y="138"/>
                      <a:pt x="7" y="145"/>
                      <a:pt x="16" y="145"/>
                    </a:cubicBezTo>
                    <a:cubicBezTo>
                      <a:pt x="25" y="145"/>
                      <a:pt x="32" y="138"/>
                      <a:pt x="32" y="129"/>
                    </a:cubicBezTo>
                    <a:cubicBezTo>
                      <a:pt x="32" y="16"/>
                      <a:pt x="32" y="16"/>
                      <a:pt x="32" y="16"/>
                    </a:cubicBezTo>
                    <a:cubicBezTo>
                      <a:pt x="32" y="7"/>
                      <a:pt x="25" y="0"/>
                      <a:pt x="16" y="0"/>
                    </a:cubicBezTo>
                    <a:cubicBezTo>
                      <a:pt x="7" y="0"/>
                      <a:pt x="0" y="7"/>
                      <a:pt x="0" y="16"/>
                    </a:cubicBezTo>
                  </a:path>
                </a:pathLst>
              </a:custGeom>
              <a:solidFill>
                <a:srgbClr val="75757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3498850" y="1822450"/>
                <a:ext cx="1943100" cy="76200"/>
              </a:xfrm>
              <a:prstGeom prst="rect">
                <a:avLst/>
              </a:prstGeom>
              <a:solidFill>
                <a:srgbClr val="75757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9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3498850" y="1822450"/>
                <a:ext cx="1943100" cy="76200"/>
              </a:xfrm>
              <a:custGeom>
                <a:avLst/>
                <a:gdLst>
                  <a:gd name="T0" fmla="*/ 0 w 1224"/>
                  <a:gd name="T1" fmla="*/ 48 h 48"/>
                  <a:gd name="T2" fmla="*/ 1224 w 1224"/>
                  <a:gd name="T3" fmla="*/ 48 h 48"/>
                  <a:gd name="T4" fmla="*/ 1224 w 1224"/>
                  <a:gd name="T5" fmla="*/ 0 h 48"/>
                  <a:gd name="T6" fmla="*/ 0 w 1224"/>
                  <a:gd name="T7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24" h="48">
                    <a:moveTo>
                      <a:pt x="0" y="48"/>
                    </a:moveTo>
                    <a:lnTo>
                      <a:pt x="1224" y="48"/>
                    </a:lnTo>
                    <a:lnTo>
                      <a:pt x="1224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0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968667" y="3168893"/>
                <a:ext cx="5141913" cy="1371600"/>
              </a:xfrm>
              <a:custGeom>
                <a:avLst/>
                <a:gdLst>
                  <a:gd name="T0" fmla="*/ 167 w 1616"/>
                  <a:gd name="T1" fmla="*/ 0 h 430"/>
                  <a:gd name="T2" fmla="*/ 8 w 1616"/>
                  <a:gd name="T3" fmla="*/ 117 h 430"/>
                  <a:gd name="T4" fmla="*/ 0 w 1616"/>
                  <a:gd name="T5" fmla="*/ 285 h 430"/>
                  <a:gd name="T6" fmla="*/ 136 w 1616"/>
                  <a:gd name="T7" fmla="*/ 430 h 430"/>
                  <a:gd name="T8" fmla="*/ 1532 w 1616"/>
                  <a:gd name="T9" fmla="*/ 430 h 430"/>
                  <a:gd name="T10" fmla="*/ 1613 w 1616"/>
                  <a:gd name="T11" fmla="*/ 329 h 430"/>
                  <a:gd name="T12" fmla="*/ 1611 w 1616"/>
                  <a:gd name="T13" fmla="*/ 0 h 430"/>
                  <a:gd name="T14" fmla="*/ 167 w 1616"/>
                  <a:gd name="T15" fmla="*/ 0 h 4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616" h="430">
                    <a:moveTo>
                      <a:pt x="167" y="0"/>
                    </a:moveTo>
                    <a:cubicBezTo>
                      <a:pt x="113" y="0"/>
                      <a:pt x="43" y="52"/>
                      <a:pt x="8" y="117"/>
                    </a:cubicBezTo>
                    <a:cubicBezTo>
                      <a:pt x="0" y="209"/>
                      <a:pt x="0" y="257"/>
                      <a:pt x="0" y="285"/>
                    </a:cubicBezTo>
                    <a:cubicBezTo>
                      <a:pt x="0" y="348"/>
                      <a:pt x="43" y="430"/>
                      <a:pt x="136" y="430"/>
                    </a:cubicBezTo>
                    <a:cubicBezTo>
                      <a:pt x="176" y="430"/>
                      <a:pt x="1532" y="430"/>
                      <a:pt x="1532" y="430"/>
                    </a:cubicBezTo>
                    <a:cubicBezTo>
                      <a:pt x="1610" y="430"/>
                      <a:pt x="1613" y="329"/>
                      <a:pt x="1613" y="329"/>
                    </a:cubicBezTo>
                    <a:cubicBezTo>
                      <a:pt x="1613" y="329"/>
                      <a:pt x="1616" y="159"/>
                      <a:pt x="1611" y="0"/>
                    </a:cubicBezTo>
                    <a:cubicBezTo>
                      <a:pt x="1394" y="0"/>
                      <a:pt x="306" y="0"/>
                      <a:pt x="167" y="0"/>
                    </a:cubicBezTo>
                  </a:path>
                </a:pathLst>
              </a:custGeom>
              <a:solidFill>
                <a:srgbClr val="BF29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1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996950" y="1985963"/>
                <a:ext cx="5100638" cy="1582738"/>
              </a:xfrm>
              <a:custGeom>
                <a:avLst/>
                <a:gdLst>
                  <a:gd name="T0" fmla="*/ 159 w 1603"/>
                  <a:gd name="T1" fmla="*/ 380 h 497"/>
                  <a:gd name="T2" fmla="*/ 1603 w 1603"/>
                  <a:gd name="T3" fmla="*/ 380 h 497"/>
                  <a:gd name="T4" fmla="*/ 1601 w 1603"/>
                  <a:gd name="T5" fmla="*/ 319 h 497"/>
                  <a:gd name="T6" fmla="*/ 1542 w 1603"/>
                  <a:gd name="T7" fmla="*/ 29 h 497"/>
                  <a:gd name="T8" fmla="*/ 1502 w 1603"/>
                  <a:gd name="T9" fmla="*/ 0 h 497"/>
                  <a:gd name="T10" fmla="*/ 311 w 1603"/>
                  <a:gd name="T11" fmla="*/ 0 h 497"/>
                  <a:gd name="T12" fmla="*/ 148 w 1603"/>
                  <a:gd name="T13" fmla="*/ 44 h 497"/>
                  <a:gd name="T14" fmla="*/ 9 w 1603"/>
                  <a:gd name="T15" fmla="*/ 396 h 497"/>
                  <a:gd name="T16" fmla="*/ 0 w 1603"/>
                  <a:gd name="T17" fmla="*/ 497 h 497"/>
                  <a:gd name="T18" fmla="*/ 159 w 1603"/>
                  <a:gd name="T19" fmla="*/ 380 h 4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03" h="497">
                    <a:moveTo>
                      <a:pt x="159" y="380"/>
                    </a:moveTo>
                    <a:cubicBezTo>
                      <a:pt x="298" y="380"/>
                      <a:pt x="1386" y="380"/>
                      <a:pt x="1603" y="380"/>
                    </a:cubicBezTo>
                    <a:cubicBezTo>
                      <a:pt x="1602" y="359"/>
                      <a:pt x="1602" y="339"/>
                      <a:pt x="1601" y="319"/>
                    </a:cubicBezTo>
                    <a:cubicBezTo>
                      <a:pt x="1592" y="140"/>
                      <a:pt x="1542" y="29"/>
                      <a:pt x="1542" y="29"/>
                    </a:cubicBezTo>
                    <a:cubicBezTo>
                      <a:pt x="1542" y="29"/>
                      <a:pt x="1529" y="0"/>
                      <a:pt x="1502" y="0"/>
                    </a:cubicBezTo>
                    <a:cubicBezTo>
                      <a:pt x="311" y="0"/>
                      <a:pt x="311" y="0"/>
                      <a:pt x="311" y="0"/>
                    </a:cubicBezTo>
                    <a:cubicBezTo>
                      <a:pt x="198" y="0"/>
                      <a:pt x="171" y="22"/>
                      <a:pt x="148" y="44"/>
                    </a:cubicBezTo>
                    <a:cubicBezTo>
                      <a:pt x="125" y="66"/>
                      <a:pt x="32" y="157"/>
                      <a:pt x="9" y="396"/>
                    </a:cubicBezTo>
                    <a:cubicBezTo>
                      <a:pt x="5" y="435"/>
                      <a:pt x="2" y="468"/>
                      <a:pt x="0" y="497"/>
                    </a:cubicBezTo>
                    <a:cubicBezTo>
                      <a:pt x="35" y="432"/>
                      <a:pt x="105" y="380"/>
                      <a:pt x="159" y="380"/>
                    </a:cubicBezTo>
                    <a:close/>
                  </a:path>
                </a:pathLst>
              </a:custGeom>
              <a:solidFill>
                <a:srgbClr val="F0F0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2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4411663" y="3890963"/>
                <a:ext cx="830263" cy="835025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3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4398963" y="3878263"/>
                <a:ext cx="855663" cy="860425"/>
              </a:xfrm>
              <a:custGeom>
                <a:avLst/>
                <a:gdLst>
                  <a:gd name="T0" fmla="*/ 265 w 269"/>
                  <a:gd name="T1" fmla="*/ 135 h 270"/>
                  <a:gd name="T2" fmla="*/ 261 w 269"/>
                  <a:gd name="T3" fmla="*/ 135 h 270"/>
                  <a:gd name="T4" fmla="*/ 224 w 269"/>
                  <a:gd name="T5" fmla="*/ 224 h 270"/>
                  <a:gd name="T6" fmla="*/ 134 w 269"/>
                  <a:gd name="T7" fmla="*/ 262 h 270"/>
                  <a:gd name="T8" fmla="*/ 45 w 269"/>
                  <a:gd name="T9" fmla="*/ 224 h 270"/>
                  <a:gd name="T10" fmla="*/ 8 w 269"/>
                  <a:gd name="T11" fmla="*/ 135 h 270"/>
                  <a:gd name="T12" fmla="*/ 45 w 269"/>
                  <a:gd name="T13" fmla="*/ 45 h 270"/>
                  <a:gd name="T14" fmla="*/ 134 w 269"/>
                  <a:gd name="T15" fmla="*/ 8 h 270"/>
                  <a:gd name="T16" fmla="*/ 224 w 269"/>
                  <a:gd name="T17" fmla="*/ 45 h 270"/>
                  <a:gd name="T18" fmla="*/ 261 w 269"/>
                  <a:gd name="T19" fmla="*/ 135 h 270"/>
                  <a:gd name="T20" fmla="*/ 265 w 269"/>
                  <a:gd name="T21" fmla="*/ 135 h 270"/>
                  <a:gd name="T22" fmla="*/ 269 w 269"/>
                  <a:gd name="T23" fmla="*/ 135 h 270"/>
                  <a:gd name="T24" fmla="*/ 134 w 269"/>
                  <a:gd name="T25" fmla="*/ 0 h 270"/>
                  <a:gd name="T26" fmla="*/ 0 w 269"/>
                  <a:gd name="T27" fmla="*/ 135 h 270"/>
                  <a:gd name="T28" fmla="*/ 134 w 269"/>
                  <a:gd name="T29" fmla="*/ 270 h 270"/>
                  <a:gd name="T30" fmla="*/ 269 w 269"/>
                  <a:gd name="T31" fmla="*/ 135 h 270"/>
                  <a:gd name="T32" fmla="*/ 265 w 269"/>
                  <a:gd name="T33" fmla="*/ 135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69" h="270">
                    <a:moveTo>
                      <a:pt x="265" y="135"/>
                    </a:moveTo>
                    <a:cubicBezTo>
                      <a:pt x="261" y="135"/>
                      <a:pt x="261" y="135"/>
                      <a:pt x="261" y="135"/>
                    </a:cubicBezTo>
                    <a:cubicBezTo>
                      <a:pt x="261" y="170"/>
                      <a:pt x="247" y="202"/>
                      <a:pt x="224" y="224"/>
                    </a:cubicBezTo>
                    <a:cubicBezTo>
                      <a:pt x="201" y="247"/>
                      <a:pt x="169" y="262"/>
                      <a:pt x="134" y="262"/>
                    </a:cubicBezTo>
                    <a:cubicBezTo>
                      <a:pt x="99" y="262"/>
                      <a:pt x="68" y="247"/>
                      <a:pt x="45" y="224"/>
                    </a:cubicBezTo>
                    <a:cubicBezTo>
                      <a:pt x="22" y="202"/>
                      <a:pt x="8" y="170"/>
                      <a:pt x="8" y="135"/>
                    </a:cubicBezTo>
                    <a:cubicBezTo>
                      <a:pt x="8" y="100"/>
                      <a:pt x="22" y="68"/>
                      <a:pt x="45" y="45"/>
                    </a:cubicBezTo>
                    <a:cubicBezTo>
                      <a:pt x="68" y="22"/>
                      <a:pt x="99" y="8"/>
                      <a:pt x="134" y="8"/>
                    </a:cubicBezTo>
                    <a:cubicBezTo>
                      <a:pt x="169" y="8"/>
                      <a:pt x="201" y="22"/>
                      <a:pt x="224" y="45"/>
                    </a:cubicBezTo>
                    <a:cubicBezTo>
                      <a:pt x="247" y="68"/>
                      <a:pt x="261" y="100"/>
                      <a:pt x="261" y="135"/>
                    </a:cubicBezTo>
                    <a:cubicBezTo>
                      <a:pt x="265" y="135"/>
                      <a:pt x="265" y="135"/>
                      <a:pt x="265" y="135"/>
                    </a:cubicBezTo>
                    <a:cubicBezTo>
                      <a:pt x="269" y="135"/>
                      <a:pt x="269" y="135"/>
                      <a:pt x="269" y="135"/>
                    </a:cubicBezTo>
                    <a:cubicBezTo>
                      <a:pt x="269" y="61"/>
                      <a:pt x="209" y="0"/>
                      <a:pt x="134" y="0"/>
                    </a:cubicBezTo>
                    <a:cubicBezTo>
                      <a:pt x="60" y="0"/>
                      <a:pt x="0" y="61"/>
                      <a:pt x="0" y="135"/>
                    </a:cubicBezTo>
                    <a:cubicBezTo>
                      <a:pt x="0" y="209"/>
                      <a:pt x="60" y="270"/>
                      <a:pt x="134" y="270"/>
                    </a:cubicBezTo>
                    <a:cubicBezTo>
                      <a:pt x="209" y="270"/>
                      <a:pt x="269" y="209"/>
                      <a:pt x="269" y="135"/>
                    </a:cubicBezTo>
                    <a:lnTo>
                      <a:pt x="265" y="13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4411663" y="3890963"/>
                <a:ext cx="830263" cy="835025"/>
              </a:xfrm>
              <a:prstGeom prst="ellipse">
                <a:avLst/>
              </a:prstGeom>
              <a:solidFill>
                <a:srgbClr val="57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4659313" y="4143375"/>
                <a:ext cx="330200" cy="3302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2698750" y="2319338"/>
                <a:ext cx="620713" cy="61912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2673350" y="2293938"/>
                <a:ext cx="671513" cy="669925"/>
              </a:xfrm>
              <a:custGeom>
                <a:avLst/>
                <a:gdLst>
                  <a:gd name="T0" fmla="*/ 16 w 423"/>
                  <a:gd name="T1" fmla="*/ 16 h 422"/>
                  <a:gd name="T2" fmla="*/ 16 w 423"/>
                  <a:gd name="T3" fmla="*/ 32 h 422"/>
                  <a:gd name="T4" fmla="*/ 391 w 423"/>
                  <a:gd name="T5" fmla="*/ 32 h 422"/>
                  <a:gd name="T6" fmla="*/ 391 w 423"/>
                  <a:gd name="T7" fmla="*/ 390 h 422"/>
                  <a:gd name="T8" fmla="*/ 32 w 423"/>
                  <a:gd name="T9" fmla="*/ 390 h 422"/>
                  <a:gd name="T10" fmla="*/ 32 w 423"/>
                  <a:gd name="T11" fmla="*/ 16 h 422"/>
                  <a:gd name="T12" fmla="*/ 16 w 423"/>
                  <a:gd name="T13" fmla="*/ 16 h 422"/>
                  <a:gd name="T14" fmla="*/ 16 w 423"/>
                  <a:gd name="T15" fmla="*/ 32 h 422"/>
                  <a:gd name="T16" fmla="*/ 16 w 423"/>
                  <a:gd name="T17" fmla="*/ 16 h 422"/>
                  <a:gd name="T18" fmla="*/ 0 w 423"/>
                  <a:gd name="T19" fmla="*/ 16 h 422"/>
                  <a:gd name="T20" fmla="*/ 0 w 423"/>
                  <a:gd name="T21" fmla="*/ 422 h 422"/>
                  <a:gd name="T22" fmla="*/ 423 w 423"/>
                  <a:gd name="T23" fmla="*/ 422 h 422"/>
                  <a:gd name="T24" fmla="*/ 423 w 423"/>
                  <a:gd name="T25" fmla="*/ 0 h 422"/>
                  <a:gd name="T26" fmla="*/ 0 w 423"/>
                  <a:gd name="T27" fmla="*/ 0 h 422"/>
                  <a:gd name="T28" fmla="*/ 0 w 423"/>
                  <a:gd name="T29" fmla="*/ 16 h 422"/>
                  <a:gd name="T30" fmla="*/ 16 w 423"/>
                  <a:gd name="T31" fmla="*/ 16 h 4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23" h="422">
                    <a:moveTo>
                      <a:pt x="16" y="16"/>
                    </a:moveTo>
                    <a:lnTo>
                      <a:pt x="16" y="32"/>
                    </a:lnTo>
                    <a:lnTo>
                      <a:pt x="391" y="32"/>
                    </a:lnTo>
                    <a:lnTo>
                      <a:pt x="391" y="390"/>
                    </a:lnTo>
                    <a:lnTo>
                      <a:pt x="32" y="390"/>
                    </a:lnTo>
                    <a:lnTo>
                      <a:pt x="32" y="16"/>
                    </a:lnTo>
                    <a:lnTo>
                      <a:pt x="16" y="16"/>
                    </a:lnTo>
                    <a:lnTo>
                      <a:pt x="16" y="32"/>
                    </a:lnTo>
                    <a:lnTo>
                      <a:pt x="16" y="16"/>
                    </a:lnTo>
                    <a:lnTo>
                      <a:pt x="0" y="16"/>
                    </a:lnTo>
                    <a:lnTo>
                      <a:pt x="0" y="422"/>
                    </a:lnTo>
                    <a:lnTo>
                      <a:pt x="423" y="422"/>
                    </a:lnTo>
                    <a:lnTo>
                      <a:pt x="423" y="0"/>
                    </a:lnTo>
                    <a:lnTo>
                      <a:pt x="0" y="0"/>
                    </a:lnTo>
                    <a:lnTo>
                      <a:pt x="0" y="16"/>
                    </a:lnTo>
                    <a:lnTo>
                      <a:pt x="16" y="16"/>
                    </a:lnTo>
                    <a:close/>
                  </a:path>
                </a:pathLst>
              </a:custGeom>
              <a:solidFill>
                <a:srgbClr val="B1B1B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3508375" y="2319338"/>
                <a:ext cx="619125" cy="61912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3481388" y="2293938"/>
                <a:ext cx="671513" cy="669925"/>
              </a:xfrm>
              <a:custGeom>
                <a:avLst/>
                <a:gdLst>
                  <a:gd name="T0" fmla="*/ 17 w 423"/>
                  <a:gd name="T1" fmla="*/ 16 h 422"/>
                  <a:gd name="T2" fmla="*/ 17 w 423"/>
                  <a:gd name="T3" fmla="*/ 32 h 422"/>
                  <a:gd name="T4" fmla="*/ 391 w 423"/>
                  <a:gd name="T5" fmla="*/ 32 h 422"/>
                  <a:gd name="T6" fmla="*/ 391 w 423"/>
                  <a:gd name="T7" fmla="*/ 390 h 422"/>
                  <a:gd name="T8" fmla="*/ 33 w 423"/>
                  <a:gd name="T9" fmla="*/ 390 h 422"/>
                  <a:gd name="T10" fmla="*/ 33 w 423"/>
                  <a:gd name="T11" fmla="*/ 16 h 422"/>
                  <a:gd name="T12" fmla="*/ 17 w 423"/>
                  <a:gd name="T13" fmla="*/ 16 h 422"/>
                  <a:gd name="T14" fmla="*/ 17 w 423"/>
                  <a:gd name="T15" fmla="*/ 32 h 422"/>
                  <a:gd name="T16" fmla="*/ 17 w 423"/>
                  <a:gd name="T17" fmla="*/ 16 h 422"/>
                  <a:gd name="T18" fmla="*/ 0 w 423"/>
                  <a:gd name="T19" fmla="*/ 16 h 422"/>
                  <a:gd name="T20" fmla="*/ 0 w 423"/>
                  <a:gd name="T21" fmla="*/ 422 h 422"/>
                  <a:gd name="T22" fmla="*/ 423 w 423"/>
                  <a:gd name="T23" fmla="*/ 422 h 422"/>
                  <a:gd name="T24" fmla="*/ 423 w 423"/>
                  <a:gd name="T25" fmla="*/ 0 h 422"/>
                  <a:gd name="T26" fmla="*/ 0 w 423"/>
                  <a:gd name="T27" fmla="*/ 0 h 422"/>
                  <a:gd name="T28" fmla="*/ 0 w 423"/>
                  <a:gd name="T29" fmla="*/ 16 h 422"/>
                  <a:gd name="T30" fmla="*/ 17 w 423"/>
                  <a:gd name="T31" fmla="*/ 16 h 4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23" h="422">
                    <a:moveTo>
                      <a:pt x="17" y="16"/>
                    </a:moveTo>
                    <a:lnTo>
                      <a:pt x="17" y="32"/>
                    </a:lnTo>
                    <a:lnTo>
                      <a:pt x="391" y="32"/>
                    </a:lnTo>
                    <a:lnTo>
                      <a:pt x="391" y="390"/>
                    </a:lnTo>
                    <a:lnTo>
                      <a:pt x="33" y="390"/>
                    </a:lnTo>
                    <a:lnTo>
                      <a:pt x="33" y="16"/>
                    </a:lnTo>
                    <a:lnTo>
                      <a:pt x="17" y="16"/>
                    </a:lnTo>
                    <a:lnTo>
                      <a:pt x="17" y="32"/>
                    </a:lnTo>
                    <a:lnTo>
                      <a:pt x="17" y="16"/>
                    </a:lnTo>
                    <a:lnTo>
                      <a:pt x="0" y="16"/>
                    </a:lnTo>
                    <a:lnTo>
                      <a:pt x="0" y="422"/>
                    </a:lnTo>
                    <a:lnTo>
                      <a:pt x="423" y="422"/>
                    </a:lnTo>
                    <a:lnTo>
                      <a:pt x="423" y="0"/>
                    </a:lnTo>
                    <a:lnTo>
                      <a:pt x="0" y="0"/>
                    </a:lnTo>
                    <a:lnTo>
                      <a:pt x="0" y="16"/>
                    </a:lnTo>
                    <a:lnTo>
                      <a:pt x="17" y="16"/>
                    </a:lnTo>
                    <a:close/>
                  </a:path>
                </a:pathLst>
              </a:custGeom>
              <a:solidFill>
                <a:srgbClr val="B1B1B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0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4316413" y="2319338"/>
                <a:ext cx="615950" cy="61912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1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4291013" y="2293938"/>
                <a:ext cx="666750" cy="669925"/>
              </a:xfrm>
              <a:custGeom>
                <a:avLst/>
                <a:gdLst>
                  <a:gd name="T0" fmla="*/ 16 w 420"/>
                  <a:gd name="T1" fmla="*/ 16 h 422"/>
                  <a:gd name="T2" fmla="*/ 16 w 420"/>
                  <a:gd name="T3" fmla="*/ 32 h 422"/>
                  <a:gd name="T4" fmla="*/ 388 w 420"/>
                  <a:gd name="T5" fmla="*/ 32 h 422"/>
                  <a:gd name="T6" fmla="*/ 388 w 420"/>
                  <a:gd name="T7" fmla="*/ 390 h 422"/>
                  <a:gd name="T8" fmla="*/ 32 w 420"/>
                  <a:gd name="T9" fmla="*/ 390 h 422"/>
                  <a:gd name="T10" fmla="*/ 32 w 420"/>
                  <a:gd name="T11" fmla="*/ 16 h 422"/>
                  <a:gd name="T12" fmla="*/ 16 w 420"/>
                  <a:gd name="T13" fmla="*/ 16 h 422"/>
                  <a:gd name="T14" fmla="*/ 16 w 420"/>
                  <a:gd name="T15" fmla="*/ 32 h 422"/>
                  <a:gd name="T16" fmla="*/ 16 w 420"/>
                  <a:gd name="T17" fmla="*/ 16 h 422"/>
                  <a:gd name="T18" fmla="*/ 0 w 420"/>
                  <a:gd name="T19" fmla="*/ 16 h 422"/>
                  <a:gd name="T20" fmla="*/ 0 w 420"/>
                  <a:gd name="T21" fmla="*/ 422 h 422"/>
                  <a:gd name="T22" fmla="*/ 420 w 420"/>
                  <a:gd name="T23" fmla="*/ 422 h 422"/>
                  <a:gd name="T24" fmla="*/ 420 w 420"/>
                  <a:gd name="T25" fmla="*/ 0 h 422"/>
                  <a:gd name="T26" fmla="*/ 0 w 420"/>
                  <a:gd name="T27" fmla="*/ 0 h 422"/>
                  <a:gd name="T28" fmla="*/ 0 w 420"/>
                  <a:gd name="T29" fmla="*/ 16 h 422"/>
                  <a:gd name="T30" fmla="*/ 16 w 420"/>
                  <a:gd name="T31" fmla="*/ 16 h 4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20" h="422">
                    <a:moveTo>
                      <a:pt x="16" y="16"/>
                    </a:moveTo>
                    <a:lnTo>
                      <a:pt x="16" y="32"/>
                    </a:lnTo>
                    <a:lnTo>
                      <a:pt x="388" y="32"/>
                    </a:lnTo>
                    <a:lnTo>
                      <a:pt x="388" y="390"/>
                    </a:lnTo>
                    <a:lnTo>
                      <a:pt x="32" y="390"/>
                    </a:lnTo>
                    <a:lnTo>
                      <a:pt x="32" y="16"/>
                    </a:lnTo>
                    <a:lnTo>
                      <a:pt x="16" y="16"/>
                    </a:lnTo>
                    <a:lnTo>
                      <a:pt x="16" y="32"/>
                    </a:lnTo>
                    <a:lnTo>
                      <a:pt x="16" y="16"/>
                    </a:lnTo>
                    <a:lnTo>
                      <a:pt x="0" y="16"/>
                    </a:lnTo>
                    <a:lnTo>
                      <a:pt x="0" y="422"/>
                    </a:lnTo>
                    <a:lnTo>
                      <a:pt x="420" y="422"/>
                    </a:lnTo>
                    <a:lnTo>
                      <a:pt x="420" y="0"/>
                    </a:lnTo>
                    <a:lnTo>
                      <a:pt x="0" y="0"/>
                    </a:lnTo>
                    <a:lnTo>
                      <a:pt x="0" y="16"/>
                    </a:lnTo>
                    <a:lnTo>
                      <a:pt x="16" y="16"/>
                    </a:lnTo>
                    <a:close/>
                  </a:path>
                </a:pathLst>
              </a:custGeom>
              <a:solidFill>
                <a:srgbClr val="B1B1B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2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5124450" y="2319338"/>
                <a:ext cx="615950" cy="61912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3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099050" y="2293938"/>
                <a:ext cx="668338" cy="669925"/>
              </a:xfrm>
              <a:custGeom>
                <a:avLst/>
                <a:gdLst>
                  <a:gd name="T0" fmla="*/ 16 w 421"/>
                  <a:gd name="T1" fmla="*/ 16 h 422"/>
                  <a:gd name="T2" fmla="*/ 16 w 421"/>
                  <a:gd name="T3" fmla="*/ 32 h 422"/>
                  <a:gd name="T4" fmla="*/ 388 w 421"/>
                  <a:gd name="T5" fmla="*/ 32 h 422"/>
                  <a:gd name="T6" fmla="*/ 388 w 421"/>
                  <a:gd name="T7" fmla="*/ 390 h 422"/>
                  <a:gd name="T8" fmla="*/ 32 w 421"/>
                  <a:gd name="T9" fmla="*/ 390 h 422"/>
                  <a:gd name="T10" fmla="*/ 32 w 421"/>
                  <a:gd name="T11" fmla="*/ 16 h 422"/>
                  <a:gd name="T12" fmla="*/ 16 w 421"/>
                  <a:gd name="T13" fmla="*/ 16 h 422"/>
                  <a:gd name="T14" fmla="*/ 16 w 421"/>
                  <a:gd name="T15" fmla="*/ 32 h 422"/>
                  <a:gd name="T16" fmla="*/ 16 w 421"/>
                  <a:gd name="T17" fmla="*/ 16 h 422"/>
                  <a:gd name="T18" fmla="*/ 0 w 421"/>
                  <a:gd name="T19" fmla="*/ 16 h 422"/>
                  <a:gd name="T20" fmla="*/ 0 w 421"/>
                  <a:gd name="T21" fmla="*/ 422 h 422"/>
                  <a:gd name="T22" fmla="*/ 421 w 421"/>
                  <a:gd name="T23" fmla="*/ 422 h 422"/>
                  <a:gd name="T24" fmla="*/ 421 w 421"/>
                  <a:gd name="T25" fmla="*/ 0 h 422"/>
                  <a:gd name="T26" fmla="*/ 0 w 421"/>
                  <a:gd name="T27" fmla="*/ 0 h 422"/>
                  <a:gd name="T28" fmla="*/ 0 w 421"/>
                  <a:gd name="T29" fmla="*/ 16 h 422"/>
                  <a:gd name="T30" fmla="*/ 16 w 421"/>
                  <a:gd name="T31" fmla="*/ 16 h 4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21" h="422">
                    <a:moveTo>
                      <a:pt x="16" y="16"/>
                    </a:moveTo>
                    <a:lnTo>
                      <a:pt x="16" y="32"/>
                    </a:lnTo>
                    <a:lnTo>
                      <a:pt x="388" y="32"/>
                    </a:lnTo>
                    <a:lnTo>
                      <a:pt x="388" y="390"/>
                    </a:lnTo>
                    <a:lnTo>
                      <a:pt x="32" y="390"/>
                    </a:lnTo>
                    <a:lnTo>
                      <a:pt x="32" y="16"/>
                    </a:lnTo>
                    <a:lnTo>
                      <a:pt x="16" y="16"/>
                    </a:lnTo>
                    <a:lnTo>
                      <a:pt x="16" y="32"/>
                    </a:lnTo>
                    <a:lnTo>
                      <a:pt x="16" y="16"/>
                    </a:lnTo>
                    <a:lnTo>
                      <a:pt x="0" y="16"/>
                    </a:lnTo>
                    <a:lnTo>
                      <a:pt x="0" y="422"/>
                    </a:lnTo>
                    <a:lnTo>
                      <a:pt x="421" y="422"/>
                    </a:lnTo>
                    <a:lnTo>
                      <a:pt x="421" y="0"/>
                    </a:lnTo>
                    <a:lnTo>
                      <a:pt x="0" y="0"/>
                    </a:lnTo>
                    <a:lnTo>
                      <a:pt x="0" y="16"/>
                    </a:lnTo>
                    <a:lnTo>
                      <a:pt x="16" y="16"/>
                    </a:lnTo>
                    <a:close/>
                  </a:path>
                </a:pathLst>
              </a:custGeom>
              <a:solidFill>
                <a:srgbClr val="B1B1B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4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312863" y="2319338"/>
                <a:ext cx="1189038" cy="619125"/>
              </a:xfrm>
              <a:custGeom>
                <a:avLst/>
                <a:gdLst>
                  <a:gd name="T0" fmla="*/ 374 w 374"/>
                  <a:gd name="T1" fmla="*/ 194 h 194"/>
                  <a:gd name="T2" fmla="*/ 374 w 374"/>
                  <a:gd name="T3" fmla="*/ 0 h 194"/>
                  <a:gd name="T4" fmla="*/ 76 w 374"/>
                  <a:gd name="T5" fmla="*/ 0 h 194"/>
                  <a:gd name="T6" fmla="*/ 13 w 374"/>
                  <a:gd name="T7" fmla="*/ 127 h 194"/>
                  <a:gd name="T8" fmla="*/ 0 w 374"/>
                  <a:gd name="T9" fmla="*/ 194 h 194"/>
                  <a:gd name="T10" fmla="*/ 374 w 374"/>
                  <a:gd name="T11" fmla="*/ 194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4" h="194">
                    <a:moveTo>
                      <a:pt x="374" y="194"/>
                    </a:moveTo>
                    <a:cubicBezTo>
                      <a:pt x="374" y="0"/>
                      <a:pt x="374" y="0"/>
                      <a:pt x="374" y="0"/>
                    </a:cubicBezTo>
                    <a:cubicBezTo>
                      <a:pt x="76" y="0"/>
                      <a:pt x="76" y="0"/>
                      <a:pt x="76" y="0"/>
                    </a:cubicBezTo>
                    <a:cubicBezTo>
                      <a:pt x="76" y="0"/>
                      <a:pt x="19" y="96"/>
                      <a:pt x="13" y="127"/>
                    </a:cubicBezTo>
                    <a:cubicBezTo>
                      <a:pt x="7" y="157"/>
                      <a:pt x="0" y="170"/>
                      <a:pt x="0" y="194"/>
                    </a:cubicBezTo>
                    <a:lnTo>
                      <a:pt x="374" y="19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5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287463" y="2293938"/>
                <a:ext cx="1239838" cy="669925"/>
              </a:xfrm>
              <a:custGeom>
                <a:avLst/>
                <a:gdLst>
                  <a:gd name="T0" fmla="*/ 382 w 390"/>
                  <a:gd name="T1" fmla="*/ 202 h 210"/>
                  <a:gd name="T2" fmla="*/ 390 w 390"/>
                  <a:gd name="T3" fmla="*/ 202 h 210"/>
                  <a:gd name="T4" fmla="*/ 390 w 390"/>
                  <a:gd name="T5" fmla="*/ 0 h 210"/>
                  <a:gd name="T6" fmla="*/ 79 w 390"/>
                  <a:gd name="T7" fmla="*/ 0 h 210"/>
                  <a:gd name="T8" fmla="*/ 77 w 390"/>
                  <a:gd name="T9" fmla="*/ 4 h 210"/>
                  <a:gd name="T10" fmla="*/ 47 w 390"/>
                  <a:gd name="T11" fmla="*/ 56 h 210"/>
                  <a:gd name="T12" fmla="*/ 26 w 390"/>
                  <a:gd name="T13" fmla="*/ 99 h 210"/>
                  <a:gd name="T14" fmla="*/ 18 w 390"/>
                  <a:gd name="T15" fmla="*/ 118 h 210"/>
                  <a:gd name="T16" fmla="*/ 13 w 390"/>
                  <a:gd name="T17" fmla="*/ 133 h 210"/>
                  <a:gd name="T18" fmla="*/ 4 w 390"/>
                  <a:gd name="T19" fmla="*/ 169 h 210"/>
                  <a:gd name="T20" fmla="*/ 0 w 390"/>
                  <a:gd name="T21" fmla="*/ 202 h 210"/>
                  <a:gd name="T22" fmla="*/ 0 w 390"/>
                  <a:gd name="T23" fmla="*/ 210 h 210"/>
                  <a:gd name="T24" fmla="*/ 390 w 390"/>
                  <a:gd name="T25" fmla="*/ 210 h 210"/>
                  <a:gd name="T26" fmla="*/ 390 w 390"/>
                  <a:gd name="T27" fmla="*/ 202 h 210"/>
                  <a:gd name="T28" fmla="*/ 382 w 390"/>
                  <a:gd name="T29" fmla="*/ 202 h 210"/>
                  <a:gd name="T30" fmla="*/ 382 w 390"/>
                  <a:gd name="T31" fmla="*/ 194 h 210"/>
                  <a:gd name="T32" fmla="*/ 8 w 390"/>
                  <a:gd name="T33" fmla="*/ 194 h 210"/>
                  <a:gd name="T34" fmla="*/ 8 w 390"/>
                  <a:gd name="T35" fmla="*/ 202 h 210"/>
                  <a:gd name="T36" fmla="*/ 16 w 390"/>
                  <a:gd name="T37" fmla="*/ 202 h 210"/>
                  <a:gd name="T38" fmla="*/ 20 w 390"/>
                  <a:gd name="T39" fmla="*/ 173 h 210"/>
                  <a:gd name="T40" fmla="*/ 29 w 390"/>
                  <a:gd name="T41" fmla="*/ 136 h 210"/>
                  <a:gd name="T42" fmla="*/ 33 w 390"/>
                  <a:gd name="T43" fmla="*/ 123 h 210"/>
                  <a:gd name="T44" fmla="*/ 48 w 390"/>
                  <a:gd name="T45" fmla="*/ 90 h 210"/>
                  <a:gd name="T46" fmla="*/ 76 w 390"/>
                  <a:gd name="T47" fmla="*/ 37 h 210"/>
                  <a:gd name="T48" fmla="*/ 86 w 390"/>
                  <a:gd name="T49" fmla="*/ 19 h 210"/>
                  <a:gd name="T50" fmla="*/ 89 w 390"/>
                  <a:gd name="T51" fmla="*/ 14 h 210"/>
                  <a:gd name="T52" fmla="*/ 90 w 390"/>
                  <a:gd name="T53" fmla="*/ 12 h 210"/>
                  <a:gd name="T54" fmla="*/ 84 w 390"/>
                  <a:gd name="T55" fmla="*/ 8 h 210"/>
                  <a:gd name="T56" fmla="*/ 84 w 390"/>
                  <a:gd name="T57" fmla="*/ 16 h 210"/>
                  <a:gd name="T58" fmla="*/ 374 w 390"/>
                  <a:gd name="T59" fmla="*/ 16 h 210"/>
                  <a:gd name="T60" fmla="*/ 374 w 390"/>
                  <a:gd name="T61" fmla="*/ 202 h 210"/>
                  <a:gd name="T62" fmla="*/ 382 w 390"/>
                  <a:gd name="T63" fmla="*/ 202 h 210"/>
                  <a:gd name="T64" fmla="*/ 382 w 390"/>
                  <a:gd name="T65" fmla="*/ 194 h 210"/>
                  <a:gd name="T66" fmla="*/ 382 w 390"/>
                  <a:gd name="T67" fmla="*/ 202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90" h="210">
                    <a:moveTo>
                      <a:pt x="382" y="202"/>
                    </a:moveTo>
                    <a:cubicBezTo>
                      <a:pt x="390" y="202"/>
                      <a:pt x="390" y="202"/>
                      <a:pt x="390" y="202"/>
                    </a:cubicBezTo>
                    <a:cubicBezTo>
                      <a:pt x="390" y="0"/>
                      <a:pt x="390" y="0"/>
                      <a:pt x="390" y="0"/>
                    </a:cubicBezTo>
                    <a:cubicBezTo>
                      <a:pt x="79" y="0"/>
                      <a:pt x="79" y="0"/>
                      <a:pt x="79" y="0"/>
                    </a:cubicBezTo>
                    <a:cubicBezTo>
                      <a:pt x="77" y="4"/>
                      <a:pt x="77" y="4"/>
                      <a:pt x="77" y="4"/>
                    </a:cubicBezTo>
                    <a:cubicBezTo>
                      <a:pt x="77" y="4"/>
                      <a:pt x="62" y="28"/>
                      <a:pt x="47" y="56"/>
                    </a:cubicBezTo>
                    <a:cubicBezTo>
                      <a:pt x="40" y="70"/>
                      <a:pt x="32" y="85"/>
                      <a:pt x="26" y="99"/>
                    </a:cubicBezTo>
                    <a:cubicBezTo>
                      <a:pt x="23" y="105"/>
                      <a:pt x="20" y="112"/>
                      <a:pt x="18" y="118"/>
                    </a:cubicBezTo>
                    <a:cubicBezTo>
                      <a:pt x="15" y="123"/>
                      <a:pt x="14" y="129"/>
                      <a:pt x="13" y="133"/>
                    </a:cubicBezTo>
                    <a:cubicBezTo>
                      <a:pt x="10" y="148"/>
                      <a:pt x="7" y="159"/>
                      <a:pt x="4" y="169"/>
                    </a:cubicBezTo>
                    <a:cubicBezTo>
                      <a:pt x="2" y="179"/>
                      <a:pt x="0" y="189"/>
                      <a:pt x="0" y="202"/>
                    </a:cubicBezTo>
                    <a:cubicBezTo>
                      <a:pt x="0" y="210"/>
                      <a:pt x="0" y="210"/>
                      <a:pt x="0" y="210"/>
                    </a:cubicBezTo>
                    <a:cubicBezTo>
                      <a:pt x="390" y="210"/>
                      <a:pt x="390" y="210"/>
                      <a:pt x="390" y="210"/>
                    </a:cubicBezTo>
                    <a:cubicBezTo>
                      <a:pt x="390" y="202"/>
                      <a:pt x="390" y="202"/>
                      <a:pt x="390" y="202"/>
                    </a:cubicBezTo>
                    <a:cubicBezTo>
                      <a:pt x="382" y="202"/>
                      <a:pt x="382" y="202"/>
                      <a:pt x="382" y="202"/>
                    </a:cubicBezTo>
                    <a:cubicBezTo>
                      <a:pt x="382" y="194"/>
                      <a:pt x="382" y="194"/>
                      <a:pt x="382" y="194"/>
                    </a:cubicBezTo>
                    <a:cubicBezTo>
                      <a:pt x="8" y="194"/>
                      <a:pt x="8" y="194"/>
                      <a:pt x="8" y="194"/>
                    </a:cubicBezTo>
                    <a:cubicBezTo>
                      <a:pt x="8" y="202"/>
                      <a:pt x="8" y="202"/>
                      <a:pt x="8" y="202"/>
                    </a:cubicBezTo>
                    <a:cubicBezTo>
                      <a:pt x="16" y="202"/>
                      <a:pt x="16" y="202"/>
                      <a:pt x="16" y="202"/>
                    </a:cubicBezTo>
                    <a:cubicBezTo>
                      <a:pt x="16" y="191"/>
                      <a:pt x="17" y="183"/>
                      <a:pt x="20" y="173"/>
                    </a:cubicBezTo>
                    <a:cubicBezTo>
                      <a:pt x="22" y="163"/>
                      <a:pt x="26" y="152"/>
                      <a:pt x="29" y="136"/>
                    </a:cubicBezTo>
                    <a:cubicBezTo>
                      <a:pt x="29" y="133"/>
                      <a:pt x="31" y="129"/>
                      <a:pt x="33" y="123"/>
                    </a:cubicBezTo>
                    <a:cubicBezTo>
                      <a:pt x="36" y="114"/>
                      <a:pt x="42" y="102"/>
                      <a:pt x="48" y="90"/>
                    </a:cubicBezTo>
                    <a:cubicBezTo>
                      <a:pt x="57" y="72"/>
                      <a:pt x="68" y="52"/>
                      <a:pt x="76" y="37"/>
                    </a:cubicBezTo>
                    <a:cubicBezTo>
                      <a:pt x="80" y="30"/>
                      <a:pt x="84" y="23"/>
                      <a:pt x="86" y="19"/>
                    </a:cubicBezTo>
                    <a:cubicBezTo>
                      <a:pt x="88" y="17"/>
                      <a:pt x="89" y="15"/>
                      <a:pt x="89" y="14"/>
                    </a:cubicBezTo>
                    <a:cubicBezTo>
                      <a:pt x="90" y="13"/>
                      <a:pt x="90" y="12"/>
                      <a:pt x="90" y="12"/>
                    </a:cubicBezTo>
                    <a:cubicBezTo>
                      <a:pt x="84" y="8"/>
                      <a:pt x="84" y="8"/>
                      <a:pt x="84" y="8"/>
                    </a:cubicBezTo>
                    <a:cubicBezTo>
                      <a:pt x="84" y="16"/>
                      <a:pt x="84" y="16"/>
                      <a:pt x="84" y="16"/>
                    </a:cubicBezTo>
                    <a:cubicBezTo>
                      <a:pt x="374" y="16"/>
                      <a:pt x="374" y="16"/>
                      <a:pt x="374" y="16"/>
                    </a:cubicBezTo>
                    <a:cubicBezTo>
                      <a:pt x="374" y="202"/>
                      <a:pt x="374" y="202"/>
                      <a:pt x="374" y="202"/>
                    </a:cubicBezTo>
                    <a:cubicBezTo>
                      <a:pt x="382" y="202"/>
                      <a:pt x="382" y="202"/>
                      <a:pt x="382" y="202"/>
                    </a:cubicBezTo>
                    <a:cubicBezTo>
                      <a:pt x="382" y="194"/>
                      <a:pt x="382" y="194"/>
                      <a:pt x="382" y="194"/>
                    </a:cubicBezTo>
                    <a:lnTo>
                      <a:pt x="382" y="202"/>
                    </a:lnTo>
                    <a:close/>
                  </a:path>
                </a:pathLst>
              </a:custGeom>
              <a:solidFill>
                <a:srgbClr val="B1B1B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6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1054100" y="3667125"/>
                <a:ext cx="195263" cy="300038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7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047750" y="3660775"/>
                <a:ext cx="207963" cy="312738"/>
              </a:xfrm>
              <a:custGeom>
                <a:avLst/>
                <a:gdLst>
                  <a:gd name="T0" fmla="*/ 63 w 65"/>
                  <a:gd name="T1" fmla="*/ 49 h 98"/>
                  <a:gd name="T2" fmla="*/ 61 w 65"/>
                  <a:gd name="T3" fmla="*/ 49 h 98"/>
                  <a:gd name="T4" fmla="*/ 52 w 65"/>
                  <a:gd name="T5" fmla="*/ 81 h 98"/>
                  <a:gd name="T6" fmla="*/ 32 w 65"/>
                  <a:gd name="T7" fmla="*/ 94 h 98"/>
                  <a:gd name="T8" fmla="*/ 12 w 65"/>
                  <a:gd name="T9" fmla="*/ 81 h 98"/>
                  <a:gd name="T10" fmla="*/ 4 w 65"/>
                  <a:gd name="T11" fmla="*/ 49 h 98"/>
                  <a:gd name="T12" fmla="*/ 12 w 65"/>
                  <a:gd name="T13" fmla="*/ 17 h 98"/>
                  <a:gd name="T14" fmla="*/ 32 w 65"/>
                  <a:gd name="T15" fmla="*/ 4 h 98"/>
                  <a:gd name="T16" fmla="*/ 52 w 65"/>
                  <a:gd name="T17" fmla="*/ 17 h 98"/>
                  <a:gd name="T18" fmla="*/ 61 w 65"/>
                  <a:gd name="T19" fmla="*/ 49 h 98"/>
                  <a:gd name="T20" fmla="*/ 63 w 65"/>
                  <a:gd name="T21" fmla="*/ 49 h 98"/>
                  <a:gd name="T22" fmla="*/ 65 w 65"/>
                  <a:gd name="T23" fmla="*/ 49 h 98"/>
                  <a:gd name="T24" fmla="*/ 56 w 65"/>
                  <a:gd name="T25" fmla="*/ 15 h 98"/>
                  <a:gd name="T26" fmla="*/ 32 w 65"/>
                  <a:gd name="T27" fmla="*/ 0 h 98"/>
                  <a:gd name="T28" fmla="*/ 9 w 65"/>
                  <a:gd name="T29" fmla="*/ 15 h 98"/>
                  <a:gd name="T30" fmla="*/ 0 w 65"/>
                  <a:gd name="T31" fmla="*/ 49 h 98"/>
                  <a:gd name="T32" fmla="*/ 9 w 65"/>
                  <a:gd name="T33" fmla="*/ 83 h 98"/>
                  <a:gd name="T34" fmla="*/ 32 w 65"/>
                  <a:gd name="T35" fmla="*/ 98 h 98"/>
                  <a:gd name="T36" fmla="*/ 56 w 65"/>
                  <a:gd name="T37" fmla="*/ 83 h 98"/>
                  <a:gd name="T38" fmla="*/ 65 w 65"/>
                  <a:gd name="T39" fmla="*/ 49 h 98"/>
                  <a:gd name="T40" fmla="*/ 63 w 65"/>
                  <a:gd name="T41" fmla="*/ 49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65" h="98">
                    <a:moveTo>
                      <a:pt x="63" y="49"/>
                    </a:moveTo>
                    <a:cubicBezTo>
                      <a:pt x="61" y="49"/>
                      <a:pt x="61" y="49"/>
                      <a:pt x="61" y="49"/>
                    </a:cubicBezTo>
                    <a:cubicBezTo>
                      <a:pt x="61" y="62"/>
                      <a:pt x="58" y="73"/>
                      <a:pt x="52" y="81"/>
                    </a:cubicBezTo>
                    <a:cubicBezTo>
                      <a:pt x="47" y="89"/>
                      <a:pt x="40" y="94"/>
                      <a:pt x="32" y="94"/>
                    </a:cubicBezTo>
                    <a:cubicBezTo>
                      <a:pt x="25" y="94"/>
                      <a:pt x="18" y="89"/>
                      <a:pt x="12" y="81"/>
                    </a:cubicBezTo>
                    <a:cubicBezTo>
                      <a:pt x="7" y="73"/>
                      <a:pt x="4" y="62"/>
                      <a:pt x="4" y="49"/>
                    </a:cubicBezTo>
                    <a:cubicBezTo>
                      <a:pt x="4" y="37"/>
                      <a:pt x="7" y="25"/>
                      <a:pt x="12" y="17"/>
                    </a:cubicBezTo>
                    <a:cubicBezTo>
                      <a:pt x="18" y="9"/>
                      <a:pt x="25" y="4"/>
                      <a:pt x="32" y="4"/>
                    </a:cubicBezTo>
                    <a:cubicBezTo>
                      <a:pt x="40" y="4"/>
                      <a:pt x="47" y="9"/>
                      <a:pt x="52" y="17"/>
                    </a:cubicBezTo>
                    <a:cubicBezTo>
                      <a:pt x="58" y="25"/>
                      <a:pt x="61" y="37"/>
                      <a:pt x="61" y="49"/>
                    </a:cubicBezTo>
                    <a:cubicBezTo>
                      <a:pt x="63" y="49"/>
                      <a:pt x="63" y="49"/>
                      <a:pt x="63" y="49"/>
                    </a:cubicBezTo>
                    <a:cubicBezTo>
                      <a:pt x="65" y="49"/>
                      <a:pt x="65" y="49"/>
                      <a:pt x="65" y="49"/>
                    </a:cubicBezTo>
                    <a:cubicBezTo>
                      <a:pt x="65" y="36"/>
                      <a:pt x="61" y="24"/>
                      <a:pt x="56" y="15"/>
                    </a:cubicBezTo>
                    <a:cubicBezTo>
                      <a:pt x="50" y="6"/>
                      <a:pt x="42" y="0"/>
                      <a:pt x="32" y="0"/>
                    </a:cubicBezTo>
                    <a:cubicBezTo>
                      <a:pt x="23" y="0"/>
                      <a:pt x="15" y="6"/>
                      <a:pt x="9" y="15"/>
                    </a:cubicBezTo>
                    <a:cubicBezTo>
                      <a:pt x="3" y="24"/>
                      <a:pt x="0" y="36"/>
                      <a:pt x="0" y="49"/>
                    </a:cubicBezTo>
                    <a:cubicBezTo>
                      <a:pt x="0" y="62"/>
                      <a:pt x="3" y="75"/>
                      <a:pt x="9" y="83"/>
                    </a:cubicBezTo>
                    <a:cubicBezTo>
                      <a:pt x="15" y="92"/>
                      <a:pt x="23" y="98"/>
                      <a:pt x="32" y="98"/>
                    </a:cubicBezTo>
                    <a:cubicBezTo>
                      <a:pt x="42" y="98"/>
                      <a:pt x="50" y="92"/>
                      <a:pt x="56" y="83"/>
                    </a:cubicBezTo>
                    <a:cubicBezTo>
                      <a:pt x="61" y="75"/>
                      <a:pt x="65" y="62"/>
                      <a:pt x="65" y="49"/>
                    </a:cubicBezTo>
                    <a:lnTo>
                      <a:pt x="63" y="49"/>
                    </a:lnTo>
                    <a:close/>
                  </a:path>
                </a:pathLst>
              </a:custGeom>
              <a:solidFill>
                <a:srgbClr val="B1B1B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8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1681163" y="3890963"/>
                <a:ext cx="833438" cy="835025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9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668463" y="3878263"/>
                <a:ext cx="858838" cy="860425"/>
              </a:xfrm>
              <a:custGeom>
                <a:avLst/>
                <a:gdLst>
                  <a:gd name="T0" fmla="*/ 266 w 270"/>
                  <a:gd name="T1" fmla="*/ 135 h 270"/>
                  <a:gd name="T2" fmla="*/ 262 w 270"/>
                  <a:gd name="T3" fmla="*/ 135 h 270"/>
                  <a:gd name="T4" fmla="*/ 224 w 270"/>
                  <a:gd name="T5" fmla="*/ 224 h 270"/>
                  <a:gd name="T6" fmla="*/ 135 w 270"/>
                  <a:gd name="T7" fmla="*/ 262 h 270"/>
                  <a:gd name="T8" fmla="*/ 45 w 270"/>
                  <a:gd name="T9" fmla="*/ 224 h 270"/>
                  <a:gd name="T10" fmla="*/ 8 w 270"/>
                  <a:gd name="T11" fmla="*/ 135 h 270"/>
                  <a:gd name="T12" fmla="*/ 45 w 270"/>
                  <a:gd name="T13" fmla="*/ 45 h 270"/>
                  <a:gd name="T14" fmla="*/ 135 w 270"/>
                  <a:gd name="T15" fmla="*/ 8 h 270"/>
                  <a:gd name="T16" fmla="*/ 224 w 270"/>
                  <a:gd name="T17" fmla="*/ 45 h 270"/>
                  <a:gd name="T18" fmla="*/ 262 w 270"/>
                  <a:gd name="T19" fmla="*/ 135 h 270"/>
                  <a:gd name="T20" fmla="*/ 266 w 270"/>
                  <a:gd name="T21" fmla="*/ 135 h 270"/>
                  <a:gd name="T22" fmla="*/ 270 w 270"/>
                  <a:gd name="T23" fmla="*/ 135 h 270"/>
                  <a:gd name="T24" fmla="*/ 135 w 270"/>
                  <a:gd name="T25" fmla="*/ 0 h 270"/>
                  <a:gd name="T26" fmla="*/ 0 w 270"/>
                  <a:gd name="T27" fmla="*/ 135 h 270"/>
                  <a:gd name="T28" fmla="*/ 135 w 270"/>
                  <a:gd name="T29" fmla="*/ 270 h 270"/>
                  <a:gd name="T30" fmla="*/ 270 w 270"/>
                  <a:gd name="T31" fmla="*/ 135 h 270"/>
                  <a:gd name="T32" fmla="*/ 266 w 270"/>
                  <a:gd name="T33" fmla="*/ 135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70" h="270">
                    <a:moveTo>
                      <a:pt x="266" y="135"/>
                    </a:moveTo>
                    <a:cubicBezTo>
                      <a:pt x="262" y="135"/>
                      <a:pt x="262" y="135"/>
                      <a:pt x="262" y="135"/>
                    </a:cubicBezTo>
                    <a:cubicBezTo>
                      <a:pt x="262" y="170"/>
                      <a:pt x="247" y="202"/>
                      <a:pt x="224" y="224"/>
                    </a:cubicBezTo>
                    <a:cubicBezTo>
                      <a:pt x="202" y="247"/>
                      <a:pt x="170" y="262"/>
                      <a:pt x="135" y="262"/>
                    </a:cubicBezTo>
                    <a:cubicBezTo>
                      <a:pt x="100" y="262"/>
                      <a:pt x="68" y="247"/>
                      <a:pt x="45" y="224"/>
                    </a:cubicBezTo>
                    <a:cubicBezTo>
                      <a:pt x="22" y="202"/>
                      <a:pt x="8" y="170"/>
                      <a:pt x="8" y="135"/>
                    </a:cubicBezTo>
                    <a:cubicBezTo>
                      <a:pt x="8" y="100"/>
                      <a:pt x="22" y="68"/>
                      <a:pt x="45" y="45"/>
                    </a:cubicBezTo>
                    <a:cubicBezTo>
                      <a:pt x="68" y="22"/>
                      <a:pt x="100" y="8"/>
                      <a:pt x="135" y="8"/>
                    </a:cubicBezTo>
                    <a:cubicBezTo>
                      <a:pt x="170" y="8"/>
                      <a:pt x="202" y="22"/>
                      <a:pt x="224" y="45"/>
                    </a:cubicBezTo>
                    <a:cubicBezTo>
                      <a:pt x="247" y="68"/>
                      <a:pt x="262" y="100"/>
                      <a:pt x="262" y="135"/>
                    </a:cubicBezTo>
                    <a:cubicBezTo>
                      <a:pt x="266" y="135"/>
                      <a:pt x="266" y="135"/>
                      <a:pt x="266" y="135"/>
                    </a:cubicBezTo>
                    <a:cubicBezTo>
                      <a:pt x="270" y="135"/>
                      <a:pt x="270" y="135"/>
                      <a:pt x="270" y="135"/>
                    </a:cubicBezTo>
                    <a:cubicBezTo>
                      <a:pt x="270" y="61"/>
                      <a:pt x="209" y="0"/>
                      <a:pt x="135" y="0"/>
                    </a:cubicBezTo>
                    <a:cubicBezTo>
                      <a:pt x="61" y="0"/>
                      <a:pt x="0" y="61"/>
                      <a:pt x="0" y="135"/>
                    </a:cubicBezTo>
                    <a:cubicBezTo>
                      <a:pt x="0" y="209"/>
                      <a:pt x="61" y="270"/>
                      <a:pt x="135" y="270"/>
                    </a:cubicBezTo>
                    <a:cubicBezTo>
                      <a:pt x="209" y="270"/>
                      <a:pt x="270" y="209"/>
                      <a:pt x="270" y="135"/>
                    </a:cubicBezTo>
                    <a:lnTo>
                      <a:pt x="266" y="13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0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1681163" y="3890963"/>
                <a:ext cx="833438" cy="835025"/>
              </a:xfrm>
              <a:prstGeom prst="ellipse">
                <a:avLst/>
              </a:prstGeom>
              <a:solidFill>
                <a:srgbClr val="57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1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1931988" y="4143375"/>
                <a:ext cx="331788" cy="3302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2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2146300" y="2297113"/>
                <a:ext cx="50800" cy="669925"/>
              </a:xfrm>
              <a:prstGeom prst="rect">
                <a:avLst/>
              </a:prstGeom>
              <a:solidFill>
                <a:srgbClr val="B1B1B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3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2146300" y="2297113"/>
                <a:ext cx="50800" cy="669925"/>
              </a:xfrm>
              <a:custGeom>
                <a:avLst/>
                <a:gdLst>
                  <a:gd name="T0" fmla="*/ 0 w 32"/>
                  <a:gd name="T1" fmla="*/ 0 h 422"/>
                  <a:gd name="T2" fmla="*/ 0 w 32"/>
                  <a:gd name="T3" fmla="*/ 422 h 422"/>
                  <a:gd name="T4" fmla="*/ 32 w 32"/>
                  <a:gd name="T5" fmla="*/ 422 h 422"/>
                  <a:gd name="T6" fmla="*/ 32 w 32"/>
                  <a:gd name="T7" fmla="*/ 0 h 4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2" h="422">
                    <a:moveTo>
                      <a:pt x="0" y="0"/>
                    </a:moveTo>
                    <a:lnTo>
                      <a:pt x="0" y="422"/>
                    </a:lnTo>
                    <a:lnTo>
                      <a:pt x="32" y="422"/>
                    </a:lnTo>
                    <a:lnTo>
                      <a:pt x="3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5365750" y="3738563"/>
                <a:ext cx="417513" cy="76200"/>
              </a:xfrm>
              <a:prstGeom prst="rect">
                <a:avLst/>
              </a:prstGeom>
              <a:solidFill>
                <a:srgbClr val="6112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5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5365750" y="3738563"/>
                <a:ext cx="417513" cy="76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6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5365750" y="3568700"/>
                <a:ext cx="417513" cy="79375"/>
              </a:xfrm>
              <a:prstGeom prst="rect">
                <a:avLst/>
              </a:prstGeom>
              <a:solidFill>
                <a:srgbClr val="6112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7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5365750" y="3568700"/>
                <a:ext cx="417513" cy="793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8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5365750" y="3403600"/>
                <a:ext cx="417513" cy="76200"/>
              </a:xfrm>
              <a:prstGeom prst="rect">
                <a:avLst/>
              </a:prstGeom>
              <a:solidFill>
                <a:srgbClr val="6112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9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5365750" y="3403600"/>
                <a:ext cx="417513" cy="76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0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006475" y="3049588"/>
                <a:ext cx="5087938" cy="388938"/>
              </a:xfrm>
              <a:custGeom>
                <a:avLst/>
                <a:gdLst>
                  <a:gd name="T0" fmla="*/ 156 w 1599"/>
                  <a:gd name="T1" fmla="*/ 0 h 122"/>
                  <a:gd name="T2" fmla="*/ 34 w 1599"/>
                  <a:gd name="T3" fmla="*/ 63 h 122"/>
                  <a:gd name="T4" fmla="*/ 2 w 1599"/>
                  <a:gd name="T5" fmla="*/ 105 h 122"/>
                  <a:gd name="T6" fmla="*/ 0 w 1599"/>
                  <a:gd name="T7" fmla="*/ 122 h 122"/>
                  <a:gd name="T8" fmla="*/ 156 w 1599"/>
                  <a:gd name="T9" fmla="*/ 7 h 122"/>
                  <a:gd name="T10" fmla="*/ 1599 w 1599"/>
                  <a:gd name="T11" fmla="*/ 7 h 122"/>
                  <a:gd name="T12" fmla="*/ 1598 w 1599"/>
                  <a:gd name="T13" fmla="*/ 0 h 122"/>
                  <a:gd name="T14" fmla="*/ 156 w 1599"/>
                  <a:gd name="T15" fmla="*/ 0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599" h="122">
                    <a:moveTo>
                      <a:pt x="156" y="0"/>
                    </a:moveTo>
                    <a:cubicBezTo>
                      <a:pt x="119" y="0"/>
                      <a:pt x="72" y="24"/>
                      <a:pt x="34" y="63"/>
                    </a:cubicBezTo>
                    <a:cubicBezTo>
                      <a:pt x="22" y="76"/>
                      <a:pt x="11" y="90"/>
                      <a:pt x="2" y="105"/>
                    </a:cubicBezTo>
                    <a:cubicBezTo>
                      <a:pt x="1" y="111"/>
                      <a:pt x="0" y="117"/>
                      <a:pt x="0" y="122"/>
                    </a:cubicBezTo>
                    <a:cubicBezTo>
                      <a:pt x="34" y="59"/>
                      <a:pt x="103" y="7"/>
                      <a:pt x="156" y="7"/>
                    </a:cubicBezTo>
                    <a:cubicBezTo>
                      <a:pt x="1599" y="7"/>
                      <a:pt x="1599" y="7"/>
                      <a:pt x="1599" y="7"/>
                    </a:cubicBezTo>
                    <a:cubicBezTo>
                      <a:pt x="1598" y="5"/>
                      <a:pt x="1598" y="2"/>
                      <a:pt x="1598" y="0"/>
                    </a:cubicBezTo>
                    <a:lnTo>
                      <a:pt x="156" y="0"/>
                    </a:lnTo>
                    <a:close/>
                  </a:path>
                </a:pathLst>
              </a:custGeom>
              <a:solidFill>
                <a:srgbClr val="B1B1B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1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898525" y="4343400"/>
                <a:ext cx="598488" cy="252413"/>
              </a:xfrm>
              <a:custGeom>
                <a:avLst/>
                <a:gdLst>
                  <a:gd name="T0" fmla="*/ 188 w 188"/>
                  <a:gd name="T1" fmla="*/ 67 h 79"/>
                  <a:gd name="T2" fmla="*/ 176 w 188"/>
                  <a:gd name="T3" fmla="*/ 79 h 79"/>
                  <a:gd name="T4" fmla="*/ 12 w 188"/>
                  <a:gd name="T5" fmla="*/ 79 h 79"/>
                  <a:gd name="T6" fmla="*/ 0 w 188"/>
                  <a:gd name="T7" fmla="*/ 67 h 79"/>
                  <a:gd name="T8" fmla="*/ 0 w 188"/>
                  <a:gd name="T9" fmla="*/ 12 h 79"/>
                  <a:gd name="T10" fmla="*/ 12 w 188"/>
                  <a:gd name="T11" fmla="*/ 0 h 79"/>
                  <a:gd name="T12" fmla="*/ 176 w 188"/>
                  <a:gd name="T13" fmla="*/ 0 h 79"/>
                  <a:gd name="T14" fmla="*/ 188 w 188"/>
                  <a:gd name="T15" fmla="*/ 12 h 79"/>
                  <a:gd name="T16" fmla="*/ 188 w 188"/>
                  <a:gd name="T17" fmla="*/ 67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88" h="79">
                    <a:moveTo>
                      <a:pt x="188" y="67"/>
                    </a:moveTo>
                    <a:cubicBezTo>
                      <a:pt x="188" y="74"/>
                      <a:pt x="182" y="79"/>
                      <a:pt x="176" y="79"/>
                    </a:cubicBezTo>
                    <a:cubicBezTo>
                      <a:pt x="12" y="79"/>
                      <a:pt x="12" y="79"/>
                      <a:pt x="12" y="79"/>
                    </a:cubicBezTo>
                    <a:cubicBezTo>
                      <a:pt x="5" y="79"/>
                      <a:pt x="0" y="74"/>
                      <a:pt x="0" y="67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5"/>
                      <a:pt x="5" y="0"/>
                      <a:pt x="12" y="0"/>
                    </a:cubicBezTo>
                    <a:cubicBezTo>
                      <a:pt x="176" y="0"/>
                      <a:pt x="176" y="0"/>
                      <a:pt x="176" y="0"/>
                    </a:cubicBezTo>
                    <a:cubicBezTo>
                      <a:pt x="182" y="0"/>
                      <a:pt x="188" y="5"/>
                      <a:pt x="188" y="12"/>
                    </a:cubicBezTo>
                    <a:lnTo>
                      <a:pt x="188" y="67"/>
                    </a:lnTo>
                    <a:close/>
                  </a:path>
                </a:pathLst>
              </a:custGeom>
              <a:solidFill>
                <a:srgbClr val="F0F0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2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962025" y="4149725"/>
                <a:ext cx="101600" cy="200025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3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955675" y="4143375"/>
                <a:ext cx="114300" cy="212725"/>
              </a:xfrm>
              <a:custGeom>
                <a:avLst/>
                <a:gdLst>
                  <a:gd name="T0" fmla="*/ 34 w 36"/>
                  <a:gd name="T1" fmla="*/ 33 h 67"/>
                  <a:gd name="T2" fmla="*/ 32 w 36"/>
                  <a:gd name="T3" fmla="*/ 33 h 67"/>
                  <a:gd name="T4" fmla="*/ 27 w 36"/>
                  <a:gd name="T5" fmla="*/ 55 h 67"/>
                  <a:gd name="T6" fmla="*/ 23 w 36"/>
                  <a:gd name="T7" fmla="*/ 61 h 67"/>
                  <a:gd name="T8" fmla="*/ 18 w 36"/>
                  <a:gd name="T9" fmla="*/ 63 h 67"/>
                  <a:gd name="T10" fmla="*/ 13 w 36"/>
                  <a:gd name="T11" fmla="*/ 61 h 67"/>
                  <a:gd name="T12" fmla="*/ 7 w 36"/>
                  <a:gd name="T13" fmla="*/ 50 h 67"/>
                  <a:gd name="T14" fmla="*/ 4 w 36"/>
                  <a:gd name="T15" fmla="*/ 33 h 67"/>
                  <a:gd name="T16" fmla="*/ 9 w 36"/>
                  <a:gd name="T17" fmla="*/ 12 h 67"/>
                  <a:gd name="T18" fmla="*/ 13 w 36"/>
                  <a:gd name="T19" fmla="*/ 6 h 67"/>
                  <a:gd name="T20" fmla="*/ 18 w 36"/>
                  <a:gd name="T21" fmla="*/ 4 h 67"/>
                  <a:gd name="T22" fmla="*/ 23 w 36"/>
                  <a:gd name="T23" fmla="*/ 6 h 67"/>
                  <a:gd name="T24" fmla="*/ 29 w 36"/>
                  <a:gd name="T25" fmla="*/ 16 h 67"/>
                  <a:gd name="T26" fmla="*/ 32 w 36"/>
                  <a:gd name="T27" fmla="*/ 33 h 67"/>
                  <a:gd name="T28" fmla="*/ 34 w 36"/>
                  <a:gd name="T29" fmla="*/ 33 h 67"/>
                  <a:gd name="T30" fmla="*/ 36 w 36"/>
                  <a:gd name="T31" fmla="*/ 33 h 67"/>
                  <a:gd name="T32" fmla="*/ 31 w 36"/>
                  <a:gd name="T33" fmla="*/ 10 h 67"/>
                  <a:gd name="T34" fmla="*/ 25 w 36"/>
                  <a:gd name="T35" fmla="*/ 3 h 67"/>
                  <a:gd name="T36" fmla="*/ 18 w 36"/>
                  <a:gd name="T37" fmla="*/ 0 h 67"/>
                  <a:gd name="T38" fmla="*/ 10 w 36"/>
                  <a:gd name="T39" fmla="*/ 3 h 67"/>
                  <a:gd name="T40" fmla="*/ 3 w 36"/>
                  <a:gd name="T41" fmla="*/ 15 h 67"/>
                  <a:gd name="T42" fmla="*/ 0 w 36"/>
                  <a:gd name="T43" fmla="*/ 33 h 67"/>
                  <a:gd name="T44" fmla="*/ 5 w 36"/>
                  <a:gd name="T45" fmla="*/ 57 h 67"/>
                  <a:gd name="T46" fmla="*/ 10 w 36"/>
                  <a:gd name="T47" fmla="*/ 64 h 67"/>
                  <a:gd name="T48" fmla="*/ 18 w 36"/>
                  <a:gd name="T49" fmla="*/ 67 h 67"/>
                  <a:gd name="T50" fmla="*/ 25 w 36"/>
                  <a:gd name="T51" fmla="*/ 64 h 67"/>
                  <a:gd name="T52" fmla="*/ 33 w 36"/>
                  <a:gd name="T53" fmla="*/ 52 h 67"/>
                  <a:gd name="T54" fmla="*/ 36 w 36"/>
                  <a:gd name="T55" fmla="*/ 33 h 67"/>
                  <a:gd name="T56" fmla="*/ 34 w 36"/>
                  <a:gd name="T57" fmla="*/ 3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6" h="67">
                    <a:moveTo>
                      <a:pt x="34" y="33"/>
                    </a:moveTo>
                    <a:cubicBezTo>
                      <a:pt x="32" y="33"/>
                      <a:pt x="32" y="33"/>
                      <a:pt x="32" y="33"/>
                    </a:cubicBezTo>
                    <a:cubicBezTo>
                      <a:pt x="32" y="42"/>
                      <a:pt x="30" y="49"/>
                      <a:pt x="27" y="55"/>
                    </a:cubicBezTo>
                    <a:cubicBezTo>
                      <a:pt x="26" y="57"/>
                      <a:pt x="24" y="60"/>
                      <a:pt x="23" y="61"/>
                    </a:cubicBezTo>
                    <a:cubicBezTo>
                      <a:pt x="21" y="62"/>
                      <a:pt x="20" y="63"/>
                      <a:pt x="18" y="63"/>
                    </a:cubicBezTo>
                    <a:cubicBezTo>
                      <a:pt x="16" y="63"/>
                      <a:pt x="15" y="62"/>
                      <a:pt x="13" y="61"/>
                    </a:cubicBezTo>
                    <a:cubicBezTo>
                      <a:pt x="11" y="59"/>
                      <a:pt x="8" y="55"/>
                      <a:pt x="7" y="50"/>
                    </a:cubicBezTo>
                    <a:cubicBezTo>
                      <a:pt x="5" y="46"/>
                      <a:pt x="4" y="40"/>
                      <a:pt x="4" y="33"/>
                    </a:cubicBezTo>
                    <a:cubicBezTo>
                      <a:pt x="4" y="25"/>
                      <a:pt x="6" y="17"/>
                      <a:pt x="9" y="12"/>
                    </a:cubicBezTo>
                    <a:cubicBezTo>
                      <a:pt x="10" y="9"/>
                      <a:pt x="11" y="7"/>
                      <a:pt x="13" y="6"/>
                    </a:cubicBezTo>
                    <a:cubicBezTo>
                      <a:pt x="15" y="4"/>
                      <a:pt x="16" y="4"/>
                      <a:pt x="18" y="4"/>
                    </a:cubicBezTo>
                    <a:cubicBezTo>
                      <a:pt x="20" y="4"/>
                      <a:pt x="21" y="4"/>
                      <a:pt x="23" y="6"/>
                    </a:cubicBezTo>
                    <a:cubicBezTo>
                      <a:pt x="25" y="8"/>
                      <a:pt x="28" y="12"/>
                      <a:pt x="29" y="16"/>
                    </a:cubicBezTo>
                    <a:cubicBezTo>
                      <a:pt x="31" y="21"/>
                      <a:pt x="32" y="27"/>
                      <a:pt x="32" y="33"/>
                    </a:cubicBezTo>
                    <a:cubicBezTo>
                      <a:pt x="34" y="33"/>
                      <a:pt x="34" y="33"/>
                      <a:pt x="34" y="33"/>
                    </a:cubicBezTo>
                    <a:cubicBezTo>
                      <a:pt x="36" y="33"/>
                      <a:pt x="36" y="33"/>
                      <a:pt x="36" y="33"/>
                    </a:cubicBezTo>
                    <a:cubicBezTo>
                      <a:pt x="36" y="24"/>
                      <a:pt x="34" y="16"/>
                      <a:pt x="31" y="10"/>
                    </a:cubicBezTo>
                    <a:cubicBezTo>
                      <a:pt x="29" y="7"/>
                      <a:pt x="28" y="5"/>
                      <a:pt x="25" y="3"/>
                    </a:cubicBezTo>
                    <a:cubicBezTo>
                      <a:pt x="23" y="1"/>
                      <a:pt x="21" y="0"/>
                      <a:pt x="18" y="0"/>
                    </a:cubicBezTo>
                    <a:cubicBezTo>
                      <a:pt x="15" y="0"/>
                      <a:pt x="13" y="1"/>
                      <a:pt x="10" y="3"/>
                    </a:cubicBezTo>
                    <a:cubicBezTo>
                      <a:pt x="7" y="5"/>
                      <a:pt x="5" y="10"/>
                      <a:pt x="3" y="15"/>
                    </a:cubicBezTo>
                    <a:cubicBezTo>
                      <a:pt x="1" y="20"/>
                      <a:pt x="0" y="27"/>
                      <a:pt x="0" y="33"/>
                    </a:cubicBezTo>
                    <a:cubicBezTo>
                      <a:pt x="0" y="42"/>
                      <a:pt x="2" y="50"/>
                      <a:pt x="5" y="57"/>
                    </a:cubicBezTo>
                    <a:cubicBezTo>
                      <a:pt x="6" y="60"/>
                      <a:pt x="8" y="62"/>
                      <a:pt x="10" y="64"/>
                    </a:cubicBezTo>
                    <a:cubicBezTo>
                      <a:pt x="13" y="66"/>
                      <a:pt x="15" y="67"/>
                      <a:pt x="18" y="67"/>
                    </a:cubicBezTo>
                    <a:cubicBezTo>
                      <a:pt x="21" y="67"/>
                      <a:pt x="23" y="66"/>
                      <a:pt x="25" y="64"/>
                    </a:cubicBezTo>
                    <a:cubicBezTo>
                      <a:pt x="29" y="61"/>
                      <a:pt x="31" y="57"/>
                      <a:pt x="33" y="52"/>
                    </a:cubicBezTo>
                    <a:cubicBezTo>
                      <a:pt x="35" y="46"/>
                      <a:pt x="36" y="40"/>
                      <a:pt x="36" y="33"/>
                    </a:cubicBezTo>
                    <a:lnTo>
                      <a:pt x="34" y="33"/>
                    </a:lnTo>
                    <a:close/>
                  </a:path>
                </a:pathLst>
              </a:custGeom>
              <a:solidFill>
                <a:srgbClr val="B1B1B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4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487488" y="2033588"/>
                <a:ext cx="4400550" cy="139700"/>
              </a:xfrm>
              <a:custGeom>
                <a:avLst/>
                <a:gdLst>
                  <a:gd name="T0" fmla="*/ 1383 w 1383"/>
                  <a:gd name="T1" fmla="*/ 44 h 44"/>
                  <a:gd name="T2" fmla="*/ 1374 w 1383"/>
                  <a:gd name="T3" fmla="*/ 20 h 44"/>
                  <a:gd name="T4" fmla="*/ 1348 w 1383"/>
                  <a:gd name="T5" fmla="*/ 0 h 44"/>
                  <a:gd name="T6" fmla="*/ 157 w 1383"/>
                  <a:gd name="T7" fmla="*/ 0 h 44"/>
                  <a:gd name="T8" fmla="*/ 4 w 1383"/>
                  <a:gd name="T9" fmla="*/ 40 h 44"/>
                  <a:gd name="T10" fmla="*/ 0 w 1383"/>
                  <a:gd name="T11" fmla="*/ 44 h 44"/>
                  <a:gd name="T12" fmla="*/ 1383 w 1383"/>
                  <a:gd name="T13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83" h="44">
                    <a:moveTo>
                      <a:pt x="1383" y="44"/>
                    </a:moveTo>
                    <a:cubicBezTo>
                      <a:pt x="1378" y="29"/>
                      <a:pt x="1374" y="21"/>
                      <a:pt x="1374" y="20"/>
                    </a:cubicBezTo>
                    <a:cubicBezTo>
                      <a:pt x="1374" y="20"/>
                      <a:pt x="1364" y="0"/>
                      <a:pt x="1348" y="0"/>
                    </a:cubicBezTo>
                    <a:cubicBezTo>
                      <a:pt x="157" y="0"/>
                      <a:pt x="157" y="0"/>
                      <a:pt x="157" y="0"/>
                    </a:cubicBezTo>
                    <a:cubicBezTo>
                      <a:pt x="46" y="0"/>
                      <a:pt x="24" y="21"/>
                      <a:pt x="4" y="40"/>
                    </a:cubicBezTo>
                    <a:cubicBezTo>
                      <a:pt x="3" y="41"/>
                      <a:pt x="1" y="42"/>
                      <a:pt x="0" y="44"/>
                    </a:cubicBezTo>
                    <a:lnTo>
                      <a:pt x="1383" y="4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2" name="Group 1出自【趣你的PPT】(微信:qunideppt)：最优质的PPT资源库"/>
          <p:cNvGrpSpPr/>
          <p:nvPr/>
        </p:nvGrpSpPr>
        <p:grpSpPr>
          <a:xfrm>
            <a:off x="6635528" y="4766019"/>
            <a:ext cx="5570335" cy="2108954"/>
            <a:chOff x="6635528" y="4766019"/>
            <a:chExt cx="5570335" cy="2108954"/>
          </a:xfrm>
        </p:grpSpPr>
        <p:grpSp>
          <p:nvGrpSpPr>
            <p:cNvPr id="91" name="组合 90"/>
            <p:cNvGrpSpPr/>
            <p:nvPr/>
          </p:nvGrpSpPr>
          <p:grpSpPr>
            <a:xfrm>
              <a:off x="6635528" y="4788289"/>
              <a:ext cx="2331415" cy="2086684"/>
              <a:chOff x="6635528" y="4788289"/>
              <a:chExt cx="2331415" cy="2086684"/>
            </a:xfrm>
          </p:grpSpPr>
          <p:sp>
            <p:nvSpPr>
              <p:cNvPr id="83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6635528" y="4788290"/>
                <a:ext cx="2331415" cy="2086081"/>
              </a:xfrm>
              <a:custGeom>
                <a:avLst/>
                <a:gdLst>
                  <a:gd name="connsiteX0" fmla="*/ 800818 w 2331415"/>
                  <a:gd name="connsiteY0" fmla="*/ 0 h 2086081"/>
                  <a:gd name="connsiteX1" fmla="*/ 2331415 w 2331415"/>
                  <a:gd name="connsiteY1" fmla="*/ 2086081 h 2086081"/>
                  <a:gd name="connsiteX2" fmla="*/ 0 w 2331415"/>
                  <a:gd name="connsiteY2" fmla="*/ 2086081 h 20860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331415" h="2086081">
                    <a:moveTo>
                      <a:pt x="800818" y="0"/>
                    </a:moveTo>
                    <a:lnTo>
                      <a:pt x="2331415" y="2086081"/>
                    </a:lnTo>
                    <a:lnTo>
                      <a:pt x="0" y="2086081"/>
                    </a:lnTo>
                    <a:close/>
                  </a:path>
                </a:pathLst>
              </a:custGeom>
              <a:solidFill>
                <a:srgbClr val="5DA28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4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7436346" y="4788289"/>
                <a:ext cx="1482603" cy="2086684"/>
              </a:xfrm>
              <a:custGeom>
                <a:avLst/>
                <a:gdLst>
                  <a:gd name="connsiteX0" fmla="*/ 0 w 1482603"/>
                  <a:gd name="connsiteY0" fmla="*/ 0 h 2086684"/>
                  <a:gd name="connsiteX1" fmla="*/ 1482603 w 1482603"/>
                  <a:gd name="connsiteY1" fmla="*/ 1919271 h 2086684"/>
                  <a:gd name="connsiteX2" fmla="*/ 1443562 w 1482603"/>
                  <a:gd name="connsiteY2" fmla="*/ 2071812 h 2086684"/>
                  <a:gd name="connsiteX3" fmla="*/ 1439711 w 1482603"/>
                  <a:gd name="connsiteY3" fmla="*/ 2086684 h 2086684"/>
                  <a:gd name="connsiteX4" fmla="*/ 903587 w 1482603"/>
                  <a:gd name="connsiteY4" fmla="*/ 2086684 h 2086684"/>
                  <a:gd name="connsiteX5" fmla="*/ 830128 w 1482603"/>
                  <a:gd name="connsiteY5" fmla="*/ 1915611 h 2086684"/>
                  <a:gd name="connsiteX6" fmla="*/ 0 w 1482603"/>
                  <a:gd name="connsiteY6" fmla="*/ 0 h 20866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482603" h="2086684">
                    <a:moveTo>
                      <a:pt x="0" y="0"/>
                    </a:moveTo>
                    <a:lnTo>
                      <a:pt x="1482603" y="1919271"/>
                    </a:lnTo>
                    <a:cubicBezTo>
                      <a:pt x="1482603" y="1919271"/>
                      <a:pt x="1467081" y="1980665"/>
                      <a:pt x="1443562" y="2071812"/>
                    </a:cubicBezTo>
                    <a:lnTo>
                      <a:pt x="1439711" y="2086684"/>
                    </a:lnTo>
                    <a:lnTo>
                      <a:pt x="903587" y="2086684"/>
                    </a:lnTo>
                    <a:lnTo>
                      <a:pt x="830128" y="1915611"/>
                    </a:lnTo>
                    <a:cubicBezTo>
                      <a:pt x="473309" y="1086202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2227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1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7111828" y="5090537"/>
                <a:ext cx="865382" cy="642673"/>
              </a:xfrm>
              <a:custGeom>
                <a:avLst/>
                <a:gdLst>
                  <a:gd name="T0" fmla="*/ 0 w 272"/>
                  <a:gd name="T1" fmla="*/ 168 h 202"/>
                  <a:gd name="T2" fmla="*/ 78 w 272"/>
                  <a:gd name="T3" fmla="*/ 119 h 202"/>
                  <a:gd name="T4" fmla="*/ 135 w 272"/>
                  <a:gd name="T5" fmla="*/ 202 h 202"/>
                  <a:gd name="T6" fmla="*/ 154 w 272"/>
                  <a:gd name="T7" fmla="*/ 111 h 202"/>
                  <a:gd name="T8" fmla="*/ 227 w 272"/>
                  <a:gd name="T9" fmla="*/ 195 h 202"/>
                  <a:gd name="T10" fmla="*/ 208 w 272"/>
                  <a:gd name="T11" fmla="*/ 66 h 202"/>
                  <a:gd name="T12" fmla="*/ 272 w 272"/>
                  <a:gd name="T13" fmla="*/ 119 h 202"/>
                  <a:gd name="T14" fmla="*/ 177 w 272"/>
                  <a:gd name="T15" fmla="*/ 0 h 202"/>
                  <a:gd name="T16" fmla="*/ 189 w 272"/>
                  <a:gd name="T17" fmla="*/ 85 h 202"/>
                  <a:gd name="T18" fmla="*/ 132 w 272"/>
                  <a:gd name="T19" fmla="*/ 54 h 202"/>
                  <a:gd name="T20" fmla="*/ 118 w 272"/>
                  <a:gd name="T21" fmla="*/ 116 h 202"/>
                  <a:gd name="T22" fmla="*/ 80 w 272"/>
                  <a:gd name="T23" fmla="*/ 45 h 202"/>
                  <a:gd name="T24" fmla="*/ 42 w 272"/>
                  <a:gd name="T25" fmla="*/ 104 h 202"/>
                  <a:gd name="T26" fmla="*/ 52 w 272"/>
                  <a:gd name="T27" fmla="*/ 28 h 202"/>
                  <a:gd name="T28" fmla="*/ 0 w 272"/>
                  <a:gd name="T29" fmla="*/ 168 h 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72" h="202">
                    <a:moveTo>
                      <a:pt x="0" y="168"/>
                    </a:moveTo>
                    <a:lnTo>
                      <a:pt x="78" y="119"/>
                    </a:lnTo>
                    <a:lnTo>
                      <a:pt x="135" y="202"/>
                    </a:lnTo>
                    <a:lnTo>
                      <a:pt x="154" y="111"/>
                    </a:lnTo>
                    <a:lnTo>
                      <a:pt x="227" y="195"/>
                    </a:lnTo>
                    <a:lnTo>
                      <a:pt x="208" y="66"/>
                    </a:lnTo>
                    <a:lnTo>
                      <a:pt x="272" y="119"/>
                    </a:lnTo>
                    <a:lnTo>
                      <a:pt x="177" y="0"/>
                    </a:lnTo>
                    <a:lnTo>
                      <a:pt x="189" y="85"/>
                    </a:lnTo>
                    <a:lnTo>
                      <a:pt x="132" y="54"/>
                    </a:lnTo>
                    <a:lnTo>
                      <a:pt x="118" y="116"/>
                    </a:lnTo>
                    <a:lnTo>
                      <a:pt x="80" y="45"/>
                    </a:lnTo>
                    <a:lnTo>
                      <a:pt x="42" y="104"/>
                    </a:lnTo>
                    <a:lnTo>
                      <a:pt x="52" y="28"/>
                    </a:lnTo>
                    <a:lnTo>
                      <a:pt x="0" y="168"/>
                    </a:lnTo>
                    <a:close/>
                  </a:path>
                </a:pathLst>
              </a:custGeom>
              <a:solidFill>
                <a:srgbClr val="FFFF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92" name="组合 91"/>
            <p:cNvGrpSpPr/>
            <p:nvPr/>
          </p:nvGrpSpPr>
          <p:grpSpPr>
            <a:xfrm>
              <a:off x="8758331" y="5370514"/>
              <a:ext cx="1872971" cy="1503858"/>
              <a:chOff x="8758331" y="5370514"/>
              <a:chExt cx="1872971" cy="1503858"/>
            </a:xfrm>
          </p:grpSpPr>
          <p:sp>
            <p:nvSpPr>
              <p:cNvPr id="85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8758331" y="5370515"/>
                <a:ext cx="1872971" cy="1503857"/>
              </a:xfrm>
              <a:custGeom>
                <a:avLst/>
                <a:gdLst>
                  <a:gd name="connsiteX0" fmla="*/ 930554 w 1872971"/>
                  <a:gd name="connsiteY0" fmla="*/ 0 h 1503857"/>
                  <a:gd name="connsiteX1" fmla="*/ 1872971 w 1872971"/>
                  <a:gd name="connsiteY1" fmla="*/ 1503857 h 1503857"/>
                  <a:gd name="connsiteX2" fmla="*/ 0 w 1872971"/>
                  <a:gd name="connsiteY2" fmla="*/ 1503857 h 1503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72971" h="1503857">
                    <a:moveTo>
                      <a:pt x="930554" y="0"/>
                    </a:moveTo>
                    <a:lnTo>
                      <a:pt x="1872971" y="1503857"/>
                    </a:lnTo>
                    <a:lnTo>
                      <a:pt x="0" y="1503857"/>
                    </a:lnTo>
                    <a:close/>
                  </a:path>
                </a:pathLst>
              </a:custGeom>
              <a:solidFill>
                <a:srgbClr val="5DA28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6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9688885" y="5370514"/>
                <a:ext cx="820840" cy="1503857"/>
              </a:xfrm>
              <a:custGeom>
                <a:avLst/>
                <a:gdLst>
                  <a:gd name="connsiteX0" fmla="*/ 0 w 820840"/>
                  <a:gd name="connsiteY0" fmla="*/ 0 h 1503857"/>
                  <a:gd name="connsiteX1" fmla="*/ 820840 w 820840"/>
                  <a:gd name="connsiteY1" fmla="*/ 1291710 h 1503857"/>
                  <a:gd name="connsiteX2" fmla="*/ 697163 w 820840"/>
                  <a:gd name="connsiteY2" fmla="*/ 1503857 h 1503857"/>
                  <a:gd name="connsiteX3" fmla="*/ 283880 w 820840"/>
                  <a:gd name="connsiteY3" fmla="*/ 1503857 h 1503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20840" h="1503857">
                    <a:moveTo>
                      <a:pt x="0" y="0"/>
                    </a:moveTo>
                    <a:lnTo>
                      <a:pt x="820840" y="1291710"/>
                    </a:lnTo>
                    <a:lnTo>
                      <a:pt x="697163" y="1503857"/>
                    </a:lnTo>
                    <a:lnTo>
                      <a:pt x="283880" y="1503857"/>
                    </a:lnTo>
                    <a:close/>
                  </a:path>
                </a:pathLst>
              </a:custGeom>
              <a:solidFill>
                <a:srgbClr val="2227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2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9342094" y="5542318"/>
                <a:ext cx="722213" cy="680852"/>
              </a:xfrm>
              <a:custGeom>
                <a:avLst/>
                <a:gdLst>
                  <a:gd name="T0" fmla="*/ 0 w 227"/>
                  <a:gd name="T1" fmla="*/ 114 h 214"/>
                  <a:gd name="T2" fmla="*/ 47 w 227"/>
                  <a:gd name="T3" fmla="*/ 93 h 214"/>
                  <a:gd name="T4" fmla="*/ 47 w 227"/>
                  <a:gd name="T5" fmla="*/ 157 h 214"/>
                  <a:gd name="T6" fmla="*/ 109 w 227"/>
                  <a:gd name="T7" fmla="*/ 91 h 214"/>
                  <a:gd name="T8" fmla="*/ 114 w 227"/>
                  <a:gd name="T9" fmla="*/ 214 h 214"/>
                  <a:gd name="T10" fmla="*/ 140 w 227"/>
                  <a:gd name="T11" fmla="*/ 110 h 214"/>
                  <a:gd name="T12" fmla="*/ 197 w 227"/>
                  <a:gd name="T13" fmla="*/ 171 h 214"/>
                  <a:gd name="T14" fmla="*/ 175 w 227"/>
                  <a:gd name="T15" fmla="*/ 95 h 214"/>
                  <a:gd name="T16" fmla="*/ 227 w 227"/>
                  <a:gd name="T17" fmla="*/ 129 h 214"/>
                  <a:gd name="T18" fmla="*/ 159 w 227"/>
                  <a:gd name="T19" fmla="*/ 17 h 214"/>
                  <a:gd name="T20" fmla="*/ 190 w 227"/>
                  <a:gd name="T21" fmla="*/ 81 h 214"/>
                  <a:gd name="T22" fmla="*/ 147 w 227"/>
                  <a:gd name="T23" fmla="*/ 55 h 214"/>
                  <a:gd name="T24" fmla="*/ 147 w 227"/>
                  <a:gd name="T25" fmla="*/ 84 h 214"/>
                  <a:gd name="T26" fmla="*/ 121 w 227"/>
                  <a:gd name="T27" fmla="*/ 41 h 214"/>
                  <a:gd name="T28" fmla="*/ 83 w 227"/>
                  <a:gd name="T29" fmla="*/ 74 h 214"/>
                  <a:gd name="T30" fmla="*/ 73 w 227"/>
                  <a:gd name="T31" fmla="*/ 0 h 214"/>
                  <a:gd name="T32" fmla="*/ 0 w 227"/>
                  <a:gd name="T33" fmla="*/ 114 h 2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27" h="214">
                    <a:moveTo>
                      <a:pt x="0" y="114"/>
                    </a:moveTo>
                    <a:lnTo>
                      <a:pt x="47" y="93"/>
                    </a:lnTo>
                    <a:lnTo>
                      <a:pt x="47" y="157"/>
                    </a:lnTo>
                    <a:lnTo>
                      <a:pt x="109" y="91"/>
                    </a:lnTo>
                    <a:lnTo>
                      <a:pt x="114" y="214"/>
                    </a:lnTo>
                    <a:lnTo>
                      <a:pt x="140" y="110"/>
                    </a:lnTo>
                    <a:lnTo>
                      <a:pt x="197" y="171"/>
                    </a:lnTo>
                    <a:lnTo>
                      <a:pt x="175" y="95"/>
                    </a:lnTo>
                    <a:lnTo>
                      <a:pt x="227" y="129"/>
                    </a:lnTo>
                    <a:lnTo>
                      <a:pt x="159" y="17"/>
                    </a:lnTo>
                    <a:lnTo>
                      <a:pt x="190" y="81"/>
                    </a:lnTo>
                    <a:lnTo>
                      <a:pt x="147" y="55"/>
                    </a:lnTo>
                    <a:lnTo>
                      <a:pt x="147" y="84"/>
                    </a:lnTo>
                    <a:lnTo>
                      <a:pt x="121" y="41"/>
                    </a:lnTo>
                    <a:lnTo>
                      <a:pt x="83" y="74"/>
                    </a:lnTo>
                    <a:lnTo>
                      <a:pt x="73" y="0"/>
                    </a:lnTo>
                    <a:lnTo>
                      <a:pt x="0" y="114"/>
                    </a:lnTo>
                    <a:close/>
                  </a:path>
                </a:pathLst>
              </a:custGeom>
              <a:solidFill>
                <a:srgbClr val="FFFF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93" name="组合 92"/>
            <p:cNvGrpSpPr/>
            <p:nvPr/>
          </p:nvGrpSpPr>
          <p:grpSpPr>
            <a:xfrm>
              <a:off x="10399210" y="4766019"/>
              <a:ext cx="1806653" cy="2108352"/>
              <a:chOff x="10399210" y="4766019"/>
              <a:chExt cx="1806653" cy="2108352"/>
            </a:xfrm>
          </p:grpSpPr>
          <p:sp>
            <p:nvSpPr>
              <p:cNvPr id="88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0399210" y="4766019"/>
                <a:ext cx="1806653" cy="2108352"/>
              </a:xfrm>
              <a:custGeom>
                <a:avLst/>
                <a:gdLst>
                  <a:gd name="connsiteX0" fmla="*/ 1271781 w 1806653"/>
                  <a:gd name="connsiteY0" fmla="*/ 0 h 2108352"/>
                  <a:gd name="connsiteX1" fmla="*/ 1806653 w 1806653"/>
                  <a:gd name="connsiteY1" fmla="*/ 947793 h 2108352"/>
                  <a:gd name="connsiteX2" fmla="*/ 1806653 w 1806653"/>
                  <a:gd name="connsiteY2" fmla="*/ 2108352 h 2108352"/>
                  <a:gd name="connsiteX3" fmla="*/ 0 w 1806653"/>
                  <a:gd name="connsiteY3" fmla="*/ 2108352 h 21083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6653" h="2108352">
                    <a:moveTo>
                      <a:pt x="1271781" y="0"/>
                    </a:moveTo>
                    <a:lnTo>
                      <a:pt x="1806653" y="947793"/>
                    </a:lnTo>
                    <a:lnTo>
                      <a:pt x="1806653" y="2108352"/>
                    </a:lnTo>
                    <a:lnTo>
                      <a:pt x="0" y="2108352"/>
                    </a:lnTo>
                    <a:close/>
                  </a:path>
                </a:pathLst>
              </a:custGeom>
              <a:solidFill>
                <a:srgbClr val="5DA28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0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1670990" y="4766019"/>
                <a:ext cx="521010" cy="2010740"/>
              </a:xfrm>
              <a:custGeom>
                <a:avLst/>
                <a:gdLst>
                  <a:gd name="connsiteX0" fmla="*/ 0 w 521010"/>
                  <a:gd name="connsiteY0" fmla="*/ 0 h 2010740"/>
                  <a:gd name="connsiteX1" fmla="*/ 521010 w 521010"/>
                  <a:gd name="connsiteY1" fmla="*/ 922444 h 2010740"/>
                  <a:gd name="connsiteX2" fmla="*/ 521010 w 521010"/>
                  <a:gd name="connsiteY2" fmla="*/ 1807123 h 2010740"/>
                  <a:gd name="connsiteX3" fmla="*/ 400876 w 521010"/>
                  <a:gd name="connsiteY3" fmla="*/ 2010740 h 20107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21010" h="2010740">
                    <a:moveTo>
                      <a:pt x="0" y="0"/>
                    </a:moveTo>
                    <a:lnTo>
                      <a:pt x="521010" y="922444"/>
                    </a:lnTo>
                    <a:lnTo>
                      <a:pt x="521010" y="1807123"/>
                    </a:lnTo>
                    <a:lnTo>
                      <a:pt x="400876" y="2010740"/>
                    </a:lnTo>
                    <a:close/>
                  </a:path>
                </a:pathLst>
              </a:custGeom>
              <a:solidFill>
                <a:srgbClr val="2227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3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1241482" y="4969638"/>
                <a:ext cx="919469" cy="763572"/>
              </a:xfrm>
              <a:custGeom>
                <a:avLst/>
                <a:gdLst>
                  <a:gd name="T0" fmla="*/ 230 w 289"/>
                  <a:gd name="T1" fmla="*/ 109 h 240"/>
                  <a:gd name="T2" fmla="*/ 289 w 289"/>
                  <a:gd name="T3" fmla="*/ 209 h 240"/>
                  <a:gd name="T4" fmla="*/ 173 w 289"/>
                  <a:gd name="T5" fmla="*/ 133 h 240"/>
                  <a:gd name="T6" fmla="*/ 142 w 289"/>
                  <a:gd name="T7" fmla="*/ 240 h 240"/>
                  <a:gd name="T8" fmla="*/ 118 w 289"/>
                  <a:gd name="T9" fmla="*/ 133 h 240"/>
                  <a:gd name="T10" fmla="*/ 55 w 289"/>
                  <a:gd name="T11" fmla="*/ 214 h 240"/>
                  <a:gd name="T12" fmla="*/ 90 w 289"/>
                  <a:gd name="T13" fmla="*/ 54 h 240"/>
                  <a:gd name="T14" fmla="*/ 0 w 289"/>
                  <a:gd name="T15" fmla="*/ 152 h 240"/>
                  <a:gd name="T16" fmla="*/ 92 w 289"/>
                  <a:gd name="T17" fmla="*/ 0 h 240"/>
                  <a:gd name="T18" fmla="*/ 111 w 289"/>
                  <a:gd name="T19" fmla="*/ 62 h 240"/>
                  <a:gd name="T20" fmla="*/ 142 w 289"/>
                  <a:gd name="T21" fmla="*/ 52 h 240"/>
                  <a:gd name="T22" fmla="*/ 152 w 289"/>
                  <a:gd name="T23" fmla="*/ 149 h 240"/>
                  <a:gd name="T24" fmla="*/ 156 w 289"/>
                  <a:gd name="T25" fmla="*/ 52 h 240"/>
                  <a:gd name="T26" fmla="*/ 237 w 289"/>
                  <a:gd name="T27" fmla="*/ 138 h 240"/>
                  <a:gd name="T28" fmla="*/ 230 w 289"/>
                  <a:gd name="T29" fmla="*/ 109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89" h="240">
                    <a:moveTo>
                      <a:pt x="230" y="109"/>
                    </a:moveTo>
                    <a:lnTo>
                      <a:pt x="289" y="209"/>
                    </a:lnTo>
                    <a:lnTo>
                      <a:pt x="173" y="133"/>
                    </a:lnTo>
                    <a:lnTo>
                      <a:pt x="142" y="240"/>
                    </a:lnTo>
                    <a:lnTo>
                      <a:pt x="118" y="133"/>
                    </a:lnTo>
                    <a:lnTo>
                      <a:pt x="55" y="214"/>
                    </a:lnTo>
                    <a:lnTo>
                      <a:pt x="90" y="54"/>
                    </a:lnTo>
                    <a:lnTo>
                      <a:pt x="0" y="152"/>
                    </a:lnTo>
                    <a:lnTo>
                      <a:pt x="92" y="0"/>
                    </a:lnTo>
                    <a:lnTo>
                      <a:pt x="111" y="62"/>
                    </a:lnTo>
                    <a:lnTo>
                      <a:pt x="142" y="52"/>
                    </a:lnTo>
                    <a:lnTo>
                      <a:pt x="152" y="149"/>
                    </a:lnTo>
                    <a:lnTo>
                      <a:pt x="156" y="52"/>
                    </a:lnTo>
                    <a:lnTo>
                      <a:pt x="237" y="138"/>
                    </a:lnTo>
                    <a:lnTo>
                      <a:pt x="230" y="109"/>
                    </a:lnTo>
                    <a:close/>
                  </a:path>
                </a:pathLst>
              </a:custGeom>
              <a:solidFill>
                <a:srgbClr val="FFFF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94" name="Group 93出自【趣你的PPT】(微信:qunideppt)：最优质的PPT资源库"/>
          <p:cNvGrpSpPr/>
          <p:nvPr/>
        </p:nvGrpSpPr>
        <p:grpSpPr>
          <a:xfrm>
            <a:off x="4421560" y="6223170"/>
            <a:ext cx="2235805" cy="614261"/>
            <a:chOff x="4489451" y="5481638"/>
            <a:chExt cx="4090988" cy="1123950"/>
          </a:xfrm>
        </p:grpSpPr>
        <p:sp>
          <p:nvSpPr>
            <p:cNvPr id="9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786313" y="6257925"/>
              <a:ext cx="73025" cy="338138"/>
            </a:xfrm>
            <a:custGeom>
              <a:avLst/>
              <a:gdLst>
                <a:gd name="T0" fmla="*/ 40 w 40"/>
                <a:gd name="T1" fmla="*/ 178 h 187"/>
                <a:gd name="T2" fmla="*/ 20 w 40"/>
                <a:gd name="T3" fmla="*/ 187 h 187"/>
                <a:gd name="T4" fmla="*/ 20 w 40"/>
                <a:gd name="T5" fmla="*/ 187 h 187"/>
                <a:gd name="T6" fmla="*/ 0 w 40"/>
                <a:gd name="T7" fmla="*/ 178 h 187"/>
                <a:gd name="T8" fmla="*/ 0 w 40"/>
                <a:gd name="T9" fmla="*/ 8 h 187"/>
                <a:gd name="T10" fmla="*/ 20 w 40"/>
                <a:gd name="T11" fmla="*/ 0 h 187"/>
                <a:gd name="T12" fmla="*/ 20 w 40"/>
                <a:gd name="T13" fmla="*/ 0 h 187"/>
                <a:gd name="T14" fmla="*/ 40 w 40"/>
                <a:gd name="T15" fmla="*/ 8 h 187"/>
                <a:gd name="T16" fmla="*/ 40 w 40"/>
                <a:gd name="T17" fmla="*/ 178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" h="187">
                  <a:moveTo>
                    <a:pt x="40" y="178"/>
                  </a:moveTo>
                  <a:cubicBezTo>
                    <a:pt x="40" y="183"/>
                    <a:pt x="31" y="187"/>
                    <a:pt x="20" y="187"/>
                  </a:cubicBezTo>
                  <a:cubicBezTo>
                    <a:pt x="20" y="187"/>
                    <a:pt x="20" y="187"/>
                    <a:pt x="20" y="187"/>
                  </a:cubicBezTo>
                  <a:cubicBezTo>
                    <a:pt x="9" y="187"/>
                    <a:pt x="0" y="183"/>
                    <a:pt x="0" y="17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9" y="0"/>
                    <a:pt x="2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31" y="0"/>
                    <a:pt x="40" y="4"/>
                    <a:pt x="40" y="8"/>
                  </a:cubicBezTo>
                  <a:lnTo>
                    <a:pt x="40" y="178"/>
                  </a:lnTo>
                  <a:close/>
                </a:path>
              </a:pathLst>
            </a:custGeom>
            <a:solidFill>
              <a:srgbClr val="8DBD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489451" y="5651500"/>
              <a:ext cx="666750" cy="776288"/>
            </a:xfrm>
            <a:custGeom>
              <a:avLst/>
              <a:gdLst>
                <a:gd name="T0" fmla="*/ 260 w 370"/>
                <a:gd name="T1" fmla="*/ 304 h 429"/>
                <a:gd name="T2" fmla="*/ 353 w 370"/>
                <a:gd name="T3" fmla="*/ 288 h 429"/>
                <a:gd name="T4" fmla="*/ 246 w 370"/>
                <a:gd name="T5" fmla="*/ 207 h 429"/>
                <a:gd name="T6" fmla="*/ 326 w 370"/>
                <a:gd name="T7" fmla="*/ 184 h 429"/>
                <a:gd name="T8" fmla="*/ 233 w 370"/>
                <a:gd name="T9" fmla="*/ 120 h 429"/>
                <a:gd name="T10" fmla="*/ 271 w 370"/>
                <a:gd name="T11" fmla="*/ 104 h 429"/>
                <a:gd name="T12" fmla="*/ 186 w 370"/>
                <a:gd name="T13" fmla="*/ 0 h 429"/>
                <a:gd name="T14" fmla="*/ 89 w 370"/>
                <a:gd name="T15" fmla="*/ 103 h 429"/>
                <a:gd name="T16" fmla="*/ 136 w 370"/>
                <a:gd name="T17" fmla="*/ 121 h 429"/>
                <a:gd name="T18" fmla="*/ 44 w 370"/>
                <a:gd name="T19" fmla="*/ 184 h 429"/>
                <a:gd name="T20" fmla="*/ 124 w 370"/>
                <a:gd name="T21" fmla="*/ 207 h 429"/>
                <a:gd name="T22" fmla="*/ 17 w 370"/>
                <a:gd name="T23" fmla="*/ 288 h 429"/>
                <a:gd name="T24" fmla="*/ 110 w 370"/>
                <a:gd name="T25" fmla="*/ 304 h 429"/>
                <a:gd name="T26" fmla="*/ 0 w 370"/>
                <a:gd name="T27" fmla="*/ 397 h 429"/>
                <a:gd name="T28" fmla="*/ 186 w 370"/>
                <a:gd name="T29" fmla="*/ 429 h 429"/>
                <a:gd name="T30" fmla="*/ 370 w 370"/>
                <a:gd name="T31" fmla="*/ 397 h 429"/>
                <a:gd name="T32" fmla="*/ 260 w 370"/>
                <a:gd name="T33" fmla="*/ 304 h 4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70" h="429">
                  <a:moveTo>
                    <a:pt x="260" y="304"/>
                  </a:moveTo>
                  <a:cubicBezTo>
                    <a:pt x="289" y="305"/>
                    <a:pt x="331" y="302"/>
                    <a:pt x="353" y="288"/>
                  </a:cubicBezTo>
                  <a:cubicBezTo>
                    <a:pt x="312" y="272"/>
                    <a:pt x="267" y="235"/>
                    <a:pt x="246" y="207"/>
                  </a:cubicBezTo>
                  <a:cubicBezTo>
                    <a:pt x="281" y="203"/>
                    <a:pt x="299" y="203"/>
                    <a:pt x="326" y="184"/>
                  </a:cubicBezTo>
                  <a:cubicBezTo>
                    <a:pt x="288" y="176"/>
                    <a:pt x="248" y="141"/>
                    <a:pt x="233" y="120"/>
                  </a:cubicBezTo>
                  <a:cubicBezTo>
                    <a:pt x="253" y="114"/>
                    <a:pt x="254" y="113"/>
                    <a:pt x="271" y="104"/>
                  </a:cubicBezTo>
                  <a:cubicBezTo>
                    <a:pt x="226" y="78"/>
                    <a:pt x="195" y="34"/>
                    <a:pt x="186" y="0"/>
                  </a:cubicBezTo>
                  <a:cubicBezTo>
                    <a:pt x="168" y="54"/>
                    <a:pt x="140" y="84"/>
                    <a:pt x="89" y="103"/>
                  </a:cubicBezTo>
                  <a:cubicBezTo>
                    <a:pt x="105" y="113"/>
                    <a:pt x="119" y="118"/>
                    <a:pt x="136" y="121"/>
                  </a:cubicBezTo>
                  <a:cubicBezTo>
                    <a:pt x="122" y="142"/>
                    <a:pt x="82" y="176"/>
                    <a:pt x="44" y="184"/>
                  </a:cubicBezTo>
                  <a:cubicBezTo>
                    <a:pt x="71" y="203"/>
                    <a:pt x="89" y="203"/>
                    <a:pt x="124" y="207"/>
                  </a:cubicBezTo>
                  <a:cubicBezTo>
                    <a:pt x="103" y="235"/>
                    <a:pt x="58" y="272"/>
                    <a:pt x="17" y="288"/>
                  </a:cubicBezTo>
                  <a:cubicBezTo>
                    <a:pt x="39" y="302"/>
                    <a:pt x="81" y="305"/>
                    <a:pt x="110" y="304"/>
                  </a:cubicBezTo>
                  <a:cubicBezTo>
                    <a:pt x="95" y="333"/>
                    <a:pt x="31" y="383"/>
                    <a:pt x="0" y="397"/>
                  </a:cubicBezTo>
                  <a:cubicBezTo>
                    <a:pt x="66" y="426"/>
                    <a:pt x="133" y="429"/>
                    <a:pt x="186" y="429"/>
                  </a:cubicBezTo>
                  <a:cubicBezTo>
                    <a:pt x="239" y="429"/>
                    <a:pt x="304" y="426"/>
                    <a:pt x="370" y="397"/>
                  </a:cubicBezTo>
                  <a:cubicBezTo>
                    <a:pt x="339" y="383"/>
                    <a:pt x="275" y="333"/>
                    <a:pt x="260" y="304"/>
                  </a:cubicBezTo>
                  <a:close/>
                </a:path>
              </a:pathLst>
            </a:custGeom>
            <a:solidFill>
              <a:srgbClr val="8DBD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195888" y="6202363"/>
              <a:ext cx="82550" cy="388938"/>
            </a:xfrm>
            <a:custGeom>
              <a:avLst/>
              <a:gdLst>
                <a:gd name="T0" fmla="*/ 46 w 46"/>
                <a:gd name="T1" fmla="*/ 205 h 215"/>
                <a:gd name="T2" fmla="*/ 23 w 46"/>
                <a:gd name="T3" fmla="*/ 215 h 215"/>
                <a:gd name="T4" fmla="*/ 23 w 46"/>
                <a:gd name="T5" fmla="*/ 215 h 215"/>
                <a:gd name="T6" fmla="*/ 0 w 46"/>
                <a:gd name="T7" fmla="*/ 205 h 215"/>
                <a:gd name="T8" fmla="*/ 0 w 46"/>
                <a:gd name="T9" fmla="*/ 9 h 215"/>
                <a:gd name="T10" fmla="*/ 23 w 46"/>
                <a:gd name="T11" fmla="*/ 0 h 215"/>
                <a:gd name="T12" fmla="*/ 23 w 46"/>
                <a:gd name="T13" fmla="*/ 0 h 215"/>
                <a:gd name="T14" fmla="*/ 46 w 46"/>
                <a:gd name="T15" fmla="*/ 9 h 215"/>
                <a:gd name="T16" fmla="*/ 46 w 46"/>
                <a:gd name="T17" fmla="*/ 205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6" h="215">
                  <a:moveTo>
                    <a:pt x="46" y="205"/>
                  </a:moveTo>
                  <a:cubicBezTo>
                    <a:pt x="46" y="211"/>
                    <a:pt x="36" y="215"/>
                    <a:pt x="23" y="215"/>
                  </a:cubicBezTo>
                  <a:cubicBezTo>
                    <a:pt x="23" y="215"/>
                    <a:pt x="23" y="215"/>
                    <a:pt x="23" y="215"/>
                  </a:cubicBezTo>
                  <a:cubicBezTo>
                    <a:pt x="10" y="215"/>
                    <a:pt x="0" y="211"/>
                    <a:pt x="0" y="205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10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36" y="0"/>
                    <a:pt x="46" y="4"/>
                    <a:pt x="46" y="9"/>
                  </a:cubicBezTo>
                  <a:lnTo>
                    <a:pt x="46" y="205"/>
                  </a:lnTo>
                  <a:close/>
                </a:path>
              </a:pathLst>
            </a:custGeom>
            <a:solidFill>
              <a:srgbClr val="8DBD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851401" y="5502275"/>
              <a:ext cx="771525" cy="895350"/>
            </a:xfrm>
            <a:custGeom>
              <a:avLst/>
              <a:gdLst>
                <a:gd name="T0" fmla="*/ 301 w 428"/>
                <a:gd name="T1" fmla="*/ 351 h 495"/>
                <a:gd name="T2" fmla="*/ 408 w 428"/>
                <a:gd name="T3" fmla="*/ 332 h 495"/>
                <a:gd name="T4" fmla="*/ 284 w 428"/>
                <a:gd name="T5" fmla="*/ 239 h 495"/>
                <a:gd name="T6" fmla="*/ 377 w 428"/>
                <a:gd name="T7" fmla="*/ 212 h 495"/>
                <a:gd name="T8" fmla="*/ 269 w 428"/>
                <a:gd name="T9" fmla="*/ 139 h 495"/>
                <a:gd name="T10" fmla="*/ 314 w 428"/>
                <a:gd name="T11" fmla="*/ 120 h 495"/>
                <a:gd name="T12" fmla="*/ 216 w 428"/>
                <a:gd name="T13" fmla="*/ 0 h 495"/>
                <a:gd name="T14" fmla="*/ 103 w 428"/>
                <a:gd name="T15" fmla="*/ 119 h 495"/>
                <a:gd name="T16" fmla="*/ 158 w 428"/>
                <a:gd name="T17" fmla="*/ 140 h 495"/>
                <a:gd name="T18" fmla="*/ 51 w 428"/>
                <a:gd name="T19" fmla="*/ 212 h 495"/>
                <a:gd name="T20" fmla="*/ 144 w 428"/>
                <a:gd name="T21" fmla="*/ 239 h 495"/>
                <a:gd name="T22" fmla="*/ 20 w 428"/>
                <a:gd name="T23" fmla="*/ 332 h 495"/>
                <a:gd name="T24" fmla="*/ 127 w 428"/>
                <a:gd name="T25" fmla="*/ 351 h 495"/>
                <a:gd name="T26" fmla="*/ 0 w 428"/>
                <a:gd name="T27" fmla="*/ 458 h 495"/>
                <a:gd name="T28" fmla="*/ 215 w 428"/>
                <a:gd name="T29" fmla="*/ 495 h 495"/>
                <a:gd name="T30" fmla="*/ 428 w 428"/>
                <a:gd name="T31" fmla="*/ 458 h 495"/>
                <a:gd name="T32" fmla="*/ 301 w 428"/>
                <a:gd name="T33" fmla="*/ 351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8" h="495">
                  <a:moveTo>
                    <a:pt x="301" y="351"/>
                  </a:moveTo>
                  <a:cubicBezTo>
                    <a:pt x="334" y="352"/>
                    <a:pt x="383" y="348"/>
                    <a:pt x="408" y="332"/>
                  </a:cubicBezTo>
                  <a:cubicBezTo>
                    <a:pt x="360" y="314"/>
                    <a:pt x="309" y="271"/>
                    <a:pt x="284" y="239"/>
                  </a:cubicBezTo>
                  <a:cubicBezTo>
                    <a:pt x="325" y="234"/>
                    <a:pt x="345" y="234"/>
                    <a:pt x="377" y="212"/>
                  </a:cubicBezTo>
                  <a:cubicBezTo>
                    <a:pt x="333" y="203"/>
                    <a:pt x="286" y="162"/>
                    <a:pt x="269" y="139"/>
                  </a:cubicBezTo>
                  <a:cubicBezTo>
                    <a:pt x="292" y="132"/>
                    <a:pt x="293" y="131"/>
                    <a:pt x="314" y="120"/>
                  </a:cubicBezTo>
                  <a:cubicBezTo>
                    <a:pt x="261" y="90"/>
                    <a:pt x="225" y="39"/>
                    <a:pt x="216" y="0"/>
                  </a:cubicBezTo>
                  <a:cubicBezTo>
                    <a:pt x="194" y="62"/>
                    <a:pt x="162" y="97"/>
                    <a:pt x="103" y="119"/>
                  </a:cubicBezTo>
                  <a:cubicBezTo>
                    <a:pt x="122" y="131"/>
                    <a:pt x="138" y="136"/>
                    <a:pt x="158" y="140"/>
                  </a:cubicBezTo>
                  <a:cubicBezTo>
                    <a:pt x="141" y="164"/>
                    <a:pt x="95" y="203"/>
                    <a:pt x="51" y="212"/>
                  </a:cubicBezTo>
                  <a:cubicBezTo>
                    <a:pt x="83" y="234"/>
                    <a:pt x="103" y="234"/>
                    <a:pt x="144" y="239"/>
                  </a:cubicBezTo>
                  <a:cubicBezTo>
                    <a:pt x="119" y="271"/>
                    <a:pt x="68" y="314"/>
                    <a:pt x="20" y="332"/>
                  </a:cubicBezTo>
                  <a:cubicBezTo>
                    <a:pt x="45" y="348"/>
                    <a:pt x="94" y="352"/>
                    <a:pt x="127" y="351"/>
                  </a:cubicBezTo>
                  <a:cubicBezTo>
                    <a:pt x="110" y="385"/>
                    <a:pt x="36" y="442"/>
                    <a:pt x="0" y="458"/>
                  </a:cubicBezTo>
                  <a:cubicBezTo>
                    <a:pt x="76" y="491"/>
                    <a:pt x="153" y="495"/>
                    <a:pt x="215" y="495"/>
                  </a:cubicBezTo>
                  <a:cubicBezTo>
                    <a:pt x="276" y="495"/>
                    <a:pt x="352" y="491"/>
                    <a:pt x="428" y="458"/>
                  </a:cubicBezTo>
                  <a:cubicBezTo>
                    <a:pt x="392" y="442"/>
                    <a:pt x="318" y="385"/>
                    <a:pt x="301" y="351"/>
                  </a:cubicBezTo>
                  <a:close/>
                </a:path>
              </a:pathLst>
            </a:custGeom>
            <a:solidFill>
              <a:srgbClr val="8DBD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034088" y="6297613"/>
              <a:ext cx="65088" cy="303213"/>
            </a:xfrm>
            <a:custGeom>
              <a:avLst/>
              <a:gdLst>
                <a:gd name="T0" fmla="*/ 36 w 36"/>
                <a:gd name="T1" fmla="*/ 159 h 167"/>
                <a:gd name="T2" fmla="*/ 18 w 36"/>
                <a:gd name="T3" fmla="*/ 167 h 167"/>
                <a:gd name="T4" fmla="*/ 18 w 36"/>
                <a:gd name="T5" fmla="*/ 167 h 167"/>
                <a:gd name="T6" fmla="*/ 0 w 36"/>
                <a:gd name="T7" fmla="*/ 159 h 167"/>
                <a:gd name="T8" fmla="*/ 0 w 36"/>
                <a:gd name="T9" fmla="*/ 7 h 167"/>
                <a:gd name="T10" fmla="*/ 18 w 36"/>
                <a:gd name="T11" fmla="*/ 0 h 167"/>
                <a:gd name="T12" fmla="*/ 18 w 36"/>
                <a:gd name="T13" fmla="*/ 0 h 167"/>
                <a:gd name="T14" fmla="*/ 36 w 36"/>
                <a:gd name="T15" fmla="*/ 7 h 167"/>
                <a:gd name="T16" fmla="*/ 36 w 36"/>
                <a:gd name="T17" fmla="*/ 159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167">
                  <a:moveTo>
                    <a:pt x="36" y="159"/>
                  </a:moveTo>
                  <a:cubicBezTo>
                    <a:pt x="36" y="163"/>
                    <a:pt x="28" y="167"/>
                    <a:pt x="18" y="167"/>
                  </a:cubicBezTo>
                  <a:cubicBezTo>
                    <a:pt x="18" y="167"/>
                    <a:pt x="18" y="167"/>
                    <a:pt x="18" y="167"/>
                  </a:cubicBezTo>
                  <a:cubicBezTo>
                    <a:pt x="8" y="167"/>
                    <a:pt x="0" y="163"/>
                    <a:pt x="0" y="159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8" y="0"/>
                    <a:pt x="36" y="3"/>
                    <a:pt x="36" y="7"/>
                  </a:cubicBezTo>
                  <a:lnTo>
                    <a:pt x="36" y="159"/>
                  </a:lnTo>
                  <a:close/>
                </a:path>
              </a:pathLst>
            </a:custGeom>
            <a:solidFill>
              <a:srgbClr val="8DBD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767388" y="5756275"/>
              <a:ext cx="598488" cy="693738"/>
            </a:xfrm>
            <a:custGeom>
              <a:avLst/>
              <a:gdLst>
                <a:gd name="T0" fmla="*/ 233 w 332"/>
                <a:gd name="T1" fmla="*/ 271 h 383"/>
                <a:gd name="T2" fmla="*/ 316 w 332"/>
                <a:gd name="T3" fmla="*/ 257 h 383"/>
                <a:gd name="T4" fmla="*/ 220 w 332"/>
                <a:gd name="T5" fmla="*/ 185 h 383"/>
                <a:gd name="T6" fmla="*/ 292 w 332"/>
                <a:gd name="T7" fmla="*/ 164 h 383"/>
                <a:gd name="T8" fmla="*/ 209 w 332"/>
                <a:gd name="T9" fmla="*/ 107 h 383"/>
                <a:gd name="T10" fmla="*/ 243 w 332"/>
                <a:gd name="T11" fmla="*/ 92 h 383"/>
                <a:gd name="T12" fmla="*/ 167 w 332"/>
                <a:gd name="T13" fmla="*/ 0 h 383"/>
                <a:gd name="T14" fmla="*/ 80 w 332"/>
                <a:gd name="T15" fmla="*/ 91 h 383"/>
                <a:gd name="T16" fmla="*/ 122 w 332"/>
                <a:gd name="T17" fmla="*/ 108 h 383"/>
                <a:gd name="T18" fmla="*/ 40 w 332"/>
                <a:gd name="T19" fmla="*/ 164 h 383"/>
                <a:gd name="T20" fmla="*/ 112 w 332"/>
                <a:gd name="T21" fmla="*/ 185 h 383"/>
                <a:gd name="T22" fmla="*/ 16 w 332"/>
                <a:gd name="T23" fmla="*/ 257 h 383"/>
                <a:gd name="T24" fmla="*/ 99 w 332"/>
                <a:gd name="T25" fmla="*/ 271 h 383"/>
                <a:gd name="T26" fmla="*/ 0 w 332"/>
                <a:gd name="T27" fmla="*/ 354 h 383"/>
                <a:gd name="T28" fmla="*/ 166 w 332"/>
                <a:gd name="T29" fmla="*/ 383 h 383"/>
                <a:gd name="T30" fmla="*/ 332 w 332"/>
                <a:gd name="T31" fmla="*/ 354 h 383"/>
                <a:gd name="T32" fmla="*/ 233 w 332"/>
                <a:gd name="T33" fmla="*/ 271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32" h="383">
                  <a:moveTo>
                    <a:pt x="233" y="271"/>
                  </a:moveTo>
                  <a:cubicBezTo>
                    <a:pt x="258" y="272"/>
                    <a:pt x="297" y="269"/>
                    <a:pt x="316" y="257"/>
                  </a:cubicBezTo>
                  <a:cubicBezTo>
                    <a:pt x="279" y="242"/>
                    <a:pt x="239" y="210"/>
                    <a:pt x="220" y="185"/>
                  </a:cubicBezTo>
                  <a:cubicBezTo>
                    <a:pt x="252" y="181"/>
                    <a:pt x="267" y="181"/>
                    <a:pt x="292" y="164"/>
                  </a:cubicBezTo>
                  <a:cubicBezTo>
                    <a:pt x="258" y="157"/>
                    <a:pt x="222" y="125"/>
                    <a:pt x="209" y="107"/>
                  </a:cubicBezTo>
                  <a:cubicBezTo>
                    <a:pt x="226" y="102"/>
                    <a:pt x="227" y="101"/>
                    <a:pt x="243" y="92"/>
                  </a:cubicBezTo>
                  <a:cubicBezTo>
                    <a:pt x="202" y="70"/>
                    <a:pt x="175" y="30"/>
                    <a:pt x="167" y="0"/>
                  </a:cubicBezTo>
                  <a:cubicBezTo>
                    <a:pt x="151" y="48"/>
                    <a:pt x="126" y="75"/>
                    <a:pt x="80" y="91"/>
                  </a:cubicBezTo>
                  <a:cubicBezTo>
                    <a:pt x="94" y="101"/>
                    <a:pt x="107" y="105"/>
                    <a:pt x="122" y="108"/>
                  </a:cubicBezTo>
                  <a:cubicBezTo>
                    <a:pt x="109" y="126"/>
                    <a:pt x="74" y="157"/>
                    <a:pt x="40" y="164"/>
                  </a:cubicBezTo>
                  <a:cubicBezTo>
                    <a:pt x="64" y="181"/>
                    <a:pt x="80" y="181"/>
                    <a:pt x="112" y="185"/>
                  </a:cubicBezTo>
                  <a:cubicBezTo>
                    <a:pt x="92" y="210"/>
                    <a:pt x="53" y="242"/>
                    <a:pt x="16" y="257"/>
                  </a:cubicBezTo>
                  <a:cubicBezTo>
                    <a:pt x="35" y="269"/>
                    <a:pt x="73" y="272"/>
                    <a:pt x="99" y="271"/>
                  </a:cubicBezTo>
                  <a:cubicBezTo>
                    <a:pt x="85" y="297"/>
                    <a:pt x="28" y="342"/>
                    <a:pt x="0" y="354"/>
                  </a:cubicBezTo>
                  <a:cubicBezTo>
                    <a:pt x="59" y="380"/>
                    <a:pt x="119" y="383"/>
                    <a:pt x="166" y="383"/>
                  </a:cubicBezTo>
                  <a:cubicBezTo>
                    <a:pt x="214" y="383"/>
                    <a:pt x="273" y="380"/>
                    <a:pt x="332" y="354"/>
                  </a:cubicBezTo>
                  <a:cubicBezTo>
                    <a:pt x="304" y="342"/>
                    <a:pt x="246" y="297"/>
                    <a:pt x="233" y="271"/>
                  </a:cubicBezTo>
                  <a:close/>
                </a:path>
              </a:pathLst>
            </a:custGeom>
            <a:solidFill>
              <a:srgbClr val="8DBD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351588" y="6188075"/>
              <a:ext cx="85725" cy="392113"/>
            </a:xfrm>
            <a:custGeom>
              <a:avLst/>
              <a:gdLst>
                <a:gd name="T0" fmla="*/ 47 w 47"/>
                <a:gd name="T1" fmla="*/ 208 h 217"/>
                <a:gd name="T2" fmla="*/ 23 w 47"/>
                <a:gd name="T3" fmla="*/ 217 h 217"/>
                <a:gd name="T4" fmla="*/ 23 w 47"/>
                <a:gd name="T5" fmla="*/ 217 h 217"/>
                <a:gd name="T6" fmla="*/ 0 w 47"/>
                <a:gd name="T7" fmla="*/ 208 h 217"/>
                <a:gd name="T8" fmla="*/ 0 w 47"/>
                <a:gd name="T9" fmla="*/ 9 h 217"/>
                <a:gd name="T10" fmla="*/ 23 w 47"/>
                <a:gd name="T11" fmla="*/ 0 h 217"/>
                <a:gd name="T12" fmla="*/ 23 w 47"/>
                <a:gd name="T13" fmla="*/ 0 h 217"/>
                <a:gd name="T14" fmla="*/ 47 w 47"/>
                <a:gd name="T15" fmla="*/ 9 h 217"/>
                <a:gd name="T16" fmla="*/ 47 w 47"/>
                <a:gd name="T17" fmla="*/ 208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217">
                  <a:moveTo>
                    <a:pt x="47" y="208"/>
                  </a:moveTo>
                  <a:cubicBezTo>
                    <a:pt x="47" y="213"/>
                    <a:pt x="36" y="217"/>
                    <a:pt x="23" y="217"/>
                  </a:cubicBezTo>
                  <a:cubicBezTo>
                    <a:pt x="23" y="217"/>
                    <a:pt x="23" y="217"/>
                    <a:pt x="23" y="217"/>
                  </a:cubicBezTo>
                  <a:cubicBezTo>
                    <a:pt x="10" y="217"/>
                    <a:pt x="0" y="213"/>
                    <a:pt x="0" y="208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10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36" y="0"/>
                    <a:pt x="47" y="4"/>
                    <a:pt x="47" y="9"/>
                  </a:cubicBezTo>
                  <a:lnTo>
                    <a:pt x="47" y="208"/>
                  </a:lnTo>
                  <a:close/>
                </a:path>
              </a:pathLst>
            </a:custGeom>
            <a:solidFill>
              <a:srgbClr val="6999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003926" y="5481638"/>
              <a:ext cx="779463" cy="904875"/>
            </a:xfrm>
            <a:custGeom>
              <a:avLst/>
              <a:gdLst>
                <a:gd name="T0" fmla="*/ 304 w 432"/>
                <a:gd name="T1" fmla="*/ 354 h 500"/>
                <a:gd name="T2" fmla="*/ 412 w 432"/>
                <a:gd name="T3" fmla="*/ 335 h 500"/>
                <a:gd name="T4" fmla="*/ 287 w 432"/>
                <a:gd name="T5" fmla="*/ 241 h 500"/>
                <a:gd name="T6" fmla="*/ 381 w 432"/>
                <a:gd name="T7" fmla="*/ 213 h 500"/>
                <a:gd name="T8" fmla="*/ 272 w 432"/>
                <a:gd name="T9" fmla="*/ 139 h 500"/>
                <a:gd name="T10" fmla="*/ 317 w 432"/>
                <a:gd name="T11" fmla="*/ 120 h 500"/>
                <a:gd name="T12" fmla="*/ 218 w 432"/>
                <a:gd name="T13" fmla="*/ 0 h 500"/>
                <a:gd name="T14" fmla="*/ 104 w 432"/>
                <a:gd name="T15" fmla="*/ 119 h 500"/>
                <a:gd name="T16" fmla="*/ 159 w 432"/>
                <a:gd name="T17" fmla="*/ 141 h 500"/>
                <a:gd name="T18" fmla="*/ 51 w 432"/>
                <a:gd name="T19" fmla="*/ 213 h 500"/>
                <a:gd name="T20" fmla="*/ 145 w 432"/>
                <a:gd name="T21" fmla="*/ 241 h 500"/>
                <a:gd name="T22" fmla="*/ 20 w 432"/>
                <a:gd name="T23" fmla="*/ 335 h 500"/>
                <a:gd name="T24" fmla="*/ 128 w 432"/>
                <a:gd name="T25" fmla="*/ 354 h 500"/>
                <a:gd name="T26" fmla="*/ 0 w 432"/>
                <a:gd name="T27" fmla="*/ 461 h 500"/>
                <a:gd name="T28" fmla="*/ 217 w 432"/>
                <a:gd name="T29" fmla="*/ 500 h 500"/>
                <a:gd name="T30" fmla="*/ 432 w 432"/>
                <a:gd name="T31" fmla="*/ 461 h 500"/>
                <a:gd name="T32" fmla="*/ 304 w 432"/>
                <a:gd name="T33" fmla="*/ 354 h 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32" h="500">
                  <a:moveTo>
                    <a:pt x="304" y="354"/>
                  </a:moveTo>
                  <a:cubicBezTo>
                    <a:pt x="337" y="355"/>
                    <a:pt x="387" y="351"/>
                    <a:pt x="412" y="335"/>
                  </a:cubicBezTo>
                  <a:cubicBezTo>
                    <a:pt x="364" y="316"/>
                    <a:pt x="312" y="273"/>
                    <a:pt x="287" y="241"/>
                  </a:cubicBezTo>
                  <a:cubicBezTo>
                    <a:pt x="328" y="236"/>
                    <a:pt x="348" y="236"/>
                    <a:pt x="381" y="213"/>
                  </a:cubicBezTo>
                  <a:cubicBezTo>
                    <a:pt x="336" y="205"/>
                    <a:pt x="289" y="163"/>
                    <a:pt x="272" y="139"/>
                  </a:cubicBezTo>
                  <a:cubicBezTo>
                    <a:pt x="295" y="133"/>
                    <a:pt x="296" y="131"/>
                    <a:pt x="317" y="120"/>
                  </a:cubicBezTo>
                  <a:cubicBezTo>
                    <a:pt x="264" y="91"/>
                    <a:pt x="228" y="39"/>
                    <a:pt x="218" y="0"/>
                  </a:cubicBezTo>
                  <a:cubicBezTo>
                    <a:pt x="196" y="62"/>
                    <a:pt x="163" y="97"/>
                    <a:pt x="104" y="119"/>
                  </a:cubicBezTo>
                  <a:cubicBezTo>
                    <a:pt x="123" y="131"/>
                    <a:pt x="139" y="137"/>
                    <a:pt x="159" y="141"/>
                  </a:cubicBezTo>
                  <a:cubicBezTo>
                    <a:pt x="142" y="165"/>
                    <a:pt x="96" y="205"/>
                    <a:pt x="51" y="213"/>
                  </a:cubicBezTo>
                  <a:cubicBezTo>
                    <a:pt x="84" y="236"/>
                    <a:pt x="104" y="236"/>
                    <a:pt x="145" y="241"/>
                  </a:cubicBezTo>
                  <a:cubicBezTo>
                    <a:pt x="120" y="273"/>
                    <a:pt x="68" y="316"/>
                    <a:pt x="20" y="335"/>
                  </a:cubicBezTo>
                  <a:cubicBezTo>
                    <a:pt x="46" y="351"/>
                    <a:pt x="95" y="355"/>
                    <a:pt x="128" y="354"/>
                  </a:cubicBezTo>
                  <a:cubicBezTo>
                    <a:pt x="111" y="388"/>
                    <a:pt x="36" y="446"/>
                    <a:pt x="0" y="461"/>
                  </a:cubicBezTo>
                  <a:cubicBezTo>
                    <a:pt x="77" y="496"/>
                    <a:pt x="155" y="500"/>
                    <a:pt x="217" y="500"/>
                  </a:cubicBezTo>
                  <a:cubicBezTo>
                    <a:pt x="279" y="500"/>
                    <a:pt x="355" y="496"/>
                    <a:pt x="432" y="461"/>
                  </a:cubicBezTo>
                  <a:cubicBezTo>
                    <a:pt x="396" y="446"/>
                    <a:pt x="321" y="388"/>
                    <a:pt x="304" y="354"/>
                  </a:cubicBezTo>
                  <a:close/>
                </a:path>
              </a:pathLst>
            </a:custGeom>
            <a:solidFill>
              <a:srgbClr val="6999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075488" y="6249988"/>
              <a:ext cx="71438" cy="336550"/>
            </a:xfrm>
            <a:custGeom>
              <a:avLst/>
              <a:gdLst>
                <a:gd name="T0" fmla="*/ 40 w 40"/>
                <a:gd name="T1" fmla="*/ 178 h 186"/>
                <a:gd name="T2" fmla="*/ 20 w 40"/>
                <a:gd name="T3" fmla="*/ 186 h 186"/>
                <a:gd name="T4" fmla="*/ 20 w 40"/>
                <a:gd name="T5" fmla="*/ 186 h 186"/>
                <a:gd name="T6" fmla="*/ 0 w 40"/>
                <a:gd name="T7" fmla="*/ 178 h 186"/>
                <a:gd name="T8" fmla="*/ 0 w 40"/>
                <a:gd name="T9" fmla="*/ 8 h 186"/>
                <a:gd name="T10" fmla="*/ 20 w 40"/>
                <a:gd name="T11" fmla="*/ 0 h 186"/>
                <a:gd name="T12" fmla="*/ 20 w 40"/>
                <a:gd name="T13" fmla="*/ 0 h 186"/>
                <a:gd name="T14" fmla="*/ 40 w 40"/>
                <a:gd name="T15" fmla="*/ 8 h 186"/>
                <a:gd name="T16" fmla="*/ 40 w 40"/>
                <a:gd name="T17" fmla="*/ 17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" h="186">
                  <a:moveTo>
                    <a:pt x="40" y="178"/>
                  </a:moveTo>
                  <a:cubicBezTo>
                    <a:pt x="40" y="183"/>
                    <a:pt x="31" y="186"/>
                    <a:pt x="20" y="186"/>
                  </a:cubicBezTo>
                  <a:cubicBezTo>
                    <a:pt x="20" y="186"/>
                    <a:pt x="20" y="186"/>
                    <a:pt x="20" y="186"/>
                  </a:cubicBezTo>
                  <a:cubicBezTo>
                    <a:pt x="9" y="186"/>
                    <a:pt x="0" y="183"/>
                    <a:pt x="0" y="17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3"/>
                    <a:pt x="9" y="0"/>
                    <a:pt x="2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31" y="0"/>
                    <a:pt x="40" y="3"/>
                    <a:pt x="40" y="8"/>
                  </a:cubicBezTo>
                  <a:lnTo>
                    <a:pt x="40" y="178"/>
                  </a:lnTo>
                  <a:close/>
                </a:path>
              </a:pathLst>
            </a:custGeom>
            <a:solidFill>
              <a:srgbClr val="4F85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777038" y="5645150"/>
              <a:ext cx="666750" cy="774700"/>
            </a:xfrm>
            <a:custGeom>
              <a:avLst/>
              <a:gdLst>
                <a:gd name="T0" fmla="*/ 260 w 370"/>
                <a:gd name="T1" fmla="*/ 303 h 428"/>
                <a:gd name="T2" fmla="*/ 352 w 370"/>
                <a:gd name="T3" fmla="*/ 287 h 428"/>
                <a:gd name="T4" fmla="*/ 245 w 370"/>
                <a:gd name="T5" fmla="*/ 206 h 428"/>
                <a:gd name="T6" fmla="*/ 326 w 370"/>
                <a:gd name="T7" fmla="*/ 183 h 428"/>
                <a:gd name="T8" fmla="*/ 233 w 370"/>
                <a:gd name="T9" fmla="*/ 119 h 428"/>
                <a:gd name="T10" fmla="*/ 271 w 370"/>
                <a:gd name="T11" fmla="*/ 103 h 428"/>
                <a:gd name="T12" fmla="*/ 186 w 370"/>
                <a:gd name="T13" fmla="*/ 0 h 428"/>
                <a:gd name="T14" fmla="*/ 89 w 370"/>
                <a:gd name="T15" fmla="*/ 102 h 428"/>
                <a:gd name="T16" fmla="*/ 136 w 370"/>
                <a:gd name="T17" fmla="*/ 120 h 428"/>
                <a:gd name="T18" fmla="*/ 44 w 370"/>
                <a:gd name="T19" fmla="*/ 183 h 428"/>
                <a:gd name="T20" fmla="*/ 124 w 370"/>
                <a:gd name="T21" fmla="*/ 206 h 428"/>
                <a:gd name="T22" fmla="*/ 17 w 370"/>
                <a:gd name="T23" fmla="*/ 287 h 428"/>
                <a:gd name="T24" fmla="*/ 109 w 370"/>
                <a:gd name="T25" fmla="*/ 303 h 428"/>
                <a:gd name="T26" fmla="*/ 0 w 370"/>
                <a:gd name="T27" fmla="*/ 395 h 428"/>
                <a:gd name="T28" fmla="*/ 185 w 370"/>
                <a:gd name="T29" fmla="*/ 428 h 428"/>
                <a:gd name="T30" fmla="*/ 370 w 370"/>
                <a:gd name="T31" fmla="*/ 395 h 428"/>
                <a:gd name="T32" fmla="*/ 260 w 370"/>
                <a:gd name="T33" fmla="*/ 303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70" h="428">
                  <a:moveTo>
                    <a:pt x="260" y="303"/>
                  </a:moveTo>
                  <a:cubicBezTo>
                    <a:pt x="288" y="304"/>
                    <a:pt x="331" y="301"/>
                    <a:pt x="352" y="287"/>
                  </a:cubicBezTo>
                  <a:cubicBezTo>
                    <a:pt x="311" y="271"/>
                    <a:pt x="267" y="234"/>
                    <a:pt x="245" y="206"/>
                  </a:cubicBezTo>
                  <a:cubicBezTo>
                    <a:pt x="281" y="202"/>
                    <a:pt x="298" y="202"/>
                    <a:pt x="326" y="183"/>
                  </a:cubicBezTo>
                  <a:cubicBezTo>
                    <a:pt x="288" y="175"/>
                    <a:pt x="247" y="140"/>
                    <a:pt x="233" y="119"/>
                  </a:cubicBezTo>
                  <a:cubicBezTo>
                    <a:pt x="252" y="113"/>
                    <a:pt x="253" y="112"/>
                    <a:pt x="271" y="103"/>
                  </a:cubicBezTo>
                  <a:cubicBezTo>
                    <a:pt x="226" y="77"/>
                    <a:pt x="195" y="33"/>
                    <a:pt x="186" y="0"/>
                  </a:cubicBezTo>
                  <a:cubicBezTo>
                    <a:pt x="168" y="53"/>
                    <a:pt x="140" y="83"/>
                    <a:pt x="89" y="102"/>
                  </a:cubicBezTo>
                  <a:cubicBezTo>
                    <a:pt x="105" y="112"/>
                    <a:pt x="119" y="117"/>
                    <a:pt x="136" y="120"/>
                  </a:cubicBezTo>
                  <a:cubicBezTo>
                    <a:pt x="122" y="141"/>
                    <a:pt x="82" y="175"/>
                    <a:pt x="44" y="183"/>
                  </a:cubicBezTo>
                  <a:cubicBezTo>
                    <a:pt x="71" y="202"/>
                    <a:pt x="89" y="202"/>
                    <a:pt x="124" y="206"/>
                  </a:cubicBezTo>
                  <a:cubicBezTo>
                    <a:pt x="102" y="234"/>
                    <a:pt x="58" y="271"/>
                    <a:pt x="17" y="287"/>
                  </a:cubicBezTo>
                  <a:cubicBezTo>
                    <a:pt x="39" y="301"/>
                    <a:pt x="81" y="304"/>
                    <a:pt x="109" y="303"/>
                  </a:cubicBezTo>
                  <a:cubicBezTo>
                    <a:pt x="95" y="332"/>
                    <a:pt x="31" y="382"/>
                    <a:pt x="0" y="395"/>
                  </a:cubicBezTo>
                  <a:cubicBezTo>
                    <a:pt x="66" y="425"/>
                    <a:pt x="132" y="428"/>
                    <a:pt x="185" y="428"/>
                  </a:cubicBezTo>
                  <a:cubicBezTo>
                    <a:pt x="238" y="428"/>
                    <a:pt x="304" y="425"/>
                    <a:pt x="370" y="395"/>
                  </a:cubicBezTo>
                  <a:cubicBezTo>
                    <a:pt x="339" y="382"/>
                    <a:pt x="275" y="332"/>
                    <a:pt x="260" y="303"/>
                  </a:cubicBezTo>
                  <a:close/>
                </a:path>
              </a:pathLst>
            </a:custGeom>
            <a:solidFill>
              <a:srgbClr val="4F85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738938" y="6238875"/>
              <a:ext cx="77788" cy="360363"/>
            </a:xfrm>
            <a:custGeom>
              <a:avLst/>
              <a:gdLst>
                <a:gd name="T0" fmla="*/ 43 w 43"/>
                <a:gd name="T1" fmla="*/ 190 h 199"/>
                <a:gd name="T2" fmla="*/ 22 w 43"/>
                <a:gd name="T3" fmla="*/ 199 h 199"/>
                <a:gd name="T4" fmla="*/ 22 w 43"/>
                <a:gd name="T5" fmla="*/ 199 h 199"/>
                <a:gd name="T6" fmla="*/ 0 w 43"/>
                <a:gd name="T7" fmla="*/ 190 h 199"/>
                <a:gd name="T8" fmla="*/ 0 w 43"/>
                <a:gd name="T9" fmla="*/ 9 h 199"/>
                <a:gd name="T10" fmla="*/ 22 w 43"/>
                <a:gd name="T11" fmla="*/ 0 h 199"/>
                <a:gd name="T12" fmla="*/ 22 w 43"/>
                <a:gd name="T13" fmla="*/ 0 h 199"/>
                <a:gd name="T14" fmla="*/ 43 w 43"/>
                <a:gd name="T15" fmla="*/ 9 h 199"/>
                <a:gd name="T16" fmla="*/ 43 w 43"/>
                <a:gd name="T17" fmla="*/ 19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" h="199">
                  <a:moveTo>
                    <a:pt x="43" y="190"/>
                  </a:moveTo>
                  <a:cubicBezTo>
                    <a:pt x="43" y="195"/>
                    <a:pt x="34" y="199"/>
                    <a:pt x="22" y="199"/>
                  </a:cubicBezTo>
                  <a:cubicBezTo>
                    <a:pt x="22" y="199"/>
                    <a:pt x="22" y="199"/>
                    <a:pt x="22" y="199"/>
                  </a:cubicBezTo>
                  <a:cubicBezTo>
                    <a:pt x="10" y="199"/>
                    <a:pt x="0" y="195"/>
                    <a:pt x="0" y="19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10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34" y="0"/>
                    <a:pt x="43" y="4"/>
                    <a:pt x="43" y="9"/>
                  </a:cubicBezTo>
                  <a:lnTo>
                    <a:pt x="43" y="190"/>
                  </a:lnTo>
                  <a:close/>
                </a:path>
              </a:pathLst>
            </a:custGeom>
            <a:solidFill>
              <a:srgbClr val="8DBD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421438" y="5592763"/>
              <a:ext cx="714375" cy="828675"/>
            </a:xfrm>
            <a:custGeom>
              <a:avLst/>
              <a:gdLst>
                <a:gd name="T0" fmla="*/ 278 w 396"/>
                <a:gd name="T1" fmla="*/ 324 h 458"/>
                <a:gd name="T2" fmla="*/ 377 w 396"/>
                <a:gd name="T3" fmla="*/ 307 h 458"/>
                <a:gd name="T4" fmla="*/ 263 w 396"/>
                <a:gd name="T5" fmla="*/ 221 h 458"/>
                <a:gd name="T6" fmla="*/ 349 w 396"/>
                <a:gd name="T7" fmla="*/ 196 h 458"/>
                <a:gd name="T8" fmla="*/ 249 w 396"/>
                <a:gd name="T9" fmla="*/ 128 h 458"/>
                <a:gd name="T10" fmla="*/ 290 w 396"/>
                <a:gd name="T11" fmla="*/ 111 h 458"/>
                <a:gd name="T12" fmla="*/ 199 w 396"/>
                <a:gd name="T13" fmla="*/ 0 h 458"/>
                <a:gd name="T14" fmla="*/ 95 w 396"/>
                <a:gd name="T15" fmla="*/ 109 h 458"/>
                <a:gd name="T16" fmla="*/ 146 w 396"/>
                <a:gd name="T17" fmla="*/ 129 h 458"/>
                <a:gd name="T18" fmla="*/ 47 w 396"/>
                <a:gd name="T19" fmla="*/ 196 h 458"/>
                <a:gd name="T20" fmla="*/ 133 w 396"/>
                <a:gd name="T21" fmla="*/ 221 h 458"/>
                <a:gd name="T22" fmla="*/ 19 w 396"/>
                <a:gd name="T23" fmla="*/ 307 h 458"/>
                <a:gd name="T24" fmla="*/ 118 w 396"/>
                <a:gd name="T25" fmla="*/ 324 h 458"/>
                <a:gd name="T26" fmla="*/ 0 w 396"/>
                <a:gd name="T27" fmla="*/ 423 h 458"/>
                <a:gd name="T28" fmla="*/ 199 w 396"/>
                <a:gd name="T29" fmla="*/ 458 h 458"/>
                <a:gd name="T30" fmla="*/ 396 w 396"/>
                <a:gd name="T31" fmla="*/ 423 h 458"/>
                <a:gd name="T32" fmla="*/ 278 w 396"/>
                <a:gd name="T33" fmla="*/ 324 h 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96" h="458">
                  <a:moveTo>
                    <a:pt x="278" y="324"/>
                  </a:moveTo>
                  <a:cubicBezTo>
                    <a:pt x="308" y="325"/>
                    <a:pt x="354" y="322"/>
                    <a:pt x="377" y="307"/>
                  </a:cubicBezTo>
                  <a:cubicBezTo>
                    <a:pt x="333" y="290"/>
                    <a:pt x="286" y="251"/>
                    <a:pt x="263" y="221"/>
                  </a:cubicBezTo>
                  <a:cubicBezTo>
                    <a:pt x="300" y="216"/>
                    <a:pt x="319" y="216"/>
                    <a:pt x="349" y="196"/>
                  </a:cubicBezTo>
                  <a:cubicBezTo>
                    <a:pt x="308" y="188"/>
                    <a:pt x="265" y="150"/>
                    <a:pt x="249" y="128"/>
                  </a:cubicBezTo>
                  <a:cubicBezTo>
                    <a:pt x="270" y="122"/>
                    <a:pt x="271" y="121"/>
                    <a:pt x="290" y="111"/>
                  </a:cubicBezTo>
                  <a:cubicBezTo>
                    <a:pt x="241" y="83"/>
                    <a:pt x="208" y="36"/>
                    <a:pt x="199" y="0"/>
                  </a:cubicBezTo>
                  <a:cubicBezTo>
                    <a:pt x="180" y="57"/>
                    <a:pt x="150" y="90"/>
                    <a:pt x="95" y="109"/>
                  </a:cubicBezTo>
                  <a:cubicBezTo>
                    <a:pt x="112" y="121"/>
                    <a:pt x="127" y="126"/>
                    <a:pt x="146" y="129"/>
                  </a:cubicBezTo>
                  <a:cubicBezTo>
                    <a:pt x="130" y="151"/>
                    <a:pt x="88" y="188"/>
                    <a:pt x="47" y="196"/>
                  </a:cubicBezTo>
                  <a:cubicBezTo>
                    <a:pt x="77" y="216"/>
                    <a:pt x="96" y="216"/>
                    <a:pt x="133" y="221"/>
                  </a:cubicBezTo>
                  <a:cubicBezTo>
                    <a:pt x="110" y="251"/>
                    <a:pt x="63" y="290"/>
                    <a:pt x="19" y="307"/>
                  </a:cubicBezTo>
                  <a:cubicBezTo>
                    <a:pt x="42" y="322"/>
                    <a:pt x="87" y="325"/>
                    <a:pt x="118" y="324"/>
                  </a:cubicBezTo>
                  <a:cubicBezTo>
                    <a:pt x="102" y="355"/>
                    <a:pt x="33" y="409"/>
                    <a:pt x="0" y="423"/>
                  </a:cubicBezTo>
                  <a:cubicBezTo>
                    <a:pt x="71" y="454"/>
                    <a:pt x="142" y="458"/>
                    <a:pt x="199" y="458"/>
                  </a:cubicBezTo>
                  <a:cubicBezTo>
                    <a:pt x="255" y="458"/>
                    <a:pt x="325" y="454"/>
                    <a:pt x="396" y="423"/>
                  </a:cubicBezTo>
                  <a:cubicBezTo>
                    <a:pt x="363" y="409"/>
                    <a:pt x="294" y="355"/>
                    <a:pt x="278" y="324"/>
                  </a:cubicBezTo>
                  <a:close/>
                </a:path>
              </a:pathLst>
            </a:custGeom>
            <a:solidFill>
              <a:srgbClr val="8DBD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810501" y="6232525"/>
              <a:ext cx="76200" cy="354013"/>
            </a:xfrm>
            <a:custGeom>
              <a:avLst/>
              <a:gdLst>
                <a:gd name="T0" fmla="*/ 42 w 42"/>
                <a:gd name="T1" fmla="*/ 187 h 195"/>
                <a:gd name="T2" fmla="*/ 21 w 42"/>
                <a:gd name="T3" fmla="*/ 195 h 195"/>
                <a:gd name="T4" fmla="*/ 21 w 42"/>
                <a:gd name="T5" fmla="*/ 195 h 195"/>
                <a:gd name="T6" fmla="*/ 0 w 42"/>
                <a:gd name="T7" fmla="*/ 187 h 195"/>
                <a:gd name="T8" fmla="*/ 0 w 42"/>
                <a:gd name="T9" fmla="*/ 9 h 195"/>
                <a:gd name="T10" fmla="*/ 21 w 42"/>
                <a:gd name="T11" fmla="*/ 0 h 195"/>
                <a:gd name="T12" fmla="*/ 21 w 42"/>
                <a:gd name="T13" fmla="*/ 0 h 195"/>
                <a:gd name="T14" fmla="*/ 42 w 42"/>
                <a:gd name="T15" fmla="*/ 9 h 195"/>
                <a:gd name="T16" fmla="*/ 42 w 42"/>
                <a:gd name="T17" fmla="*/ 187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" h="195">
                  <a:moveTo>
                    <a:pt x="42" y="187"/>
                  </a:moveTo>
                  <a:cubicBezTo>
                    <a:pt x="42" y="191"/>
                    <a:pt x="33" y="195"/>
                    <a:pt x="21" y="195"/>
                  </a:cubicBezTo>
                  <a:cubicBezTo>
                    <a:pt x="21" y="195"/>
                    <a:pt x="21" y="195"/>
                    <a:pt x="21" y="195"/>
                  </a:cubicBezTo>
                  <a:cubicBezTo>
                    <a:pt x="10" y="195"/>
                    <a:pt x="0" y="191"/>
                    <a:pt x="0" y="187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10" y="0"/>
                    <a:pt x="21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33" y="0"/>
                    <a:pt x="42" y="4"/>
                    <a:pt x="42" y="9"/>
                  </a:cubicBezTo>
                  <a:lnTo>
                    <a:pt x="42" y="187"/>
                  </a:lnTo>
                  <a:close/>
                </a:path>
              </a:pathLst>
            </a:custGeom>
            <a:solidFill>
              <a:srgbClr val="4F85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508876" y="5624513"/>
              <a:ext cx="677863" cy="787400"/>
            </a:xfrm>
            <a:custGeom>
              <a:avLst/>
              <a:gdLst>
                <a:gd name="T0" fmla="*/ 265 w 376"/>
                <a:gd name="T1" fmla="*/ 308 h 435"/>
                <a:gd name="T2" fmla="*/ 358 w 376"/>
                <a:gd name="T3" fmla="*/ 292 h 435"/>
                <a:gd name="T4" fmla="*/ 250 w 376"/>
                <a:gd name="T5" fmla="*/ 210 h 435"/>
                <a:gd name="T6" fmla="*/ 332 w 376"/>
                <a:gd name="T7" fmla="*/ 186 h 435"/>
                <a:gd name="T8" fmla="*/ 237 w 376"/>
                <a:gd name="T9" fmla="*/ 122 h 435"/>
                <a:gd name="T10" fmla="*/ 276 w 376"/>
                <a:gd name="T11" fmla="*/ 105 h 435"/>
                <a:gd name="T12" fmla="*/ 190 w 376"/>
                <a:gd name="T13" fmla="*/ 0 h 435"/>
                <a:gd name="T14" fmla="*/ 91 w 376"/>
                <a:gd name="T15" fmla="*/ 104 h 435"/>
                <a:gd name="T16" fmla="*/ 139 w 376"/>
                <a:gd name="T17" fmla="*/ 123 h 435"/>
                <a:gd name="T18" fmla="*/ 45 w 376"/>
                <a:gd name="T19" fmla="*/ 186 h 435"/>
                <a:gd name="T20" fmla="*/ 127 w 376"/>
                <a:gd name="T21" fmla="*/ 210 h 435"/>
                <a:gd name="T22" fmla="*/ 18 w 376"/>
                <a:gd name="T23" fmla="*/ 292 h 435"/>
                <a:gd name="T24" fmla="*/ 112 w 376"/>
                <a:gd name="T25" fmla="*/ 308 h 435"/>
                <a:gd name="T26" fmla="*/ 0 w 376"/>
                <a:gd name="T27" fmla="*/ 402 h 435"/>
                <a:gd name="T28" fmla="*/ 189 w 376"/>
                <a:gd name="T29" fmla="*/ 435 h 435"/>
                <a:gd name="T30" fmla="*/ 376 w 376"/>
                <a:gd name="T31" fmla="*/ 402 h 435"/>
                <a:gd name="T32" fmla="*/ 265 w 376"/>
                <a:gd name="T33" fmla="*/ 308 h 4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76" h="435">
                  <a:moveTo>
                    <a:pt x="265" y="308"/>
                  </a:moveTo>
                  <a:cubicBezTo>
                    <a:pt x="293" y="309"/>
                    <a:pt x="337" y="306"/>
                    <a:pt x="358" y="292"/>
                  </a:cubicBezTo>
                  <a:cubicBezTo>
                    <a:pt x="317" y="275"/>
                    <a:pt x="272" y="238"/>
                    <a:pt x="250" y="210"/>
                  </a:cubicBezTo>
                  <a:cubicBezTo>
                    <a:pt x="285" y="205"/>
                    <a:pt x="303" y="205"/>
                    <a:pt x="332" y="186"/>
                  </a:cubicBezTo>
                  <a:cubicBezTo>
                    <a:pt x="293" y="179"/>
                    <a:pt x="252" y="142"/>
                    <a:pt x="237" y="122"/>
                  </a:cubicBezTo>
                  <a:cubicBezTo>
                    <a:pt x="257" y="116"/>
                    <a:pt x="258" y="115"/>
                    <a:pt x="276" y="105"/>
                  </a:cubicBezTo>
                  <a:cubicBezTo>
                    <a:pt x="230" y="79"/>
                    <a:pt x="198" y="34"/>
                    <a:pt x="190" y="0"/>
                  </a:cubicBezTo>
                  <a:cubicBezTo>
                    <a:pt x="171" y="54"/>
                    <a:pt x="142" y="85"/>
                    <a:pt x="91" y="104"/>
                  </a:cubicBezTo>
                  <a:cubicBezTo>
                    <a:pt x="107" y="115"/>
                    <a:pt x="121" y="119"/>
                    <a:pt x="139" y="123"/>
                  </a:cubicBezTo>
                  <a:cubicBezTo>
                    <a:pt x="124" y="144"/>
                    <a:pt x="84" y="179"/>
                    <a:pt x="45" y="186"/>
                  </a:cubicBezTo>
                  <a:cubicBezTo>
                    <a:pt x="73" y="205"/>
                    <a:pt x="91" y="205"/>
                    <a:pt x="127" y="210"/>
                  </a:cubicBezTo>
                  <a:cubicBezTo>
                    <a:pt x="105" y="238"/>
                    <a:pt x="60" y="275"/>
                    <a:pt x="18" y="292"/>
                  </a:cubicBezTo>
                  <a:cubicBezTo>
                    <a:pt x="40" y="306"/>
                    <a:pt x="83" y="309"/>
                    <a:pt x="112" y="308"/>
                  </a:cubicBezTo>
                  <a:cubicBezTo>
                    <a:pt x="97" y="338"/>
                    <a:pt x="32" y="388"/>
                    <a:pt x="0" y="402"/>
                  </a:cubicBezTo>
                  <a:cubicBezTo>
                    <a:pt x="67" y="431"/>
                    <a:pt x="135" y="435"/>
                    <a:pt x="189" y="435"/>
                  </a:cubicBezTo>
                  <a:cubicBezTo>
                    <a:pt x="243" y="435"/>
                    <a:pt x="309" y="431"/>
                    <a:pt x="376" y="402"/>
                  </a:cubicBezTo>
                  <a:cubicBezTo>
                    <a:pt x="345" y="388"/>
                    <a:pt x="279" y="338"/>
                    <a:pt x="265" y="308"/>
                  </a:cubicBezTo>
                  <a:close/>
                </a:path>
              </a:pathLst>
            </a:custGeom>
            <a:solidFill>
              <a:srgbClr val="4F85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412038" y="6188075"/>
              <a:ext cx="84138" cy="392113"/>
            </a:xfrm>
            <a:custGeom>
              <a:avLst/>
              <a:gdLst>
                <a:gd name="T0" fmla="*/ 47 w 47"/>
                <a:gd name="T1" fmla="*/ 208 h 217"/>
                <a:gd name="T2" fmla="*/ 23 w 47"/>
                <a:gd name="T3" fmla="*/ 217 h 217"/>
                <a:gd name="T4" fmla="*/ 23 w 47"/>
                <a:gd name="T5" fmla="*/ 217 h 217"/>
                <a:gd name="T6" fmla="*/ 0 w 47"/>
                <a:gd name="T7" fmla="*/ 208 h 217"/>
                <a:gd name="T8" fmla="*/ 0 w 47"/>
                <a:gd name="T9" fmla="*/ 9 h 217"/>
                <a:gd name="T10" fmla="*/ 23 w 47"/>
                <a:gd name="T11" fmla="*/ 0 h 217"/>
                <a:gd name="T12" fmla="*/ 23 w 47"/>
                <a:gd name="T13" fmla="*/ 0 h 217"/>
                <a:gd name="T14" fmla="*/ 47 w 47"/>
                <a:gd name="T15" fmla="*/ 9 h 217"/>
                <a:gd name="T16" fmla="*/ 47 w 47"/>
                <a:gd name="T17" fmla="*/ 208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217">
                  <a:moveTo>
                    <a:pt x="47" y="208"/>
                  </a:moveTo>
                  <a:cubicBezTo>
                    <a:pt x="47" y="213"/>
                    <a:pt x="36" y="217"/>
                    <a:pt x="23" y="217"/>
                  </a:cubicBezTo>
                  <a:cubicBezTo>
                    <a:pt x="23" y="217"/>
                    <a:pt x="23" y="217"/>
                    <a:pt x="23" y="217"/>
                  </a:cubicBezTo>
                  <a:cubicBezTo>
                    <a:pt x="10" y="217"/>
                    <a:pt x="0" y="213"/>
                    <a:pt x="0" y="208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10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36" y="0"/>
                    <a:pt x="47" y="4"/>
                    <a:pt x="47" y="9"/>
                  </a:cubicBezTo>
                  <a:lnTo>
                    <a:pt x="47" y="208"/>
                  </a:lnTo>
                  <a:close/>
                </a:path>
              </a:pathLst>
            </a:custGeom>
            <a:solidFill>
              <a:srgbClr val="6999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064376" y="5481638"/>
              <a:ext cx="777875" cy="904875"/>
            </a:xfrm>
            <a:custGeom>
              <a:avLst/>
              <a:gdLst>
                <a:gd name="T0" fmla="*/ 304 w 432"/>
                <a:gd name="T1" fmla="*/ 354 h 500"/>
                <a:gd name="T2" fmla="*/ 412 w 432"/>
                <a:gd name="T3" fmla="*/ 335 h 500"/>
                <a:gd name="T4" fmla="*/ 287 w 432"/>
                <a:gd name="T5" fmla="*/ 241 h 500"/>
                <a:gd name="T6" fmla="*/ 381 w 432"/>
                <a:gd name="T7" fmla="*/ 213 h 500"/>
                <a:gd name="T8" fmla="*/ 272 w 432"/>
                <a:gd name="T9" fmla="*/ 139 h 500"/>
                <a:gd name="T10" fmla="*/ 317 w 432"/>
                <a:gd name="T11" fmla="*/ 120 h 500"/>
                <a:gd name="T12" fmla="*/ 218 w 432"/>
                <a:gd name="T13" fmla="*/ 0 h 500"/>
                <a:gd name="T14" fmla="*/ 104 w 432"/>
                <a:gd name="T15" fmla="*/ 119 h 500"/>
                <a:gd name="T16" fmla="*/ 159 w 432"/>
                <a:gd name="T17" fmla="*/ 141 h 500"/>
                <a:gd name="T18" fmla="*/ 51 w 432"/>
                <a:gd name="T19" fmla="*/ 213 h 500"/>
                <a:gd name="T20" fmla="*/ 145 w 432"/>
                <a:gd name="T21" fmla="*/ 241 h 500"/>
                <a:gd name="T22" fmla="*/ 21 w 432"/>
                <a:gd name="T23" fmla="*/ 335 h 500"/>
                <a:gd name="T24" fmla="*/ 128 w 432"/>
                <a:gd name="T25" fmla="*/ 354 h 500"/>
                <a:gd name="T26" fmla="*/ 0 w 432"/>
                <a:gd name="T27" fmla="*/ 461 h 500"/>
                <a:gd name="T28" fmla="*/ 217 w 432"/>
                <a:gd name="T29" fmla="*/ 500 h 500"/>
                <a:gd name="T30" fmla="*/ 432 w 432"/>
                <a:gd name="T31" fmla="*/ 461 h 500"/>
                <a:gd name="T32" fmla="*/ 304 w 432"/>
                <a:gd name="T33" fmla="*/ 354 h 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32" h="500">
                  <a:moveTo>
                    <a:pt x="304" y="354"/>
                  </a:moveTo>
                  <a:cubicBezTo>
                    <a:pt x="337" y="355"/>
                    <a:pt x="387" y="351"/>
                    <a:pt x="412" y="335"/>
                  </a:cubicBezTo>
                  <a:cubicBezTo>
                    <a:pt x="364" y="316"/>
                    <a:pt x="312" y="273"/>
                    <a:pt x="287" y="241"/>
                  </a:cubicBezTo>
                  <a:cubicBezTo>
                    <a:pt x="328" y="236"/>
                    <a:pt x="348" y="236"/>
                    <a:pt x="381" y="213"/>
                  </a:cubicBezTo>
                  <a:cubicBezTo>
                    <a:pt x="337" y="205"/>
                    <a:pt x="289" y="163"/>
                    <a:pt x="272" y="139"/>
                  </a:cubicBezTo>
                  <a:cubicBezTo>
                    <a:pt x="295" y="133"/>
                    <a:pt x="296" y="131"/>
                    <a:pt x="317" y="120"/>
                  </a:cubicBezTo>
                  <a:cubicBezTo>
                    <a:pt x="264" y="91"/>
                    <a:pt x="228" y="39"/>
                    <a:pt x="218" y="0"/>
                  </a:cubicBezTo>
                  <a:cubicBezTo>
                    <a:pt x="196" y="62"/>
                    <a:pt x="163" y="97"/>
                    <a:pt x="104" y="119"/>
                  </a:cubicBezTo>
                  <a:cubicBezTo>
                    <a:pt x="123" y="131"/>
                    <a:pt x="139" y="137"/>
                    <a:pt x="159" y="141"/>
                  </a:cubicBezTo>
                  <a:cubicBezTo>
                    <a:pt x="142" y="165"/>
                    <a:pt x="96" y="205"/>
                    <a:pt x="51" y="213"/>
                  </a:cubicBezTo>
                  <a:cubicBezTo>
                    <a:pt x="84" y="236"/>
                    <a:pt x="104" y="236"/>
                    <a:pt x="145" y="241"/>
                  </a:cubicBezTo>
                  <a:cubicBezTo>
                    <a:pt x="120" y="273"/>
                    <a:pt x="68" y="316"/>
                    <a:pt x="21" y="335"/>
                  </a:cubicBezTo>
                  <a:cubicBezTo>
                    <a:pt x="46" y="351"/>
                    <a:pt x="95" y="355"/>
                    <a:pt x="128" y="354"/>
                  </a:cubicBezTo>
                  <a:cubicBezTo>
                    <a:pt x="111" y="388"/>
                    <a:pt x="36" y="446"/>
                    <a:pt x="0" y="461"/>
                  </a:cubicBezTo>
                  <a:cubicBezTo>
                    <a:pt x="77" y="496"/>
                    <a:pt x="155" y="500"/>
                    <a:pt x="217" y="500"/>
                  </a:cubicBezTo>
                  <a:cubicBezTo>
                    <a:pt x="279" y="500"/>
                    <a:pt x="355" y="496"/>
                    <a:pt x="432" y="461"/>
                  </a:cubicBezTo>
                  <a:cubicBezTo>
                    <a:pt x="396" y="446"/>
                    <a:pt x="321" y="388"/>
                    <a:pt x="304" y="354"/>
                  </a:cubicBezTo>
                  <a:close/>
                </a:path>
              </a:pathLst>
            </a:custGeom>
            <a:solidFill>
              <a:srgbClr val="6999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470776" y="6321425"/>
              <a:ext cx="61913" cy="284163"/>
            </a:xfrm>
            <a:custGeom>
              <a:avLst/>
              <a:gdLst>
                <a:gd name="T0" fmla="*/ 34 w 34"/>
                <a:gd name="T1" fmla="*/ 150 h 157"/>
                <a:gd name="T2" fmla="*/ 17 w 34"/>
                <a:gd name="T3" fmla="*/ 157 h 157"/>
                <a:gd name="T4" fmla="*/ 17 w 34"/>
                <a:gd name="T5" fmla="*/ 157 h 157"/>
                <a:gd name="T6" fmla="*/ 0 w 34"/>
                <a:gd name="T7" fmla="*/ 150 h 157"/>
                <a:gd name="T8" fmla="*/ 0 w 34"/>
                <a:gd name="T9" fmla="*/ 7 h 157"/>
                <a:gd name="T10" fmla="*/ 17 w 34"/>
                <a:gd name="T11" fmla="*/ 0 h 157"/>
                <a:gd name="T12" fmla="*/ 17 w 34"/>
                <a:gd name="T13" fmla="*/ 0 h 157"/>
                <a:gd name="T14" fmla="*/ 34 w 34"/>
                <a:gd name="T15" fmla="*/ 7 h 157"/>
                <a:gd name="T16" fmla="*/ 34 w 34"/>
                <a:gd name="T17" fmla="*/ 15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157">
                  <a:moveTo>
                    <a:pt x="34" y="150"/>
                  </a:moveTo>
                  <a:cubicBezTo>
                    <a:pt x="34" y="154"/>
                    <a:pt x="27" y="157"/>
                    <a:pt x="17" y="157"/>
                  </a:cubicBezTo>
                  <a:cubicBezTo>
                    <a:pt x="17" y="157"/>
                    <a:pt x="17" y="157"/>
                    <a:pt x="17" y="157"/>
                  </a:cubicBezTo>
                  <a:cubicBezTo>
                    <a:pt x="8" y="157"/>
                    <a:pt x="0" y="154"/>
                    <a:pt x="0" y="15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8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27" y="0"/>
                    <a:pt x="34" y="3"/>
                    <a:pt x="34" y="7"/>
                  </a:cubicBezTo>
                  <a:lnTo>
                    <a:pt x="34" y="150"/>
                  </a:lnTo>
                  <a:close/>
                </a:path>
              </a:pathLst>
            </a:custGeom>
            <a:solidFill>
              <a:srgbClr val="8DBD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221538" y="5808663"/>
              <a:ext cx="563563" cy="655638"/>
            </a:xfrm>
            <a:custGeom>
              <a:avLst/>
              <a:gdLst>
                <a:gd name="T0" fmla="*/ 220 w 313"/>
                <a:gd name="T1" fmla="*/ 257 h 362"/>
                <a:gd name="T2" fmla="*/ 298 w 313"/>
                <a:gd name="T3" fmla="*/ 243 h 362"/>
                <a:gd name="T4" fmla="*/ 207 w 313"/>
                <a:gd name="T5" fmla="*/ 175 h 362"/>
                <a:gd name="T6" fmla="*/ 275 w 313"/>
                <a:gd name="T7" fmla="*/ 155 h 362"/>
                <a:gd name="T8" fmla="*/ 197 w 313"/>
                <a:gd name="T9" fmla="*/ 101 h 362"/>
                <a:gd name="T10" fmla="*/ 229 w 313"/>
                <a:gd name="T11" fmla="*/ 88 h 362"/>
                <a:gd name="T12" fmla="*/ 157 w 313"/>
                <a:gd name="T13" fmla="*/ 0 h 362"/>
                <a:gd name="T14" fmla="*/ 75 w 313"/>
                <a:gd name="T15" fmla="*/ 87 h 362"/>
                <a:gd name="T16" fmla="*/ 115 w 313"/>
                <a:gd name="T17" fmla="*/ 102 h 362"/>
                <a:gd name="T18" fmla="*/ 37 w 313"/>
                <a:gd name="T19" fmla="*/ 155 h 362"/>
                <a:gd name="T20" fmla="*/ 105 w 313"/>
                <a:gd name="T21" fmla="*/ 175 h 362"/>
                <a:gd name="T22" fmla="*/ 15 w 313"/>
                <a:gd name="T23" fmla="*/ 243 h 362"/>
                <a:gd name="T24" fmla="*/ 93 w 313"/>
                <a:gd name="T25" fmla="*/ 257 h 362"/>
                <a:gd name="T26" fmla="*/ 0 w 313"/>
                <a:gd name="T27" fmla="*/ 335 h 362"/>
                <a:gd name="T28" fmla="*/ 157 w 313"/>
                <a:gd name="T29" fmla="*/ 362 h 362"/>
                <a:gd name="T30" fmla="*/ 313 w 313"/>
                <a:gd name="T31" fmla="*/ 335 h 362"/>
                <a:gd name="T32" fmla="*/ 220 w 313"/>
                <a:gd name="T33" fmla="*/ 257 h 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13" h="362">
                  <a:moveTo>
                    <a:pt x="220" y="257"/>
                  </a:moveTo>
                  <a:cubicBezTo>
                    <a:pt x="244" y="257"/>
                    <a:pt x="280" y="255"/>
                    <a:pt x="298" y="243"/>
                  </a:cubicBezTo>
                  <a:cubicBezTo>
                    <a:pt x="263" y="229"/>
                    <a:pt x="226" y="199"/>
                    <a:pt x="207" y="175"/>
                  </a:cubicBezTo>
                  <a:cubicBezTo>
                    <a:pt x="237" y="171"/>
                    <a:pt x="252" y="171"/>
                    <a:pt x="275" y="155"/>
                  </a:cubicBezTo>
                  <a:cubicBezTo>
                    <a:pt x="243" y="149"/>
                    <a:pt x="209" y="119"/>
                    <a:pt x="197" y="101"/>
                  </a:cubicBezTo>
                  <a:cubicBezTo>
                    <a:pt x="213" y="97"/>
                    <a:pt x="214" y="96"/>
                    <a:pt x="229" y="88"/>
                  </a:cubicBezTo>
                  <a:cubicBezTo>
                    <a:pt x="191" y="66"/>
                    <a:pt x="165" y="29"/>
                    <a:pt x="157" y="0"/>
                  </a:cubicBezTo>
                  <a:cubicBezTo>
                    <a:pt x="142" y="45"/>
                    <a:pt x="118" y="71"/>
                    <a:pt x="75" y="87"/>
                  </a:cubicBezTo>
                  <a:cubicBezTo>
                    <a:pt x="89" y="96"/>
                    <a:pt x="100" y="99"/>
                    <a:pt x="115" y="102"/>
                  </a:cubicBezTo>
                  <a:cubicBezTo>
                    <a:pt x="103" y="120"/>
                    <a:pt x="69" y="149"/>
                    <a:pt x="37" y="155"/>
                  </a:cubicBezTo>
                  <a:cubicBezTo>
                    <a:pt x="60" y="171"/>
                    <a:pt x="75" y="171"/>
                    <a:pt x="105" y="175"/>
                  </a:cubicBezTo>
                  <a:cubicBezTo>
                    <a:pt x="87" y="199"/>
                    <a:pt x="49" y="229"/>
                    <a:pt x="15" y="243"/>
                  </a:cubicBezTo>
                  <a:cubicBezTo>
                    <a:pt x="33" y="255"/>
                    <a:pt x="69" y="257"/>
                    <a:pt x="93" y="257"/>
                  </a:cubicBezTo>
                  <a:cubicBezTo>
                    <a:pt x="80" y="281"/>
                    <a:pt x="26" y="324"/>
                    <a:pt x="0" y="335"/>
                  </a:cubicBezTo>
                  <a:cubicBezTo>
                    <a:pt x="55" y="359"/>
                    <a:pt x="112" y="362"/>
                    <a:pt x="157" y="362"/>
                  </a:cubicBezTo>
                  <a:cubicBezTo>
                    <a:pt x="202" y="362"/>
                    <a:pt x="257" y="359"/>
                    <a:pt x="313" y="335"/>
                  </a:cubicBezTo>
                  <a:cubicBezTo>
                    <a:pt x="286" y="324"/>
                    <a:pt x="232" y="281"/>
                    <a:pt x="220" y="257"/>
                  </a:cubicBezTo>
                  <a:close/>
                </a:path>
              </a:pathLst>
            </a:custGeom>
            <a:solidFill>
              <a:srgbClr val="8DBD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169276" y="6224588"/>
              <a:ext cx="80963" cy="371475"/>
            </a:xfrm>
            <a:custGeom>
              <a:avLst/>
              <a:gdLst>
                <a:gd name="T0" fmla="*/ 45 w 45"/>
                <a:gd name="T1" fmla="*/ 197 h 206"/>
                <a:gd name="T2" fmla="*/ 23 w 45"/>
                <a:gd name="T3" fmla="*/ 206 h 206"/>
                <a:gd name="T4" fmla="*/ 23 w 45"/>
                <a:gd name="T5" fmla="*/ 206 h 206"/>
                <a:gd name="T6" fmla="*/ 0 w 45"/>
                <a:gd name="T7" fmla="*/ 197 h 206"/>
                <a:gd name="T8" fmla="*/ 0 w 45"/>
                <a:gd name="T9" fmla="*/ 9 h 206"/>
                <a:gd name="T10" fmla="*/ 23 w 45"/>
                <a:gd name="T11" fmla="*/ 0 h 206"/>
                <a:gd name="T12" fmla="*/ 23 w 45"/>
                <a:gd name="T13" fmla="*/ 0 h 206"/>
                <a:gd name="T14" fmla="*/ 45 w 45"/>
                <a:gd name="T15" fmla="*/ 9 h 206"/>
                <a:gd name="T16" fmla="*/ 45 w 45"/>
                <a:gd name="T17" fmla="*/ 197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" h="206">
                  <a:moveTo>
                    <a:pt x="45" y="197"/>
                  </a:moveTo>
                  <a:cubicBezTo>
                    <a:pt x="45" y="202"/>
                    <a:pt x="35" y="206"/>
                    <a:pt x="23" y="206"/>
                  </a:cubicBezTo>
                  <a:cubicBezTo>
                    <a:pt x="23" y="206"/>
                    <a:pt x="23" y="206"/>
                    <a:pt x="23" y="206"/>
                  </a:cubicBezTo>
                  <a:cubicBezTo>
                    <a:pt x="10" y="206"/>
                    <a:pt x="0" y="202"/>
                    <a:pt x="0" y="197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10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35" y="0"/>
                    <a:pt x="45" y="4"/>
                    <a:pt x="45" y="9"/>
                  </a:cubicBezTo>
                  <a:lnTo>
                    <a:pt x="45" y="197"/>
                  </a:lnTo>
                  <a:close/>
                </a:path>
              </a:pathLst>
            </a:custGeom>
            <a:solidFill>
              <a:srgbClr val="8DBD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839076" y="5553075"/>
              <a:ext cx="741363" cy="858838"/>
            </a:xfrm>
            <a:custGeom>
              <a:avLst/>
              <a:gdLst>
                <a:gd name="T0" fmla="*/ 289 w 411"/>
                <a:gd name="T1" fmla="*/ 336 h 475"/>
                <a:gd name="T2" fmla="*/ 392 w 411"/>
                <a:gd name="T3" fmla="*/ 319 h 475"/>
                <a:gd name="T4" fmla="*/ 273 w 411"/>
                <a:gd name="T5" fmla="*/ 229 h 475"/>
                <a:gd name="T6" fmla="*/ 362 w 411"/>
                <a:gd name="T7" fmla="*/ 203 h 475"/>
                <a:gd name="T8" fmla="*/ 259 w 411"/>
                <a:gd name="T9" fmla="*/ 133 h 475"/>
                <a:gd name="T10" fmla="*/ 301 w 411"/>
                <a:gd name="T11" fmla="*/ 115 h 475"/>
                <a:gd name="T12" fmla="*/ 207 w 411"/>
                <a:gd name="T13" fmla="*/ 0 h 475"/>
                <a:gd name="T14" fmla="*/ 99 w 411"/>
                <a:gd name="T15" fmla="*/ 113 h 475"/>
                <a:gd name="T16" fmla="*/ 152 w 411"/>
                <a:gd name="T17" fmla="*/ 134 h 475"/>
                <a:gd name="T18" fmla="*/ 49 w 411"/>
                <a:gd name="T19" fmla="*/ 203 h 475"/>
                <a:gd name="T20" fmla="*/ 138 w 411"/>
                <a:gd name="T21" fmla="*/ 229 h 475"/>
                <a:gd name="T22" fmla="*/ 20 w 411"/>
                <a:gd name="T23" fmla="*/ 319 h 475"/>
                <a:gd name="T24" fmla="*/ 122 w 411"/>
                <a:gd name="T25" fmla="*/ 336 h 475"/>
                <a:gd name="T26" fmla="*/ 0 w 411"/>
                <a:gd name="T27" fmla="*/ 439 h 475"/>
                <a:gd name="T28" fmla="*/ 206 w 411"/>
                <a:gd name="T29" fmla="*/ 475 h 475"/>
                <a:gd name="T30" fmla="*/ 411 w 411"/>
                <a:gd name="T31" fmla="*/ 439 h 475"/>
                <a:gd name="T32" fmla="*/ 289 w 411"/>
                <a:gd name="T33" fmla="*/ 336 h 4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11" h="475">
                  <a:moveTo>
                    <a:pt x="289" y="336"/>
                  </a:moveTo>
                  <a:cubicBezTo>
                    <a:pt x="320" y="337"/>
                    <a:pt x="368" y="334"/>
                    <a:pt x="392" y="319"/>
                  </a:cubicBezTo>
                  <a:cubicBezTo>
                    <a:pt x="346" y="301"/>
                    <a:pt x="297" y="260"/>
                    <a:pt x="273" y="229"/>
                  </a:cubicBezTo>
                  <a:cubicBezTo>
                    <a:pt x="312" y="224"/>
                    <a:pt x="331" y="224"/>
                    <a:pt x="362" y="203"/>
                  </a:cubicBezTo>
                  <a:cubicBezTo>
                    <a:pt x="320" y="195"/>
                    <a:pt x="275" y="155"/>
                    <a:pt x="259" y="133"/>
                  </a:cubicBezTo>
                  <a:cubicBezTo>
                    <a:pt x="281" y="126"/>
                    <a:pt x="282" y="125"/>
                    <a:pt x="301" y="115"/>
                  </a:cubicBezTo>
                  <a:cubicBezTo>
                    <a:pt x="251" y="86"/>
                    <a:pt x="217" y="37"/>
                    <a:pt x="207" y="0"/>
                  </a:cubicBezTo>
                  <a:cubicBezTo>
                    <a:pt x="187" y="59"/>
                    <a:pt x="156" y="93"/>
                    <a:pt x="99" y="113"/>
                  </a:cubicBezTo>
                  <a:cubicBezTo>
                    <a:pt x="117" y="125"/>
                    <a:pt x="132" y="130"/>
                    <a:pt x="152" y="134"/>
                  </a:cubicBezTo>
                  <a:cubicBezTo>
                    <a:pt x="135" y="157"/>
                    <a:pt x="91" y="195"/>
                    <a:pt x="49" y="203"/>
                  </a:cubicBezTo>
                  <a:cubicBezTo>
                    <a:pt x="80" y="224"/>
                    <a:pt x="99" y="224"/>
                    <a:pt x="138" y="229"/>
                  </a:cubicBezTo>
                  <a:cubicBezTo>
                    <a:pt x="114" y="260"/>
                    <a:pt x="65" y="301"/>
                    <a:pt x="20" y="319"/>
                  </a:cubicBezTo>
                  <a:cubicBezTo>
                    <a:pt x="44" y="334"/>
                    <a:pt x="91" y="337"/>
                    <a:pt x="122" y="336"/>
                  </a:cubicBezTo>
                  <a:cubicBezTo>
                    <a:pt x="106" y="369"/>
                    <a:pt x="35" y="424"/>
                    <a:pt x="0" y="439"/>
                  </a:cubicBezTo>
                  <a:cubicBezTo>
                    <a:pt x="73" y="471"/>
                    <a:pt x="148" y="475"/>
                    <a:pt x="206" y="475"/>
                  </a:cubicBezTo>
                  <a:cubicBezTo>
                    <a:pt x="265" y="475"/>
                    <a:pt x="338" y="471"/>
                    <a:pt x="411" y="439"/>
                  </a:cubicBezTo>
                  <a:cubicBezTo>
                    <a:pt x="377" y="424"/>
                    <a:pt x="305" y="369"/>
                    <a:pt x="289" y="336"/>
                  </a:cubicBezTo>
                  <a:close/>
                </a:path>
              </a:pathLst>
            </a:custGeom>
            <a:solidFill>
              <a:srgbClr val="8DBD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21" name="Group 120出自【趣你的PPT】(微信:qunideppt)：最优质的PPT资源库"/>
          <p:cNvGrpSpPr/>
          <p:nvPr/>
        </p:nvGrpSpPr>
        <p:grpSpPr>
          <a:xfrm>
            <a:off x="4576324" y="2397430"/>
            <a:ext cx="6544864" cy="1548167"/>
            <a:chOff x="4619530" y="2424035"/>
            <a:chExt cx="6544864" cy="1548167"/>
          </a:xfrm>
        </p:grpSpPr>
        <p:grpSp>
          <p:nvGrpSpPr>
            <p:cNvPr id="56" name="组合 55"/>
            <p:cNvGrpSpPr/>
            <p:nvPr/>
          </p:nvGrpSpPr>
          <p:grpSpPr>
            <a:xfrm>
              <a:off x="4619530" y="2424035"/>
              <a:ext cx="6544864" cy="1548167"/>
              <a:chOff x="681080" y="2753256"/>
              <a:chExt cx="6962996" cy="1647075"/>
            </a:xfrm>
          </p:grpSpPr>
          <p:sp>
            <p:nvSpPr>
              <p:cNvPr id="59" name="出自【趣你的PPT】(微信:qunideppt)：最优质的PPT资源库"/>
              <p:cNvSpPr/>
              <p:nvPr/>
            </p:nvSpPr>
            <p:spPr>
              <a:xfrm>
                <a:off x="681080" y="2753256"/>
                <a:ext cx="6657271" cy="1247861"/>
              </a:xfrm>
              <a:custGeom>
                <a:avLst/>
                <a:gdLst>
                  <a:gd name="connsiteX0" fmla="*/ 0 w 6657271"/>
                  <a:gd name="connsiteY0" fmla="*/ 0 h 1247861"/>
                  <a:gd name="connsiteX1" fmla="*/ 6657271 w 6657271"/>
                  <a:gd name="connsiteY1" fmla="*/ 0 h 1247861"/>
                  <a:gd name="connsiteX2" fmla="*/ 6657271 w 6657271"/>
                  <a:gd name="connsiteY2" fmla="*/ 1247861 h 1247861"/>
                  <a:gd name="connsiteX3" fmla="*/ 0 w 6657271"/>
                  <a:gd name="connsiteY3" fmla="*/ 1247861 h 1247861"/>
                  <a:gd name="connsiteX4" fmla="*/ 0 w 6657271"/>
                  <a:gd name="connsiteY4" fmla="*/ 0 h 1247861"/>
                  <a:gd name="connsiteX0" fmla="*/ 0 w 6657271"/>
                  <a:gd name="connsiteY0" fmla="*/ 0 h 1247861"/>
                  <a:gd name="connsiteX1" fmla="*/ 6657271 w 6657271"/>
                  <a:gd name="connsiteY1" fmla="*/ 0 h 1247861"/>
                  <a:gd name="connsiteX2" fmla="*/ 6657271 w 6657271"/>
                  <a:gd name="connsiteY2" fmla="*/ 1247861 h 1247861"/>
                  <a:gd name="connsiteX3" fmla="*/ 213360 w 6657271"/>
                  <a:gd name="connsiteY3" fmla="*/ 1247861 h 1247861"/>
                  <a:gd name="connsiteX4" fmla="*/ 0 w 6657271"/>
                  <a:gd name="connsiteY4" fmla="*/ 0 h 1247861"/>
                  <a:gd name="connsiteX0" fmla="*/ 0 w 6657271"/>
                  <a:gd name="connsiteY0" fmla="*/ 0 h 1247861"/>
                  <a:gd name="connsiteX1" fmla="*/ 6393111 w 6657271"/>
                  <a:gd name="connsiteY1" fmla="*/ 386080 h 1247861"/>
                  <a:gd name="connsiteX2" fmla="*/ 6657271 w 6657271"/>
                  <a:gd name="connsiteY2" fmla="*/ 1247861 h 1247861"/>
                  <a:gd name="connsiteX3" fmla="*/ 213360 w 6657271"/>
                  <a:gd name="connsiteY3" fmla="*/ 1247861 h 1247861"/>
                  <a:gd name="connsiteX4" fmla="*/ 0 w 6657271"/>
                  <a:gd name="connsiteY4" fmla="*/ 0 h 12478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57271" h="1247861">
                    <a:moveTo>
                      <a:pt x="0" y="0"/>
                    </a:moveTo>
                    <a:lnTo>
                      <a:pt x="6393111" y="386080"/>
                    </a:lnTo>
                    <a:lnTo>
                      <a:pt x="6657271" y="1247861"/>
                    </a:lnTo>
                    <a:lnTo>
                      <a:pt x="213360" y="124786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34D5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0" name="出自【趣你的PPT】(微信:qunideppt)：最优质的PPT资源库"/>
              <p:cNvSpPr/>
              <p:nvPr/>
            </p:nvSpPr>
            <p:spPr>
              <a:xfrm>
                <a:off x="1220485" y="3721430"/>
                <a:ext cx="6423591" cy="678901"/>
              </a:xfrm>
              <a:custGeom>
                <a:avLst/>
                <a:gdLst>
                  <a:gd name="connsiteX0" fmla="*/ 0 w 6657271"/>
                  <a:gd name="connsiteY0" fmla="*/ 0 h 1247861"/>
                  <a:gd name="connsiteX1" fmla="*/ 6657271 w 6657271"/>
                  <a:gd name="connsiteY1" fmla="*/ 0 h 1247861"/>
                  <a:gd name="connsiteX2" fmla="*/ 6657271 w 6657271"/>
                  <a:gd name="connsiteY2" fmla="*/ 1247861 h 1247861"/>
                  <a:gd name="connsiteX3" fmla="*/ 0 w 6657271"/>
                  <a:gd name="connsiteY3" fmla="*/ 1247861 h 1247861"/>
                  <a:gd name="connsiteX4" fmla="*/ 0 w 6657271"/>
                  <a:gd name="connsiteY4" fmla="*/ 0 h 1247861"/>
                  <a:gd name="connsiteX0" fmla="*/ 0 w 6657271"/>
                  <a:gd name="connsiteY0" fmla="*/ 0 h 1247861"/>
                  <a:gd name="connsiteX1" fmla="*/ 6657271 w 6657271"/>
                  <a:gd name="connsiteY1" fmla="*/ 0 h 1247861"/>
                  <a:gd name="connsiteX2" fmla="*/ 6657271 w 6657271"/>
                  <a:gd name="connsiteY2" fmla="*/ 1247861 h 1247861"/>
                  <a:gd name="connsiteX3" fmla="*/ 213360 w 6657271"/>
                  <a:gd name="connsiteY3" fmla="*/ 1247861 h 1247861"/>
                  <a:gd name="connsiteX4" fmla="*/ 0 w 6657271"/>
                  <a:gd name="connsiteY4" fmla="*/ 0 h 1247861"/>
                  <a:gd name="connsiteX0" fmla="*/ 0 w 6657271"/>
                  <a:gd name="connsiteY0" fmla="*/ 0 h 1247861"/>
                  <a:gd name="connsiteX1" fmla="*/ 6393111 w 6657271"/>
                  <a:gd name="connsiteY1" fmla="*/ 386080 h 1247861"/>
                  <a:gd name="connsiteX2" fmla="*/ 6657271 w 6657271"/>
                  <a:gd name="connsiteY2" fmla="*/ 1247861 h 1247861"/>
                  <a:gd name="connsiteX3" fmla="*/ 213360 w 6657271"/>
                  <a:gd name="connsiteY3" fmla="*/ 1247861 h 1247861"/>
                  <a:gd name="connsiteX4" fmla="*/ 0 w 6657271"/>
                  <a:gd name="connsiteY4" fmla="*/ 0 h 1247861"/>
                  <a:gd name="connsiteX0" fmla="*/ 0 w 6657271"/>
                  <a:gd name="connsiteY0" fmla="*/ 0 h 1247861"/>
                  <a:gd name="connsiteX1" fmla="*/ 6393111 w 6657271"/>
                  <a:gd name="connsiteY1" fmla="*/ 386080 h 1247861"/>
                  <a:gd name="connsiteX2" fmla="*/ 6657271 w 6657271"/>
                  <a:gd name="connsiteY2" fmla="*/ 1247861 h 1247861"/>
                  <a:gd name="connsiteX3" fmla="*/ 50800 w 6657271"/>
                  <a:gd name="connsiteY3" fmla="*/ 546821 h 1247861"/>
                  <a:gd name="connsiteX4" fmla="*/ 0 w 6657271"/>
                  <a:gd name="connsiteY4" fmla="*/ 0 h 1247861"/>
                  <a:gd name="connsiteX0" fmla="*/ 0 w 6657271"/>
                  <a:gd name="connsiteY0" fmla="*/ 71120 h 1318981"/>
                  <a:gd name="connsiteX1" fmla="*/ 6321991 w 6657271"/>
                  <a:gd name="connsiteY1" fmla="*/ 0 h 1318981"/>
                  <a:gd name="connsiteX2" fmla="*/ 6657271 w 6657271"/>
                  <a:gd name="connsiteY2" fmla="*/ 1318981 h 1318981"/>
                  <a:gd name="connsiteX3" fmla="*/ 50800 w 6657271"/>
                  <a:gd name="connsiteY3" fmla="*/ 617941 h 1318981"/>
                  <a:gd name="connsiteX4" fmla="*/ 0 w 6657271"/>
                  <a:gd name="connsiteY4" fmla="*/ 71120 h 1318981"/>
                  <a:gd name="connsiteX0" fmla="*/ 0 w 6443911"/>
                  <a:gd name="connsiteY0" fmla="*/ 71120 h 678901"/>
                  <a:gd name="connsiteX1" fmla="*/ 6321991 w 6443911"/>
                  <a:gd name="connsiteY1" fmla="*/ 0 h 678901"/>
                  <a:gd name="connsiteX2" fmla="*/ 6443911 w 6443911"/>
                  <a:gd name="connsiteY2" fmla="*/ 678901 h 678901"/>
                  <a:gd name="connsiteX3" fmla="*/ 50800 w 6443911"/>
                  <a:gd name="connsiteY3" fmla="*/ 617941 h 678901"/>
                  <a:gd name="connsiteX4" fmla="*/ 0 w 6443911"/>
                  <a:gd name="connsiteY4" fmla="*/ 71120 h 678901"/>
                  <a:gd name="connsiteX0" fmla="*/ 0 w 6423591"/>
                  <a:gd name="connsiteY0" fmla="*/ 121920 h 678901"/>
                  <a:gd name="connsiteX1" fmla="*/ 6301671 w 6423591"/>
                  <a:gd name="connsiteY1" fmla="*/ 0 h 678901"/>
                  <a:gd name="connsiteX2" fmla="*/ 6423591 w 6423591"/>
                  <a:gd name="connsiteY2" fmla="*/ 678901 h 678901"/>
                  <a:gd name="connsiteX3" fmla="*/ 30480 w 6423591"/>
                  <a:gd name="connsiteY3" fmla="*/ 617941 h 678901"/>
                  <a:gd name="connsiteX4" fmla="*/ 0 w 6423591"/>
                  <a:gd name="connsiteY4" fmla="*/ 121920 h 6789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423591" h="678901">
                    <a:moveTo>
                      <a:pt x="0" y="121920"/>
                    </a:moveTo>
                    <a:lnTo>
                      <a:pt x="6301671" y="0"/>
                    </a:lnTo>
                    <a:lnTo>
                      <a:pt x="6423591" y="678901"/>
                    </a:lnTo>
                    <a:lnTo>
                      <a:pt x="30480" y="617941"/>
                    </a:lnTo>
                    <a:lnTo>
                      <a:pt x="0" y="12192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17" name="组合 116"/>
            <p:cNvGrpSpPr/>
            <p:nvPr/>
          </p:nvGrpSpPr>
          <p:grpSpPr>
            <a:xfrm>
              <a:off x="5486104" y="2746088"/>
              <a:ext cx="4159800" cy="584775"/>
              <a:chOff x="5041027" y="2790289"/>
              <a:chExt cx="4159800" cy="584775"/>
            </a:xfrm>
          </p:grpSpPr>
          <p:sp>
            <p:nvSpPr>
              <p:cNvPr id="115" name="出自【趣你的PPT】(微信:qunideppt)：最优质的PPT资源库"/>
              <p:cNvSpPr txBox="1"/>
              <p:nvPr/>
            </p:nvSpPr>
            <p:spPr>
              <a:xfrm>
                <a:off x="5041027" y="2790289"/>
                <a:ext cx="783443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200" b="1" dirty="0" smtClean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01</a:t>
                </a:r>
                <a:endParaRPr lang="zh-CN" altLang="en-US" sz="32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6" name="出自【趣你的PPT】(微信:qunideppt)：最优质的PPT资源库"/>
              <p:cNvSpPr txBox="1"/>
              <p:nvPr/>
            </p:nvSpPr>
            <p:spPr>
              <a:xfrm>
                <a:off x="5682878" y="2824070"/>
                <a:ext cx="351794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800" b="1" dirty="0" smtClean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工作概述</a:t>
                </a:r>
                <a:endParaRPr lang="zh-CN" altLang="en-US" sz="28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20" name="出自【趣你的PPT】(微信:qunideppt)：最优质的PPT资源库"/>
            <p:cNvSpPr txBox="1"/>
            <p:nvPr/>
          </p:nvSpPr>
          <p:spPr>
            <a:xfrm>
              <a:off x="6953579" y="3426055"/>
              <a:ext cx="351794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YOUR TITLE</a:t>
              </a:r>
              <a:endParaRPr lang="zh-CN" altLang="en-US" sz="2400" b="1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38593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5出自【趣你的PPT】(微信:qunideppt)：最优质的PPT资源库"/>
          <p:cNvGrpSpPr/>
          <p:nvPr/>
        </p:nvGrpSpPr>
        <p:grpSpPr>
          <a:xfrm>
            <a:off x="0" y="292608"/>
            <a:ext cx="12190828" cy="548640"/>
            <a:chOff x="0" y="292608"/>
            <a:chExt cx="12190828" cy="548640"/>
          </a:xfrm>
        </p:grpSpPr>
        <p:sp>
          <p:nvSpPr>
            <p:cNvPr id="43" name="出自【趣你的PPT】(微信:qunideppt)：最优质的PPT资源库"/>
            <p:cNvSpPr/>
            <p:nvPr/>
          </p:nvSpPr>
          <p:spPr>
            <a:xfrm>
              <a:off x="0" y="292608"/>
              <a:ext cx="3118104" cy="548640"/>
            </a:xfrm>
            <a:custGeom>
              <a:avLst/>
              <a:gdLst>
                <a:gd name="connsiteX0" fmla="*/ 0 w 3118104"/>
                <a:gd name="connsiteY0" fmla="*/ 0 h 539496"/>
                <a:gd name="connsiteX1" fmla="*/ 3118104 w 3118104"/>
                <a:gd name="connsiteY1" fmla="*/ 0 h 539496"/>
                <a:gd name="connsiteX2" fmla="*/ 3118104 w 3118104"/>
                <a:gd name="connsiteY2" fmla="*/ 539496 h 539496"/>
                <a:gd name="connsiteX3" fmla="*/ 0 w 3118104"/>
                <a:gd name="connsiteY3" fmla="*/ 539496 h 539496"/>
                <a:gd name="connsiteX4" fmla="*/ 0 w 3118104"/>
                <a:gd name="connsiteY4" fmla="*/ 0 h 539496"/>
                <a:gd name="connsiteX0" fmla="*/ 0 w 3118104"/>
                <a:gd name="connsiteY0" fmla="*/ 0 h 539496"/>
                <a:gd name="connsiteX1" fmla="*/ 2871216 w 3118104"/>
                <a:gd name="connsiteY1" fmla="*/ 0 h 539496"/>
                <a:gd name="connsiteX2" fmla="*/ 3118104 w 3118104"/>
                <a:gd name="connsiteY2" fmla="*/ 539496 h 539496"/>
                <a:gd name="connsiteX3" fmla="*/ 0 w 3118104"/>
                <a:gd name="connsiteY3" fmla="*/ 539496 h 539496"/>
                <a:gd name="connsiteX4" fmla="*/ 0 w 3118104"/>
                <a:gd name="connsiteY4" fmla="*/ 0 h 539496"/>
                <a:gd name="connsiteX0" fmla="*/ 0 w 3118104"/>
                <a:gd name="connsiteY0" fmla="*/ 9144 h 548640"/>
                <a:gd name="connsiteX1" fmla="*/ 2679192 w 3118104"/>
                <a:gd name="connsiteY1" fmla="*/ 0 h 548640"/>
                <a:gd name="connsiteX2" fmla="*/ 3118104 w 3118104"/>
                <a:gd name="connsiteY2" fmla="*/ 548640 h 548640"/>
                <a:gd name="connsiteX3" fmla="*/ 0 w 3118104"/>
                <a:gd name="connsiteY3" fmla="*/ 548640 h 548640"/>
                <a:gd name="connsiteX4" fmla="*/ 0 w 3118104"/>
                <a:gd name="connsiteY4" fmla="*/ 9144 h 548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18104" h="548640">
                  <a:moveTo>
                    <a:pt x="0" y="9144"/>
                  </a:moveTo>
                  <a:lnTo>
                    <a:pt x="2679192" y="0"/>
                  </a:lnTo>
                  <a:lnTo>
                    <a:pt x="3118104" y="548640"/>
                  </a:lnTo>
                  <a:lnTo>
                    <a:pt x="0" y="548640"/>
                  </a:lnTo>
                  <a:lnTo>
                    <a:pt x="0" y="9144"/>
                  </a:lnTo>
                  <a:close/>
                </a:path>
              </a:pathLst>
            </a:custGeom>
            <a:solidFill>
              <a:srgbClr val="5DA2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cxnSp>
          <p:nvCxnSpPr>
            <p:cNvPr id="45" name="出自【趣你的PPT】(微信:qunideppt)：最优质的PPT资源库"/>
            <p:cNvCxnSpPr/>
            <p:nvPr/>
          </p:nvCxnSpPr>
          <p:spPr>
            <a:xfrm>
              <a:off x="3108960" y="832104"/>
              <a:ext cx="9081868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出自【趣你的PPT】(微信:qunideppt)：最优质的PPT资源库"/>
          <p:cNvSpPr txBox="1"/>
          <p:nvPr/>
        </p:nvSpPr>
        <p:spPr>
          <a:xfrm>
            <a:off x="292608" y="366873"/>
            <a:ext cx="23591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单击此处添加标题</a:t>
            </a:r>
            <a:endParaRPr lang="zh-CN" altLang="en-US" sz="20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0" name="Group 39出自【趣你的PPT】(微信:qunideppt)：最优质的PPT资源库"/>
          <p:cNvGrpSpPr/>
          <p:nvPr/>
        </p:nvGrpSpPr>
        <p:grpSpPr>
          <a:xfrm>
            <a:off x="3851406" y="1698122"/>
            <a:ext cx="4522897" cy="4520312"/>
            <a:chOff x="3410966" y="1835033"/>
            <a:chExt cx="4522897" cy="4520312"/>
          </a:xfrm>
        </p:grpSpPr>
        <p:grpSp>
          <p:nvGrpSpPr>
            <p:cNvPr id="41" name="组合 40"/>
            <p:cNvGrpSpPr/>
            <p:nvPr/>
          </p:nvGrpSpPr>
          <p:grpSpPr>
            <a:xfrm>
              <a:off x="3410966" y="1835033"/>
              <a:ext cx="2216853" cy="2216853"/>
              <a:chOff x="3410966" y="1835033"/>
              <a:chExt cx="2216853" cy="2216853"/>
            </a:xfrm>
          </p:grpSpPr>
          <p:sp>
            <p:nvSpPr>
              <p:cNvPr id="84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3410966" y="1835033"/>
                <a:ext cx="2216853" cy="2216853"/>
              </a:xfrm>
              <a:custGeom>
                <a:avLst/>
                <a:gdLst>
                  <a:gd name="T0" fmla="*/ 727 w 1715"/>
                  <a:gd name="T1" fmla="*/ 1715 h 1715"/>
                  <a:gd name="T2" fmla="*/ 1715 w 1715"/>
                  <a:gd name="T3" fmla="*/ 1715 h 1715"/>
                  <a:gd name="T4" fmla="*/ 1715 w 1715"/>
                  <a:gd name="T5" fmla="*/ 727 h 1715"/>
                  <a:gd name="T6" fmla="*/ 988 w 1715"/>
                  <a:gd name="T7" fmla="*/ 0 h 1715"/>
                  <a:gd name="T8" fmla="*/ 0 w 1715"/>
                  <a:gd name="T9" fmla="*/ 986 h 1715"/>
                  <a:gd name="T10" fmla="*/ 727 w 1715"/>
                  <a:gd name="T11" fmla="*/ 1715 h 17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15" h="1715">
                    <a:moveTo>
                      <a:pt x="727" y="1715"/>
                    </a:moveTo>
                    <a:lnTo>
                      <a:pt x="1715" y="1715"/>
                    </a:lnTo>
                    <a:lnTo>
                      <a:pt x="1715" y="727"/>
                    </a:lnTo>
                    <a:lnTo>
                      <a:pt x="988" y="0"/>
                    </a:lnTo>
                    <a:lnTo>
                      <a:pt x="0" y="986"/>
                    </a:lnTo>
                    <a:lnTo>
                      <a:pt x="727" y="1715"/>
                    </a:lnTo>
                    <a:close/>
                  </a:path>
                </a:pathLst>
              </a:custGeom>
              <a:solidFill>
                <a:srgbClr val="7CC8E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5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3410966" y="1835033"/>
                <a:ext cx="2216853" cy="2216853"/>
              </a:xfrm>
              <a:custGeom>
                <a:avLst/>
                <a:gdLst>
                  <a:gd name="T0" fmla="*/ 727 w 1715"/>
                  <a:gd name="T1" fmla="*/ 1715 h 1715"/>
                  <a:gd name="T2" fmla="*/ 1715 w 1715"/>
                  <a:gd name="T3" fmla="*/ 1715 h 1715"/>
                  <a:gd name="T4" fmla="*/ 1715 w 1715"/>
                  <a:gd name="T5" fmla="*/ 727 h 1715"/>
                  <a:gd name="T6" fmla="*/ 988 w 1715"/>
                  <a:gd name="T7" fmla="*/ 0 h 1715"/>
                  <a:gd name="T8" fmla="*/ 0 w 1715"/>
                  <a:gd name="T9" fmla="*/ 986 h 1715"/>
                  <a:gd name="T10" fmla="*/ 727 w 1715"/>
                  <a:gd name="T11" fmla="*/ 1715 h 17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15" h="1715">
                    <a:moveTo>
                      <a:pt x="727" y="1715"/>
                    </a:moveTo>
                    <a:lnTo>
                      <a:pt x="1715" y="1715"/>
                    </a:lnTo>
                    <a:lnTo>
                      <a:pt x="1715" y="727"/>
                    </a:lnTo>
                    <a:lnTo>
                      <a:pt x="988" y="0"/>
                    </a:lnTo>
                    <a:lnTo>
                      <a:pt x="0" y="986"/>
                    </a:lnTo>
                    <a:lnTo>
                      <a:pt x="727" y="1715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86" name="组合 85"/>
              <p:cNvGrpSpPr/>
              <p:nvPr/>
            </p:nvGrpSpPr>
            <p:grpSpPr>
              <a:xfrm>
                <a:off x="4021063" y="2328857"/>
                <a:ext cx="1371600" cy="913101"/>
                <a:chOff x="4021063" y="2328857"/>
                <a:chExt cx="1371600" cy="913101"/>
              </a:xfrm>
            </p:grpSpPr>
            <p:grpSp>
              <p:nvGrpSpPr>
                <p:cNvPr id="87" name="组合 86"/>
                <p:cNvGrpSpPr/>
                <p:nvPr/>
              </p:nvGrpSpPr>
              <p:grpSpPr>
                <a:xfrm>
                  <a:off x="4381239" y="2328857"/>
                  <a:ext cx="474909" cy="430586"/>
                  <a:chOff x="6942138" y="1422400"/>
                  <a:chExt cx="357188" cy="323851"/>
                </a:xfrm>
              </p:grpSpPr>
              <p:sp>
                <p:nvSpPr>
                  <p:cNvPr id="89" name="出自【趣你的PPT】(微信:qunideppt)：最优质的PPT资源库"/>
                  <p:cNvSpPr>
                    <a:spLocks/>
                  </p:cNvSpPr>
                  <p:nvPr/>
                </p:nvSpPr>
                <p:spPr bwMode="auto">
                  <a:xfrm>
                    <a:off x="6942138" y="1706563"/>
                    <a:ext cx="357188" cy="39688"/>
                  </a:xfrm>
                  <a:custGeom>
                    <a:avLst/>
                    <a:gdLst>
                      <a:gd name="T0" fmla="*/ 136 w 136"/>
                      <a:gd name="T1" fmla="*/ 7 h 15"/>
                      <a:gd name="T2" fmla="*/ 128 w 136"/>
                      <a:gd name="T3" fmla="*/ 15 h 15"/>
                      <a:gd name="T4" fmla="*/ 8 w 136"/>
                      <a:gd name="T5" fmla="*/ 15 h 15"/>
                      <a:gd name="T6" fmla="*/ 0 w 136"/>
                      <a:gd name="T7" fmla="*/ 7 h 15"/>
                      <a:gd name="T8" fmla="*/ 8 w 136"/>
                      <a:gd name="T9" fmla="*/ 0 h 15"/>
                      <a:gd name="T10" fmla="*/ 128 w 136"/>
                      <a:gd name="T11" fmla="*/ 0 h 15"/>
                      <a:gd name="T12" fmla="*/ 136 w 136"/>
                      <a:gd name="T13" fmla="*/ 7 h 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36" h="15">
                        <a:moveTo>
                          <a:pt x="136" y="7"/>
                        </a:moveTo>
                        <a:cubicBezTo>
                          <a:pt x="136" y="12"/>
                          <a:pt x="133" y="15"/>
                          <a:pt x="128" y="15"/>
                        </a:cubicBezTo>
                        <a:cubicBezTo>
                          <a:pt x="8" y="15"/>
                          <a:pt x="8" y="15"/>
                          <a:pt x="8" y="15"/>
                        </a:cubicBezTo>
                        <a:cubicBezTo>
                          <a:pt x="3" y="15"/>
                          <a:pt x="0" y="12"/>
                          <a:pt x="0" y="7"/>
                        </a:cubicBezTo>
                        <a:cubicBezTo>
                          <a:pt x="0" y="3"/>
                          <a:pt x="3" y="0"/>
                          <a:pt x="8" y="0"/>
                        </a:cubicBezTo>
                        <a:cubicBezTo>
                          <a:pt x="128" y="0"/>
                          <a:pt x="128" y="0"/>
                          <a:pt x="128" y="0"/>
                        </a:cubicBezTo>
                        <a:cubicBezTo>
                          <a:pt x="133" y="0"/>
                          <a:pt x="136" y="3"/>
                          <a:pt x="136" y="7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90" name="出自【趣你的PPT】(微信:qunideppt)：最优质的PPT资源库"/>
                  <p:cNvSpPr>
                    <a:spLocks/>
                  </p:cNvSpPr>
                  <p:nvPr/>
                </p:nvSpPr>
                <p:spPr bwMode="auto">
                  <a:xfrm>
                    <a:off x="6986588" y="1562100"/>
                    <a:ext cx="42863" cy="123825"/>
                  </a:xfrm>
                  <a:custGeom>
                    <a:avLst/>
                    <a:gdLst>
                      <a:gd name="T0" fmla="*/ 8 w 16"/>
                      <a:gd name="T1" fmla="*/ 47 h 47"/>
                      <a:gd name="T2" fmla="*/ 0 w 16"/>
                      <a:gd name="T3" fmla="*/ 39 h 47"/>
                      <a:gd name="T4" fmla="*/ 0 w 16"/>
                      <a:gd name="T5" fmla="*/ 8 h 47"/>
                      <a:gd name="T6" fmla="*/ 8 w 16"/>
                      <a:gd name="T7" fmla="*/ 0 h 47"/>
                      <a:gd name="T8" fmla="*/ 16 w 16"/>
                      <a:gd name="T9" fmla="*/ 8 h 47"/>
                      <a:gd name="T10" fmla="*/ 16 w 16"/>
                      <a:gd name="T11" fmla="*/ 39 h 47"/>
                      <a:gd name="T12" fmla="*/ 8 w 16"/>
                      <a:gd name="T13" fmla="*/ 47 h 4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6" h="47">
                        <a:moveTo>
                          <a:pt x="8" y="47"/>
                        </a:moveTo>
                        <a:cubicBezTo>
                          <a:pt x="4" y="47"/>
                          <a:pt x="0" y="44"/>
                          <a:pt x="0" y="39"/>
                        </a:cubicBezTo>
                        <a:cubicBezTo>
                          <a:pt x="0" y="8"/>
                          <a:pt x="0" y="8"/>
                          <a:pt x="0" y="8"/>
                        </a:cubicBezTo>
                        <a:cubicBezTo>
                          <a:pt x="0" y="4"/>
                          <a:pt x="4" y="0"/>
                          <a:pt x="8" y="0"/>
                        </a:cubicBezTo>
                        <a:cubicBezTo>
                          <a:pt x="12" y="0"/>
                          <a:pt x="16" y="4"/>
                          <a:pt x="16" y="8"/>
                        </a:cubicBezTo>
                        <a:cubicBezTo>
                          <a:pt x="16" y="39"/>
                          <a:pt x="16" y="39"/>
                          <a:pt x="16" y="39"/>
                        </a:cubicBezTo>
                        <a:cubicBezTo>
                          <a:pt x="16" y="44"/>
                          <a:pt x="12" y="47"/>
                          <a:pt x="8" y="47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91" name="出自【趣你的PPT】(微信:qunideppt)：最优质的PPT资源库"/>
                  <p:cNvSpPr>
                    <a:spLocks/>
                  </p:cNvSpPr>
                  <p:nvPr/>
                </p:nvSpPr>
                <p:spPr bwMode="auto">
                  <a:xfrm>
                    <a:off x="7062788" y="1562100"/>
                    <a:ext cx="39688" cy="123825"/>
                  </a:xfrm>
                  <a:custGeom>
                    <a:avLst/>
                    <a:gdLst>
                      <a:gd name="T0" fmla="*/ 8 w 15"/>
                      <a:gd name="T1" fmla="*/ 47 h 47"/>
                      <a:gd name="T2" fmla="*/ 0 w 15"/>
                      <a:gd name="T3" fmla="*/ 39 h 47"/>
                      <a:gd name="T4" fmla="*/ 0 w 15"/>
                      <a:gd name="T5" fmla="*/ 8 h 47"/>
                      <a:gd name="T6" fmla="*/ 8 w 15"/>
                      <a:gd name="T7" fmla="*/ 0 h 47"/>
                      <a:gd name="T8" fmla="*/ 15 w 15"/>
                      <a:gd name="T9" fmla="*/ 8 h 47"/>
                      <a:gd name="T10" fmla="*/ 15 w 15"/>
                      <a:gd name="T11" fmla="*/ 39 h 47"/>
                      <a:gd name="T12" fmla="*/ 8 w 15"/>
                      <a:gd name="T13" fmla="*/ 47 h 4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5" h="47">
                        <a:moveTo>
                          <a:pt x="8" y="47"/>
                        </a:moveTo>
                        <a:cubicBezTo>
                          <a:pt x="3" y="47"/>
                          <a:pt x="0" y="44"/>
                          <a:pt x="0" y="39"/>
                        </a:cubicBezTo>
                        <a:cubicBezTo>
                          <a:pt x="0" y="8"/>
                          <a:pt x="0" y="8"/>
                          <a:pt x="0" y="8"/>
                        </a:cubicBezTo>
                        <a:cubicBezTo>
                          <a:pt x="0" y="4"/>
                          <a:pt x="3" y="0"/>
                          <a:pt x="8" y="0"/>
                        </a:cubicBezTo>
                        <a:cubicBezTo>
                          <a:pt x="12" y="0"/>
                          <a:pt x="15" y="4"/>
                          <a:pt x="15" y="8"/>
                        </a:cubicBezTo>
                        <a:cubicBezTo>
                          <a:pt x="15" y="39"/>
                          <a:pt x="15" y="39"/>
                          <a:pt x="15" y="39"/>
                        </a:cubicBezTo>
                        <a:cubicBezTo>
                          <a:pt x="15" y="44"/>
                          <a:pt x="12" y="47"/>
                          <a:pt x="8" y="47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92" name="出自【趣你的PPT】(微信:qunideppt)：最优质的PPT资源库"/>
                  <p:cNvSpPr>
                    <a:spLocks/>
                  </p:cNvSpPr>
                  <p:nvPr/>
                </p:nvSpPr>
                <p:spPr bwMode="auto">
                  <a:xfrm>
                    <a:off x="7138988" y="1562100"/>
                    <a:ext cx="39688" cy="123825"/>
                  </a:xfrm>
                  <a:custGeom>
                    <a:avLst/>
                    <a:gdLst>
                      <a:gd name="T0" fmla="*/ 7 w 15"/>
                      <a:gd name="T1" fmla="*/ 47 h 47"/>
                      <a:gd name="T2" fmla="*/ 0 w 15"/>
                      <a:gd name="T3" fmla="*/ 39 h 47"/>
                      <a:gd name="T4" fmla="*/ 0 w 15"/>
                      <a:gd name="T5" fmla="*/ 8 h 47"/>
                      <a:gd name="T6" fmla="*/ 7 w 15"/>
                      <a:gd name="T7" fmla="*/ 0 h 47"/>
                      <a:gd name="T8" fmla="*/ 15 w 15"/>
                      <a:gd name="T9" fmla="*/ 8 h 47"/>
                      <a:gd name="T10" fmla="*/ 15 w 15"/>
                      <a:gd name="T11" fmla="*/ 39 h 47"/>
                      <a:gd name="T12" fmla="*/ 7 w 15"/>
                      <a:gd name="T13" fmla="*/ 47 h 4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5" h="47">
                        <a:moveTo>
                          <a:pt x="7" y="47"/>
                        </a:moveTo>
                        <a:cubicBezTo>
                          <a:pt x="3" y="47"/>
                          <a:pt x="0" y="44"/>
                          <a:pt x="0" y="39"/>
                        </a:cubicBezTo>
                        <a:cubicBezTo>
                          <a:pt x="0" y="8"/>
                          <a:pt x="0" y="8"/>
                          <a:pt x="0" y="8"/>
                        </a:cubicBezTo>
                        <a:cubicBezTo>
                          <a:pt x="0" y="4"/>
                          <a:pt x="3" y="0"/>
                          <a:pt x="7" y="0"/>
                        </a:cubicBezTo>
                        <a:cubicBezTo>
                          <a:pt x="12" y="0"/>
                          <a:pt x="15" y="4"/>
                          <a:pt x="15" y="8"/>
                        </a:cubicBezTo>
                        <a:cubicBezTo>
                          <a:pt x="15" y="39"/>
                          <a:pt x="15" y="39"/>
                          <a:pt x="15" y="39"/>
                        </a:cubicBezTo>
                        <a:cubicBezTo>
                          <a:pt x="15" y="44"/>
                          <a:pt x="12" y="47"/>
                          <a:pt x="7" y="47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93" name="出自【趣你的PPT】(微信:qunideppt)：最优质的PPT资源库"/>
                  <p:cNvSpPr>
                    <a:spLocks/>
                  </p:cNvSpPr>
                  <p:nvPr/>
                </p:nvSpPr>
                <p:spPr bwMode="auto">
                  <a:xfrm>
                    <a:off x="7212013" y="1562100"/>
                    <a:ext cx="42863" cy="123825"/>
                  </a:xfrm>
                  <a:custGeom>
                    <a:avLst/>
                    <a:gdLst>
                      <a:gd name="T0" fmla="*/ 8 w 16"/>
                      <a:gd name="T1" fmla="*/ 47 h 47"/>
                      <a:gd name="T2" fmla="*/ 0 w 16"/>
                      <a:gd name="T3" fmla="*/ 39 h 47"/>
                      <a:gd name="T4" fmla="*/ 0 w 16"/>
                      <a:gd name="T5" fmla="*/ 8 h 47"/>
                      <a:gd name="T6" fmla="*/ 8 w 16"/>
                      <a:gd name="T7" fmla="*/ 0 h 47"/>
                      <a:gd name="T8" fmla="*/ 16 w 16"/>
                      <a:gd name="T9" fmla="*/ 8 h 47"/>
                      <a:gd name="T10" fmla="*/ 16 w 16"/>
                      <a:gd name="T11" fmla="*/ 39 h 47"/>
                      <a:gd name="T12" fmla="*/ 8 w 16"/>
                      <a:gd name="T13" fmla="*/ 47 h 4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6" h="47">
                        <a:moveTo>
                          <a:pt x="8" y="47"/>
                        </a:moveTo>
                        <a:cubicBezTo>
                          <a:pt x="4" y="47"/>
                          <a:pt x="0" y="44"/>
                          <a:pt x="0" y="39"/>
                        </a:cubicBezTo>
                        <a:cubicBezTo>
                          <a:pt x="0" y="8"/>
                          <a:pt x="0" y="8"/>
                          <a:pt x="0" y="8"/>
                        </a:cubicBezTo>
                        <a:cubicBezTo>
                          <a:pt x="0" y="4"/>
                          <a:pt x="4" y="0"/>
                          <a:pt x="8" y="0"/>
                        </a:cubicBezTo>
                        <a:cubicBezTo>
                          <a:pt x="12" y="0"/>
                          <a:pt x="16" y="4"/>
                          <a:pt x="16" y="8"/>
                        </a:cubicBezTo>
                        <a:cubicBezTo>
                          <a:pt x="16" y="39"/>
                          <a:pt x="16" y="39"/>
                          <a:pt x="16" y="39"/>
                        </a:cubicBezTo>
                        <a:cubicBezTo>
                          <a:pt x="16" y="44"/>
                          <a:pt x="12" y="47"/>
                          <a:pt x="8" y="47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94" name="出自【趣你的PPT】(微信:qunideppt)：最优质的PPT资源库"/>
                  <p:cNvSpPr>
                    <a:spLocks/>
                  </p:cNvSpPr>
                  <p:nvPr/>
                </p:nvSpPr>
                <p:spPr bwMode="auto">
                  <a:xfrm>
                    <a:off x="7010400" y="1422400"/>
                    <a:ext cx="220663" cy="66675"/>
                  </a:xfrm>
                  <a:custGeom>
                    <a:avLst/>
                    <a:gdLst>
                      <a:gd name="T0" fmla="*/ 84 w 84"/>
                      <a:gd name="T1" fmla="*/ 25 h 25"/>
                      <a:gd name="T2" fmla="*/ 52 w 84"/>
                      <a:gd name="T3" fmla="*/ 4 h 25"/>
                      <a:gd name="T4" fmla="*/ 32 w 84"/>
                      <a:gd name="T5" fmla="*/ 4 h 25"/>
                      <a:gd name="T6" fmla="*/ 18 w 84"/>
                      <a:gd name="T7" fmla="*/ 13 h 25"/>
                      <a:gd name="T8" fmla="*/ 0 w 84"/>
                      <a:gd name="T9" fmla="*/ 25 h 25"/>
                      <a:gd name="T10" fmla="*/ 84 w 84"/>
                      <a:gd name="T11" fmla="*/ 25 h 2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84" h="25">
                        <a:moveTo>
                          <a:pt x="84" y="25"/>
                        </a:moveTo>
                        <a:cubicBezTo>
                          <a:pt x="52" y="4"/>
                          <a:pt x="52" y="4"/>
                          <a:pt x="52" y="4"/>
                        </a:cubicBezTo>
                        <a:cubicBezTo>
                          <a:pt x="46" y="0"/>
                          <a:pt x="38" y="0"/>
                          <a:pt x="32" y="4"/>
                        </a:cubicBezTo>
                        <a:cubicBezTo>
                          <a:pt x="18" y="13"/>
                          <a:pt x="18" y="13"/>
                          <a:pt x="18" y="13"/>
                        </a:cubicBezTo>
                        <a:cubicBezTo>
                          <a:pt x="0" y="25"/>
                          <a:pt x="0" y="25"/>
                          <a:pt x="0" y="25"/>
                        </a:cubicBezTo>
                        <a:lnTo>
                          <a:pt x="84" y="25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95" name="出自【趣你的PPT】(微信:qunideppt)：最优质的PPT资源库"/>
                  <p:cNvSpPr>
                    <a:spLocks/>
                  </p:cNvSpPr>
                  <p:nvPr/>
                </p:nvSpPr>
                <p:spPr bwMode="auto">
                  <a:xfrm>
                    <a:off x="6962775" y="1509713"/>
                    <a:ext cx="315913" cy="41275"/>
                  </a:xfrm>
                  <a:custGeom>
                    <a:avLst/>
                    <a:gdLst>
                      <a:gd name="T0" fmla="*/ 120 w 120"/>
                      <a:gd name="T1" fmla="*/ 8 h 16"/>
                      <a:gd name="T2" fmla="*/ 112 w 120"/>
                      <a:gd name="T3" fmla="*/ 16 h 16"/>
                      <a:gd name="T4" fmla="*/ 8 w 120"/>
                      <a:gd name="T5" fmla="*/ 16 h 16"/>
                      <a:gd name="T6" fmla="*/ 0 w 120"/>
                      <a:gd name="T7" fmla="*/ 8 h 16"/>
                      <a:gd name="T8" fmla="*/ 8 w 120"/>
                      <a:gd name="T9" fmla="*/ 0 h 16"/>
                      <a:gd name="T10" fmla="*/ 112 w 120"/>
                      <a:gd name="T11" fmla="*/ 0 h 16"/>
                      <a:gd name="T12" fmla="*/ 120 w 120"/>
                      <a:gd name="T13" fmla="*/ 8 h 1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20" h="16">
                        <a:moveTo>
                          <a:pt x="120" y="8"/>
                        </a:moveTo>
                        <a:cubicBezTo>
                          <a:pt x="120" y="12"/>
                          <a:pt x="116" y="16"/>
                          <a:pt x="112" y="16"/>
                        </a:cubicBezTo>
                        <a:cubicBezTo>
                          <a:pt x="8" y="16"/>
                          <a:pt x="8" y="16"/>
                          <a:pt x="8" y="16"/>
                        </a:cubicBezTo>
                        <a:cubicBezTo>
                          <a:pt x="4" y="16"/>
                          <a:pt x="0" y="12"/>
                          <a:pt x="0" y="8"/>
                        </a:cubicBezTo>
                        <a:cubicBezTo>
                          <a:pt x="0" y="3"/>
                          <a:pt x="4" y="0"/>
                          <a:pt x="8" y="0"/>
                        </a:cubicBezTo>
                        <a:cubicBezTo>
                          <a:pt x="112" y="0"/>
                          <a:pt x="112" y="0"/>
                          <a:pt x="112" y="0"/>
                        </a:cubicBezTo>
                        <a:cubicBezTo>
                          <a:pt x="116" y="0"/>
                          <a:pt x="120" y="3"/>
                          <a:pt x="120" y="8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>
                      <a:solidFill>
                        <a:prstClr val="black"/>
                      </a:solidFill>
                    </a:endParaRPr>
                  </a:p>
                </p:txBody>
              </p:sp>
            </p:grpSp>
            <p:sp>
              <p:nvSpPr>
                <p:cNvPr id="88" name="出自【趣你的PPT】(微信:qunideppt)：最优质的PPT资源库"/>
                <p:cNvSpPr txBox="1"/>
                <p:nvPr/>
              </p:nvSpPr>
              <p:spPr>
                <a:xfrm>
                  <a:off x="4021063" y="2841848"/>
                  <a:ext cx="1371600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sz="2000" b="1" dirty="0" smtClean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添加</a:t>
                  </a:r>
                  <a:r>
                    <a:rPr lang="zh-CN" altLang="en-US" sz="2000" b="1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标题</a:t>
                  </a:r>
                  <a:endParaRPr lang="zh-CN" altLang="en-US" sz="2000" b="1" dirty="0" smtClean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grpSp>
          <p:nvGrpSpPr>
            <p:cNvPr id="42" name="组合 41"/>
            <p:cNvGrpSpPr/>
            <p:nvPr/>
          </p:nvGrpSpPr>
          <p:grpSpPr>
            <a:xfrm>
              <a:off x="5717010" y="1835033"/>
              <a:ext cx="2216853" cy="2216853"/>
              <a:chOff x="5717010" y="1835033"/>
              <a:chExt cx="2216853" cy="2216853"/>
            </a:xfrm>
          </p:grpSpPr>
          <p:sp>
            <p:nvSpPr>
              <p:cNvPr id="75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717010" y="1835033"/>
                <a:ext cx="2216853" cy="2216853"/>
              </a:xfrm>
              <a:custGeom>
                <a:avLst/>
                <a:gdLst>
                  <a:gd name="T0" fmla="*/ 988 w 1715"/>
                  <a:gd name="T1" fmla="*/ 1715 h 1715"/>
                  <a:gd name="T2" fmla="*/ 0 w 1715"/>
                  <a:gd name="T3" fmla="*/ 1715 h 1715"/>
                  <a:gd name="T4" fmla="*/ 0 w 1715"/>
                  <a:gd name="T5" fmla="*/ 727 h 1715"/>
                  <a:gd name="T6" fmla="*/ 727 w 1715"/>
                  <a:gd name="T7" fmla="*/ 0 h 1715"/>
                  <a:gd name="T8" fmla="*/ 1715 w 1715"/>
                  <a:gd name="T9" fmla="*/ 986 h 1715"/>
                  <a:gd name="T10" fmla="*/ 988 w 1715"/>
                  <a:gd name="T11" fmla="*/ 1715 h 17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15" h="1715">
                    <a:moveTo>
                      <a:pt x="988" y="1715"/>
                    </a:moveTo>
                    <a:lnTo>
                      <a:pt x="0" y="1715"/>
                    </a:lnTo>
                    <a:lnTo>
                      <a:pt x="0" y="727"/>
                    </a:lnTo>
                    <a:lnTo>
                      <a:pt x="727" y="0"/>
                    </a:lnTo>
                    <a:lnTo>
                      <a:pt x="1715" y="986"/>
                    </a:lnTo>
                    <a:lnTo>
                      <a:pt x="988" y="1715"/>
                    </a:lnTo>
                    <a:close/>
                  </a:path>
                </a:pathLst>
              </a:custGeom>
              <a:solidFill>
                <a:srgbClr val="F4726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6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717010" y="1835033"/>
                <a:ext cx="2216853" cy="2216853"/>
              </a:xfrm>
              <a:custGeom>
                <a:avLst/>
                <a:gdLst>
                  <a:gd name="T0" fmla="*/ 988 w 1715"/>
                  <a:gd name="T1" fmla="*/ 1715 h 1715"/>
                  <a:gd name="T2" fmla="*/ 0 w 1715"/>
                  <a:gd name="T3" fmla="*/ 1715 h 1715"/>
                  <a:gd name="T4" fmla="*/ 0 w 1715"/>
                  <a:gd name="T5" fmla="*/ 727 h 1715"/>
                  <a:gd name="T6" fmla="*/ 727 w 1715"/>
                  <a:gd name="T7" fmla="*/ 0 h 1715"/>
                  <a:gd name="T8" fmla="*/ 1715 w 1715"/>
                  <a:gd name="T9" fmla="*/ 986 h 1715"/>
                  <a:gd name="T10" fmla="*/ 988 w 1715"/>
                  <a:gd name="T11" fmla="*/ 1715 h 17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15" h="1715">
                    <a:moveTo>
                      <a:pt x="988" y="1715"/>
                    </a:moveTo>
                    <a:lnTo>
                      <a:pt x="0" y="1715"/>
                    </a:lnTo>
                    <a:lnTo>
                      <a:pt x="0" y="727"/>
                    </a:lnTo>
                    <a:lnTo>
                      <a:pt x="727" y="0"/>
                    </a:lnTo>
                    <a:lnTo>
                      <a:pt x="1715" y="986"/>
                    </a:lnTo>
                    <a:lnTo>
                      <a:pt x="988" y="1715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77" name="组合 76"/>
              <p:cNvGrpSpPr/>
              <p:nvPr/>
            </p:nvGrpSpPr>
            <p:grpSpPr>
              <a:xfrm>
                <a:off x="6477013" y="2383861"/>
                <a:ext cx="440909" cy="368182"/>
                <a:chOff x="9478963" y="1489075"/>
                <a:chExt cx="307975" cy="257176"/>
              </a:xfrm>
            </p:grpSpPr>
            <p:sp>
              <p:nvSpPr>
                <p:cNvPr id="79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9478963" y="1706563"/>
                  <a:ext cx="307975" cy="39688"/>
                </a:xfrm>
                <a:custGeom>
                  <a:avLst/>
                  <a:gdLst>
                    <a:gd name="T0" fmla="*/ 118 w 118"/>
                    <a:gd name="T1" fmla="*/ 7 h 15"/>
                    <a:gd name="T2" fmla="*/ 110 w 118"/>
                    <a:gd name="T3" fmla="*/ 15 h 15"/>
                    <a:gd name="T4" fmla="*/ 7 w 118"/>
                    <a:gd name="T5" fmla="*/ 15 h 15"/>
                    <a:gd name="T6" fmla="*/ 0 w 118"/>
                    <a:gd name="T7" fmla="*/ 7 h 15"/>
                    <a:gd name="T8" fmla="*/ 7 w 118"/>
                    <a:gd name="T9" fmla="*/ 0 h 15"/>
                    <a:gd name="T10" fmla="*/ 110 w 118"/>
                    <a:gd name="T11" fmla="*/ 0 h 15"/>
                    <a:gd name="T12" fmla="*/ 118 w 118"/>
                    <a:gd name="T13" fmla="*/ 7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18" h="15">
                      <a:moveTo>
                        <a:pt x="118" y="7"/>
                      </a:moveTo>
                      <a:cubicBezTo>
                        <a:pt x="118" y="12"/>
                        <a:pt x="115" y="15"/>
                        <a:pt x="110" y="15"/>
                      </a:cubicBezTo>
                      <a:cubicBezTo>
                        <a:pt x="7" y="15"/>
                        <a:pt x="7" y="15"/>
                        <a:pt x="7" y="15"/>
                      </a:cubicBezTo>
                      <a:cubicBezTo>
                        <a:pt x="3" y="15"/>
                        <a:pt x="0" y="12"/>
                        <a:pt x="0" y="7"/>
                      </a:cubicBezTo>
                      <a:cubicBezTo>
                        <a:pt x="0" y="3"/>
                        <a:pt x="3" y="0"/>
                        <a:pt x="7" y="0"/>
                      </a:cubicBezTo>
                      <a:cubicBezTo>
                        <a:pt x="110" y="0"/>
                        <a:pt x="110" y="0"/>
                        <a:pt x="110" y="0"/>
                      </a:cubicBezTo>
                      <a:cubicBezTo>
                        <a:pt x="115" y="0"/>
                        <a:pt x="118" y="3"/>
                        <a:pt x="118" y="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80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9504363" y="1562100"/>
                  <a:ext cx="41275" cy="123825"/>
                </a:xfrm>
                <a:custGeom>
                  <a:avLst/>
                  <a:gdLst>
                    <a:gd name="T0" fmla="*/ 8 w 16"/>
                    <a:gd name="T1" fmla="*/ 47 h 47"/>
                    <a:gd name="T2" fmla="*/ 0 w 16"/>
                    <a:gd name="T3" fmla="*/ 39 h 47"/>
                    <a:gd name="T4" fmla="*/ 0 w 16"/>
                    <a:gd name="T5" fmla="*/ 8 h 47"/>
                    <a:gd name="T6" fmla="*/ 8 w 16"/>
                    <a:gd name="T7" fmla="*/ 0 h 47"/>
                    <a:gd name="T8" fmla="*/ 16 w 16"/>
                    <a:gd name="T9" fmla="*/ 8 h 47"/>
                    <a:gd name="T10" fmla="*/ 16 w 16"/>
                    <a:gd name="T11" fmla="*/ 39 h 47"/>
                    <a:gd name="T12" fmla="*/ 8 w 16"/>
                    <a:gd name="T13" fmla="*/ 47 h 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6" h="47">
                      <a:moveTo>
                        <a:pt x="8" y="47"/>
                      </a:moveTo>
                      <a:cubicBezTo>
                        <a:pt x="4" y="47"/>
                        <a:pt x="0" y="44"/>
                        <a:pt x="0" y="39"/>
                      </a:cubicBezTo>
                      <a:cubicBezTo>
                        <a:pt x="0" y="8"/>
                        <a:pt x="0" y="8"/>
                        <a:pt x="0" y="8"/>
                      </a:cubicBezTo>
                      <a:cubicBezTo>
                        <a:pt x="0" y="4"/>
                        <a:pt x="4" y="0"/>
                        <a:pt x="8" y="0"/>
                      </a:cubicBezTo>
                      <a:cubicBezTo>
                        <a:pt x="12" y="0"/>
                        <a:pt x="16" y="4"/>
                        <a:pt x="16" y="8"/>
                      </a:cubicBezTo>
                      <a:cubicBezTo>
                        <a:pt x="16" y="39"/>
                        <a:pt x="16" y="39"/>
                        <a:pt x="16" y="39"/>
                      </a:cubicBezTo>
                      <a:cubicBezTo>
                        <a:pt x="16" y="44"/>
                        <a:pt x="12" y="47"/>
                        <a:pt x="8" y="4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81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9577388" y="1525588"/>
                  <a:ext cx="42863" cy="160338"/>
                </a:xfrm>
                <a:custGeom>
                  <a:avLst/>
                  <a:gdLst>
                    <a:gd name="T0" fmla="*/ 8 w 16"/>
                    <a:gd name="T1" fmla="*/ 61 h 61"/>
                    <a:gd name="T2" fmla="*/ 0 w 16"/>
                    <a:gd name="T3" fmla="*/ 53 h 61"/>
                    <a:gd name="T4" fmla="*/ 0 w 16"/>
                    <a:gd name="T5" fmla="*/ 8 h 61"/>
                    <a:gd name="T6" fmla="*/ 8 w 16"/>
                    <a:gd name="T7" fmla="*/ 0 h 61"/>
                    <a:gd name="T8" fmla="*/ 16 w 16"/>
                    <a:gd name="T9" fmla="*/ 8 h 61"/>
                    <a:gd name="T10" fmla="*/ 16 w 16"/>
                    <a:gd name="T11" fmla="*/ 53 h 61"/>
                    <a:gd name="T12" fmla="*/ 8 w 16"/>
                    <a:gd name="T13" fmla="*/ 61 h 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6" h="61">
                      <a:moveTo>
                        <a:pt x="8" y="61"/>
                      </a:moveTo>
                      <a:cubicBezTo>
                        <a:pt x="3" y="61"/>
                        <a:pt x="0" y="58"/>
                        <a:pt x="0" y="53"/>
                      </a:cubicBezTo>
                      <a:cubicBezTo>
                        <a:pt x="0" y="8"/>
                        <a:pt x="0" y="8"/>
                        <a:pt x="0" y="8"/>
                      </a:cubicBezTo>
                      <a:cubicBezTo>
                        <a:pt x="0" y="4"/>
                        <a:pt x="3" y="0"/>
                        <a:pt x="8" y="0"/>
                      </a:cubicBezTo>
                      <a:cubicBezTo>
                        <a:pt x="12" y="0"/>
                        <a:pt x="16" y="4"/>
                        <a:pt x="16" y="8"/>
                      </a:cubicBezTo>
                      <a:cubicBezTo>
                        <a:pt x="16" y="53"/>
                        <a:pt x="16" y="53"/>
                        <a:pt x="16" y="53"/>
                      </a:cubicBezTo>
                      <a:cubicBezTo>
                        <a:pt x="16" y="58"/>
                        <a:pt x="12" y="61"/>
                        <a:pt x="8" y="6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82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9652000" y="1489075"/>
                  <a:ext cx="38100" cy="196850"/>
                </a:xfrm>
                <a:custGeom>
                  <a:avLst/>
                  <a:gdLst>
                    <a:gd name="T0" fmla="*/ 8 w 15"/>
                    <a:gd name="T1" fmla="*/ 75 h 75"/>
                    <a:gd name="T2" fmla="*/ 0 w 15"/>
                    <a:gd name="T3" fmla="*/ 67 h 75"/>
                    <a:gd name="T4" fmla="*/ 0 w 15"/>
                    <a:gd name="T5" fmla="*/ 8 h 75"/>
                    <a:gd name="T6" fmla="*/ 8 w 15"/>
                    <a:gd name="T7" fmla="*/ 0 h 75"/>
                    <a:gd name="T8" fmla="*/ 15 w 15"/>
                    <a:gd name="T9" fmla="*/ 8 h 75"/>
                    <a:gd name="T10" fmla="*/ 15 w 15"/>
                    <a:gd name="T11" fmla="*/ 67 h 75"/>
                    <a:gd name="T12" fmla="*/ 8 w 15"/>
                    <a:gd name="T13" fmla="*/ 75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5" h="75">
                      <a:moveTo>
                        <a:pt x="8" y="75"/>
                      </a:moveTo>
                      <a:cubicBezTo>
                        <a:pt x="3" y="75"/>
                        <a:pt x="0" y="72"/>
                        <a:pt x="0" y="67"/>
                      </a:cubicBezTo>
                      <a:cubicBezTo>
                        <a:pt x="0" y="8"/>
                        <a:pt x="0" y="8"/>
                        <a:pt x="0" y="8"/>
                      </a:cubicBezTo>
                      <a:cubicBezTo>
                        <a:pt x="0" y="3"/>
                        <a:pt x="3" y="0"/>
                        <a:pt x="8" y="0"/>
                      </a:cubicBezTo>
                      <a:cubicBezTo>
                        <a:pt x="12" y="0"/>
                        <a:pt x="15" y="3"/>
                        <a:pt x="15" y="8"/>
                      </a:cubicBezTo>
                      <a:cubicBezTo>
                        <a:pt x="15" y="67"/>
                        <a:pt x="15" y="67"/>
                        <a:pt x="15" y="67"/>
                      </a:cubicBezTo>
                      <a:cubicBezTo>
                        <a:pt x="15" y="72"/>
                        <a:pt x="12" y="75"/>
                        <a:pt x="8" y="7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83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9725025" y="1498600"/>
                  <a:ext cx="39688" cy="187325"/>
                </a:xfrm>
                <a:custGeom>
                  <a:avLst/>
                  <a:gdLst>
                    <a:gd name="T0" fmla="*/ 7 w 15"/>
                    <a:gd name="T1" fmla="*/ 71 h 71"/>
                    <a:gd name="T2" fmla="*/ 0 w 15"/>
                    <a:gd name="T3" fmla="*/ 63 h 71"/>
                    <a:gd name="T4" fmla="*/ 0 w 15"/>
                    <a:gd name="T5" fmla="*/ 8 h 71"/>
                    <a:gd name="T6" fmla="*/ 7 w 15"/>
                    <a:gd name="T7" fmla="*/ 0 h 71"/>
                    <a:gd name="T8" fmla="*/ 15 w 15"/>
                    <a:gd name="T9" fmla="*/ 8 h 71"/>
                    <a:gd name="T10" fmla="*/ 15 w 15"/>
                    <a:gd name="T11" fmla="*/ 63 h 71"/>
                    <a:gd name="T12" fmla="*/ 7 w 15"/>
                    <a:gd name="T13" fmla="*/ 71 h 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5" h="71">
                      <a:moveTo>
                        <a:pt x="7" y="71"/>
                      </a:moveTo>
                      <a:cubicBezTo>
                        <a:pt x="3" y="71"/>
                        <a:pt x="0" y="68"/>
                        <a:pt x="0" y="63"/>
                      </a:cubicBezTo>
                      <a:cubicBezTo>
                        <a:pt x="0" y="8"/>
                        <a:pt x="0" y="8"/>
                        <a:pt x="0" y="8"/>
                      </a:cubicBezTo>
                      <a:cubicBezTo>
                        <a:pt x="0" y="3"/>
                        <a:pt x="3" y="0"/>
                        <a:pt x="7" y="0"/>
                      </a:cubicBezTo>
                      <a:cubicBezTo>
                        <a:pt x="12" y="0"/>
                        <a:pt x="15" y="3"/>
                        <a:pt x="15" y="8"/>
                      </a:cubicBezTo>
                      <a:cubicBezTo>
                        <a:pt x="15" y="63"/>
                        <a:pt x="15" y="63"/>
                        <a:pt x="15" y="63"/>
                      </a:cubicBezTo>
                      <a:cubicBezTo>
                        <a:pt x="15" y="68"/>
                        <a:pt x="12" y="71"/>
                        <a:pt x="7" y="7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78" name="出自【趣你的PPT】(微信:qunideppt)：最优质的PPT资源库"/>
              <p:cNvSpPr txBox="1"/>
              <p:nvPr/>
            </p:nvSpPr>
            <p:spPr>
              <a:xfrm>
                <a:off x="6171894" y="2841848"/>
                <a:ext cx="13716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 b="1" dirty="0" smtClean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添加</a:t>
                </a:r>
                <a:r>
                  <a:rPr lang="zh-CN" altLang="en-US" sz="2000" b="1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标题</a:t>
                </a:r>
                <a:endParaRPr lang="zh-CN" altLang="en-US" sz="2000" b="1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44" name="组合 43"/>
            <p:cNvGrpSpPr/>
            <p:nvPr/>
          </p:nvGrpSpPr>
          <p:grpSpPr>
            <a:xfrm>
              <a:off x="5715718" y="4146248"/>
              <a:ext cx="2209097" cy="2209097"/>
              <a:chOff x="5715718" y="4146248"/>
              <a:chExt cx="2209097" cy="2209097"/>
            </a:xfrm>
          </p:grpSpPr>
          <p:sp>
            <p:nvSpPr>
              <p:cNvPr id="64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715718" y="4146248"/>
                <a:ext cx="2209097" cy="2209097"/>
              </a:xfrm>
              <a:custGeom>
                <a:avLst/>
                <a:gdLst>
                  <a:gd name="T0" fmla="*/ 0 w 1709"/>
                  <a:gd name="T1" fmla="*/ 986 h 1709"/>
                  <a:gd name="T2" fmla="*/ 0 w 1709"/>
                  <a:gd name="T3" fmla="*/ 0 h 1709"/>
                  <a:gd name="T4" fmla="*/ 987 w 1709"/>
                  <a:gd name="T5" fmla="*/ 0 h 1709"/>
                  <a:gd name="T6" fmla="*/ 1709 w 1709"/>
                  <a:gd name="T7" fmla="*/ 722 h 1709"/>
                  <a:gd name="T8" fmla="*/ 721 w 1709"/>
                  <a:gd name="T9" fmla="*/ 1709 h 1709"/>
                  <a:gd name="T10" fmla="*/ 0 w 1709"/>
                  <a:gd name="T11" fmla="*/ 986 h 17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09" h="1709">
                    <a:moveTo>
                      <a:pt x="0" y="986"/>
                    </a:moveTo>
                    <a:lnTo>
                      <a:pt x="0" y="0"/>
                    </a:lnTo>
                    <a:lnTo>
                      <a:pt x="987" y="0"/>
                    </a:lnTo>
                    <a:lnTo>
                      <a:pt x="1709" y="722"/>
                    </a:lnTo>
                    <a:lnTo>
                      <a:pt x="721" y="1709"/>
                    </a:lnTo>
                    <a:lnTo>
                      <a:pt x="0" y="986"/>
                    </a:lnTo>
                    <a:close/>
                  </a:path>
                </a:pathLst>
              </a:custGeom>
              <a:solidFill>
                <a:srgbClr val="84CB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5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715718" y="4146248"/>
                <a:ext cx="2209097" cy="2209097"/>
              </a:xfrm>
              <a:custGeom>
                <a:avLst/>
                <a:gdLst>
                  <a:gd name="T0" fmla="*/ 0 w 1709"/>
                  <a:gd name="T1" fmla="*/ 986 h 1709"/>
                  <a:gd name="T2" fmla="*/ 0 w 1709"/>
                  <a:gd name="T3" fmla="*/ 0 h 1709"/>
                  <a:gd name="T4" fmla="*/ 987 w 1709"/>
                  <a:gd name="T5" fmla="*/ 0 h 1709"/>
                  <a:gd name="T6" fmla="*/ 1709 w 1709"/>
                  <a:gd name="T7" fmla="*/ 722 h 1709"/>
                  <a:gd name="T8" fmla="*/ 721 w 1709"/>
                  <a:gd name="T9" fmla="*/ 1709 h 1709"/>
                  <a:gd name="T10" fmla="*/ 0 w 1709"/>
                  <a:gd name="T11" fmla="*/ 986 h 17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09" h="1709">
                    <a:moveTo>
                      <a:pt x="0" y="986"/>
                    </a:moveTo>
                    <a:lnTo>
                      <a:pt x="0" y="0"/>
                    </a:lnTo>
                    <a:lnTo>
                      <a:pt x="987" y="0"/>
                    </a:lnTo>
                    <a:lnTo>
                      <a:pt x="1709" y="722"/>
                    </a:lnTo>
                    <a:lnTo>
                      <a:pt x="721" y="1709"/>
                    </a:lnTo>
                    <a:lnTo>
                      <a:pt x="0" y="986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66" name="组合 65"/>
              <p:cNvGrpSpPr/>
              <p:nvPr/>
            </p:nvGrpSpPr>
            <p:grpSpPr>
              <a:xfrm>
                <a:off x="6517663" y="4600714"/>
                <a:ext cx="456761" cy="461009"/>
                <a:chOff x="9488488" y="4192588"/>
                <a:chExt cx="341313" cy="344487"/>
              </a:xfrm>
            </p:grpSpPr>
            <p:sp>
              <p:nvSpPr>
                <p:cNvPr id="68" name="出自【趣你的PPT】(微信:qunideppt)：最优质的PPT资源库"/>
                <p:cNvSpPr>
                  <a:spLocks noEditPoints="1"/>
                </p:cNvSpPr>
                <p:nvPr/>
              </p:nvSpPr>
              <p:spPr bwMode="auto">
                <a:xfrm>
                  <a:off x="9567863" y="4206875"/>
                  <a:ext cx="182563" cy="330200"/>
                </a:xfrm>
                <a:custGeom>
                  <a:avLst/>
                  <a:gdLst>
                    <a:gd name="T0" fmla="*/ 35 w 70"/>
                    <a:gd name="T1" fmla="*/ 126 h 126"/>
                    <a:gd name="T2" fmla="*/ 0 w 70"/>
                    <a:gd name="T3" fmla="*/ 63 h 126"/>
                    <a:gd name="T4" fmla="*/ 35 w 70"/>
                    <a:gd name="T5" fmla="*/ 0 h 126"/>
                    <a:gd name="T6" fmla="*/ 70 w 70"/>
                    <a:gd name="T7" fmla="*/ 63 h 126"/>
                    <a:gd name="T8" fmla="*/ 35 w 70"/>
                    <a:gd name="T9" fmla="*/ 126 h 126"/>
                    <a:gd name="T10" fmla="*/ 35 w 70"/>
                    <a:gd name="T11" fmla="*/ 6 h 126"/>
                    <a:gd name="T12" fmla="*/ 6 w 70"/>
                    <a:gd name="T13" fmla="*/ 63 h 126"/>
                    <a:gd name="T14" fmla="*/ 35 w 70"/>
                    <a:gd name="T15" fmla="*/ 120 h 126"/>
                    <a:gd name="T16" fmla="*/ 64 w 70"/>
                    <a:gd name="T17" fmla="*/ 63 h 126"/>
                    <a:gd name="T18" fmla="*/ 35 w 70"/>
                    <a:gd name="T19" fmla="*/ 6 h 1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70" h="126">
                      <a:moveTo>
                        <a:pt x="35" y="126"/>
                      </a:moveTo>
                      <a:cubicBezTo>
                        <a:pt x="15" y="126"/>
                        <a:pt x="0" y="98"/>
                        <a:pt x="0" y="63"/>
                      </a:cubicBezTo>
                      <a:cubicBezTo>
                        <a:pt x="0" y="27"/>
                        <a:pt x="15" y="0"/>
                        <a:pt x="35" y="0"/>
                      </a:cubicBezTo>
                      <a:cubicBezTo>
                        <a:pt x="55" y="0"/>
                        <a:pt x="70" y="27"/>
                        <a:pt x="70" y="63"/>
                      </a:cubicBezTo>
                      <a:cubicBezTo>
                        <a:pt x="70" y="98"/>
                        <a:pt x="55" y="126"/>
                        <a:pt x="35" y="126"/>
                      </a:cubicBezTo>
                      <a:close/>
                      <a:moveTo>
                        <a:pt x="35" y="6"/>
                      </a:moveTo>
                      <a:cubicBezTo>
                        <a:pt x="19" y="6"/>
                        <a:pt x="6" y="32"/>
                        <a:pt x="6" y="63"/>
                      </a:cubicBezTo>
                      <a:cubicBezTo>
                        <a:pt x="6" y="93"/>
                        <a:pt x="19" y="120"/>
                        <a:pt x="35" y="120"/>
                      </a:cubicBezTo>
                      <a:cubicBezTo>
                        <a:pt x="51" y="120"/>
                        <a:pt x="64" y="93"/>
                        <a:pt x="64" y="63"/>
                      </a:cubicBezTo>
                      <a:cubicBezTo>
                        <a:pt x="64" y="32"/>
                        <a:pt x="51" y="6"/>
                        <a:pt x="35" y="6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9" name="出自【趣你的PPT】(微信:qunideppt)：最优质的PPT资源库"/>
                <p:cNvSpPr>
                  <a:spLocks noEditPoints="1"/>
                </p:cNvSpPr>
                <p:nvPr/>
              </p:nvSpPr>
              <p:spPr bwMode="auto">
                <a:xfrm>
                  <a:off x="9488488" y="4260850"/>
                  <a:ext cx="341313" cy="219075"/>
                </a:xfrm>
                <a:custGeom>
                  <a:avLst/>
                  <a:gdLst>
                    <a:gd name="T0" fmla="*/ 40 w 130"/>
                    <a:gd name="T1" fmla="*/ 83 h 83"/>
                    <a:gd name="T2" fmla="*/ 8 w 130"/>
                    <a:gd name="T3" fmla="*/ 68 h 83"/>
                    <a:gd name="T4" fmla="*/ 50 w 130"/>
                    <a:gd name="T5" fmla="*/ 9 h 83"/>
                    <a:gd name="T6" fmla="*/ 90 w 130"/>
                    <a:gd name="T7" fmla="*/ 0 h 83"/>
                    <a:gd name="T8" fmla="*/ 122 w 130"/>
                    <a:gd name="T9" fmla="*/ 15 h 83"/>
                    <a:gd name="T10" fmla="*/ 80 w 130"/>
                    <a:gd name="T11" fmla="*/ 74 h 83"/>
                    <a:gd name="T12" fmla="*/ 40 w 130"/>
                    <a:gd name="T13" fmla="*/ 83 h 83"/>
                    <a:gd name="T14" fmla="*/ 90 w 130"/>
                    <a:gd name="T15" fmla="*/ 6 h 83"/>
                    <a:gd name="T16" fmla="*/ 53 w 130"/>
                    <a:gd name="T17" fmla="*/ 15 h 83"/>
                    <a:gd name="T18" fmla="*/ 13 w 130"/>
                    <a:gd name="T19" fmla="*/ 66 h 83"/>
                    <a:gd name="T20" fmla="*/ 40 w 130"/>
                    <a:gd name="T21" fmla="*/ 77 h 83"/>
                    <a:gd name="T22" fmla="*/ 77 w 130"/>
                    <a:gd name="T23" fmla="*/ 68 h 83"/>
                    <a:gd name="T24" fmla="*/ 117 w 130"/>
                    <a:gd name="T25" fmla="*/ 17 h 83"/>
                    <a:gd name="T26" fmla="*/ 90 w 130"/>
                    <a:gd name="T27" fmla="*/ 6 h 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30" h="83">
                      <a:moveTo>
                        <a:pt x="40" y="83"/>
                      </a:moveTo>
                      <a:cubicBezTo>
                        <a:pt x="24" y="83"/>
                        <a:pt x="12" y="78"/>
                        <a:pt x="8" y="68"/>
                      </a:cubicBezTo>
                      <a:cubicBezTo>
                        <a:pt x="0" y="50"/>
                        <a:pt x="18" y="24"/>
                        <a:pt x="50" y="9"/>
                      </a:cubicBezTo>
                      <a:cubicBezTo>
                        <a:pt x="63" y="3"/>
                        <a:pt x="78" y="0"/>
                        <a:pt x="90" y="0"/>
                      </a:cubicBezTo>
                      <a:cubicBezTo>
                        <a:pt x="106" y="0"/>
                        <a:pt x="118" y="5"/>
                        <a:pt x="122" y="15"/>
                      </a:cubicBezTo>
                      <a:cubicBezTo>
                        <a:pt x="130" y="33"/>
                        <a:pt x="112" y="59"/>
                        <a:pt x="80" y="74"/>
                      </a:cubicBezTo>
                      <a:cubicBezTo>
                        <a:pt x="67" y="80"/>
                        <a:pt x="52" y="83"/>
                        <a:pt x="40" y="83"/>
                      </a:cubicBezTo>
                      <a:close/>
                      <a:moveTo>
                        <a:pt x="90" y="6"/>
                      </a:moveTo>
                      <a:cubicBezTo>
                        <a:pt x="79" y="6"/>
                        <a:pt x="65" y="9"/>
                        <a:pt x="53" y="15"/>
                      </a:cubicBezTo>
                      <a:cubicBezTo>
                        <a:pt x="25" y="28"/>
                        <a:pt x="7" y="51"/>
                        <a:pt x="13" y="66"/>
                      </a:cubicBezTo>
                      <a:cubicBezTo>
                        <a:pt x="17" y="73"/>
                        <a:pt x="26" y="77"/>
                        <a:pt x="40" y="77"/>
                      </a:cubicBezTo>
                      <a:cubicBezTo>
                        <a:pt x="51" y="77"/>
                        <a:pt x="65" y="74"/>
                        <a:pt x="77" y="68"/>
                      </a:cubicBezTo>
                      <a:cubicBezTo>
                        <a:pt x="105" y="55"/>
                        <a:pt x="123" y="32"/>
                        <a:pt x="117" y="17"/>
                      </a:cubicBezTo>
                      <a:cubicBezTo>
                        <a:pt x="113" y="10"/>
                        <a:pt x="104" y="6"/>
                        <a:pt x="90" y="6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0" name="出自【趣你的PPT】(微信:qunideppt)：最优质的PPT资源库"/>
                <p:cNvSpPr>
                  <a:spLocks noEditPoints="1"/>
                </p:cNvSpPr>
                <p:nvPr/>
              </p:nvSpPr>
              <p:spPr bwMode="auto">
                <a:xfrm>
                  <a:off x="9493250" y="4267200"/>
                  <a:ext cx="331788" cy="206375"/>
                </a:xfrm>
                <a:custGeom>
                  <a:avLst/>
                  <a:gdLst>
                    <a:gd name="T0" fmla="*/ 85 w 126"/>
                    <a:gd name="T1" fmla="*/ 79 h 79"/>
                    <a:gd name="T2" fmla="*/ 51 w 126"/>
                    <a:gd name="T3" fmla="*/ 73 h 79"/>
                    <a:gd name="T4" fmla="*/ 13 w 126"/>
                    <a:gd name="T5" fmla="*/ 48 h 79"/>
                    <a:gd name="T6" fmla="*/ 4 w 126"/>
                    <a:gd name="T7" fmla="*/ 18 h 79"/>
                    <a:gd name="T8" fmla="*/ 41 w 126"/>
                    <a:gd name="T9" fmla="*/ 0 h 79"/>
                    <a:gd name="T10" fmla="*/ 75 w 126"/>
                    <a:gd name="T11" fmla="*/ 6 h 79"/>
                    <a:gd name="T12" fmla="*/ 113 w 126"/>
                    <a:gd name="T13" fmla="*/ 31 h 79"/>
                    <a:gd name="T14" fmla="*/ 122 w 126"/>
                    <a:gd name="T15" fmla="*/ 61 h 79"/>
                    <a:gd name="T16" fmla="*/ 85 w 126"/>
                    <a:gd name="T17" fmla="*/ 79 h 79"/>
                    <a:gd name="T18" fmla="*/ 41 w 126"/>
                    <a:gd name="T19" fmla="*/ 6 h 79"/>
                    <a:gd name="T20" fmla="*/ 9 w 126"/>
                    <a:gd name="T21" fmla="*/ 20 h 79"/>
                    <a:gd name="T22" fmla="*/ 18 w 126"/>
                    <a:gd name="T23" fmla="*/ 45 h 79"/>
                    <a:gd name="T24" fmla="*/ 53 w 126"/>
                    <a:gd name="T25" fmla="*/ 67 h 79"/>
                    <a:gd name="T26" fmla="*/ 85 w 126"/>
                    <a:gd name="T27" fmla="*/ 73 h 79"/>
                    <a:gd name="T28" fmla="*/ 117 w 126"/>
                    <a:gd name="T29" fmla="*/ 59 h 79"/>
                    <a:gd name="T30" fmla="*/ 108 w 126"/>
                    <a:gd name="T31" fmla="*/ 34 h 79"/>
                    <a:gd name="T32" fmla="*/ 73 w 126"/>
                    <a:gd name="T33" fmla="*/ 12 h 79"/>
                    <a:gd name="T34" fmla="*/ 41 w 126"/>
                    <a:gd name="T35" fmla="*/ 6 h 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26" h="79">
                      <a:moveTo>
                        <a:pt x="85" y="79"/>
                      </a:moveTo>
                      <a:cubicBezTo>
                        <a:pt x="74" y="79"/>
                        <a:pt x="63" y="77"/>
                        <a:pt x="51" y="73"/>
                      </a:cubicBezTo>
                      <a:cubicBezTo>
                        <a:pt x="35" y="67"/>
                        <a:pt x="22" y="58"/>
                        <a:pt x="13" y="48"/>
                      </a:cubicBezTo>
                      <a:cubicBezTo>
                        <a:pt x="4" y="38"/>
                        <a:pt x="0" y="27"/>
                        <a:pt x="4" y="18"/>
                      </a:cubicBezTo>
                      <a:cubicBezTo>
                        <a:pt x="8" y="7"/>
                        <a:pt x="22" y="0"/>
                        <a:pt x="41" y="0"/>
                      </a:cubicBezTo>
                      <a:cubicBezTo>
                        <a:pt x="52" y="0"/>
                        <a:pt x="63" y="2"/>
                        <a:pt x="75" y="6"/>
                      </a:cubicBezTo>
                      <a:cubicBezTo>
                        <a:pt x="91" y="12"/>
                        <a:pt x="104" y="21"/>
                        <a:pt x="113" y="31"/>
                      </a:cubicBezTo>
                      <a:cubicBezTo>
                        <a:pt x="122" y="41"/>
                        <a:pt x="126" y="52"/>
                        <a:pt x="122" y="61"/>
                      </a:cubicBezTo>
                      <a:cubicBezTo>
                        <a:pt x="118" y="72"/>
                        <a:pt x="104" y="79"/>
                        <a:pt x="85" y="79"/>
                      </a:cubicBezTo>
                      <a:close/>
                      <a:moveTo>
                        <a:pt x="41" y="6"/>
                      </a:moveTo>
                      <a:cubicBezTo>
                        <a:pt x="24" y="6"/>
                        <a:pt x="13" y="11"/>
                        <a:pt x="9" y="20"/>
                      </a:cubicBezTo>
                      <a:cubicBezTo>
                        <a:pt x="7" y="27"/>
                        <a:pt x="10" y="36"/>
                        <a:pt x="18" y="45"/>
                      </a:cubicBezTo>
                      <a:cubicBezTo>
                        <a:pt x="26" y="54"/>
                        <a:pt x="38" y="62"/>
                        <a:pt x="53" y="67"/>
                      </a:cubicBezTo>
                      <a:cubicBezTo>
                        <a:pt x="64" y="71"/>
                        <a:pt x="75" y="73"/>
                        <a:pt x="85" y="73"/>
                      </a:cubicBezTo>
                      <a:cubicBezTo>
                        <a:pt x="102" y="73"/>
                        <a:pt x="113" y="68"/>
                        <a:pt x="117" y="59"/>
                      </a:cubicBezTo>
                      <a:cubicBezTo>
                        <a:pt x="119" y="52"/>
                        <a:pt x="116" y="43"/>
                        <a:pt x="108" y="34"/>
                      </a:cubicBezTo>
                      <a:cubicBezTo>
                        <a:pt x="100" y="25"/>
                        <a:pt x="88" y="17"/>
                        <a:pt x="73" y="12"/>
                      </a:cubicBezTo>
                      <a:cubicBezTo>
                        <a:pt x="62" y="8"/>
                        <a:pt x="51" y="6"/>
                        <a:pt x="41" y="6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1" name="出自【趣你的PPT】(微信:qunideppt)：最优质的PPT资源库"/>
                <p:cNvSpPr>
                  <a:spLocks noChangeArrowheads="1"/>
                </p:cNvSpPr>
                <p:nvPr/>
              </p:nvSpPr>
              <p:spPr bwMode="auto">
                <a:xfrm>
                  <a:off x="9617075" y="4329113"/>
                  <a:ext cx="84138" cy="84138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2" name="出自【趣你的PPT】(微信:qunideppt)：最优质的PPT资源库"/>
                <p:cNvSpPr>
                  <a:spLocks noChangeArrowheads="1"/>
                </p:cNvSpPr>
                <p:nvPr/>
              </p:nvSpPr>
              <p:spPr bwMode="auto">
                <a:xfrm>
                  <a:off x="9785350" y="4413250"/>
                  <a:ext cx="41275" cy="42863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3" name="出自【趣你的PPT】(微信:qunideppt)：最优质的PPT资源库"/>
                <p:cNvSpPr>
                  <a:spLocks noChangeArrowheads="1"/>
                </p:cNvSpPr>
                <p:nvPr/>
              </p:nvSpPr>
              <p:spPr bwMode="auto">
                <a:xfrm>
                  <a:off x="9491663" y="4413250"/>
                  <a:ext cx="41275" cy="42863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4" name="出自【趣你的PPT】(微信:qunideppt)：最优质的PPT资源库"/>
                <p:cNvSpPr>
                  <a:spLocks noChangeArrowheads="1"/>
                </p:cNvSpPr>
                <p:nvPr/>
              </p:nvSpPr>
              <p:spPr bwMode="auto">
                <a:xfrm>
                  <a:off x="9637713" y="4192588"/>
                  <a:ext cx="42863" cy="42863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67" name="出自【趣你的PPT】(微信:qunideppt)：最优质的PPT资源库"/>
              <p:cNvSpPr txBox="1"/>
              <p:nvPr/>
            </p:nvSpPr>
            <p:spPr>
              <a:xfrm>
                <a:off x="6134466" y="5135199"/>
                <a:ext cx="13716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 b="1" dirty="0" smtClean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添加</a:t>
                </a:r>
                <a:r>
                  <a:rPr lang="zh-CN" altLang="en-US" sz="2000" b="1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标题</a:t>
                </a:r>
                <a:endParaRPr lang="zh-CN" altLang="en-US" sz="2000" b="1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47" name="组合 46"/>
            <p:cNvGrpSpPr/>
            <p:nvPr/>
          </p:nvGrpSpPr>
          <p:grpSpPr>
            <a:xfrm>
              <a:off x="3417430" y="4146248"/>
              <a:ext cx="2210390" cy="2209097"/>
              <a:chOff x="3417430" y="4146248"/>
              <a:chExt cx="2210390" cy="2209097"/>
            </a:xfrm>
          </p:grpSpPr>
          <p:sp>
            <p:nvSpPr>
              <p:cNvPr id="50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3417430" y="4146248"/>
                <a:ext cx="2210390" cy="2209097"/>
              </a:xfrm>
              <a:custGeom>
                <a:avLst/>
                <a:gdLst>
                  <a:gd name="T0" fmla="*/ 1710 w 1710"/>
                  <a:gd name="T1" fmla="*/ 986 h 1709"/>
                  <a:gd name="T2" fmla="*/ 1710 w 1710"/>
                  <a:gd name="T3" fmla="*/ 0 h 1709"/>
                  <a:gd name="T4" fmla="*/ 722 w 1710"/>
                  <a:gd name="T5" fmla="*/ 0 h 1709"/>
                  <a:gd name="T6" fmla="*/ 0 w 1710"/>
                  <a:gd name="T7" fmla="*/ 722 h 1709"/>
                  <a:gd name="T8" fmla="*/ 988 w 1710"/>
                  <a:gd name="T9" fmla="*/ 1709 h 1709"/>
                  <a:gd name="T10" fmla="*/ 1710 w 1710"/>
                  <a:gd name="T11" fmla="*/ 986 h 17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10" h="1709">
                    <a:moveTo>
                      <a:pt x="1710" y="986"/>
                    </a:moveTo>
                    <a:lnTo>
                      <a:pt x="1710" y="0"/>
                    </a:lnTo>
                    <a:lnTo>
                      <a:pt x="722" y="0"/>
                    </a:lnTo>
                    <a:lnTo>
                      <a:pt x="0" y="722"/>
                    </a:lnTo>
                    <a:lnTo>
                      <a:pt x="988" y="1709"/>
                    </a:lnTo>
                    <a:lnTo>
                      <a:pt x="1710" y="986"/>
                    </a:lnTo>
                    <a:close/>
                  </a:path>
                </a:pathLst>
              </a:custGeom>
              <a:solidFill>
                <a:srgbClr val="F8D35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1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3417430" y="4146248"/>
                <a:ext cx="2210390" cy="2209097"/>
              </a:xfrm>
              <a:custGeom>
                <a:avLst/>
                <a:gdLst>
                  <a:gd name="T0" fmla="*/ 1710 w 1710"/>
                  <a:gd name="T1" fmla="*/ 986 h 1709"/>
                  <a:gd name="T2" fmla="*/ 1710 w 1710"/>
                  <a:gd name="T3" fmla="*/ 0 h 1709"/>
                  <a:gd name="T4" fmla="*/ 722 w 1710"/>
                  <a:gd name="T5" fmla="*/ 0 h 1709"/>
                  <a:gd name="T6" fmla="*/ 0 w 1710"/>
                  <a:gd name="T7" fmla="*/ 722 h 1709"/>
                  <a:gd name="T8" fmla="*/ 988 w 1710"/>
                  <a:gd name="T9" fmla="*/ 1709 h 1709"/>
                  <a:gd name="T10" fmla="*/ 1710 w 1710"/>
                  <a:gd name="T11" fmla="*/ 986 h 17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10" h="1709">
                    <a:moveTo>
                      <a:pt x="1710" y="986"/>
                    </a:moveTo>
                    <a:lnTo>
                      <a:pt x="1710" y="0"/>
                    </a:lnTo>
                    <a:lnTo>
                      <a:pt x="722" y="0"/>
                    </a:lnTo>
                    <a:lnTo>
                      <a:pt x="0" y="722"/>
                    </a:lnTo>
                    <a:lnTo>
                      <a:pt x="988" y="1709"/>
                    </a:lnTo>
                    <a:lnTo>
                      <a:pt x="1710" y="986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52" name="组合 51"/>
              <p:cNvGrpSpPr/>
              <p:nvPr/>
            </p:nvGrpSpPr>
            <p:grpSpPr>
              <a:xfrm>
                <a:off x="4349083" y="4641475"/>
                <a:ext cx="437906" cy="311193"/>
                <a:chOff x="6934200" y="4259263"/>
                <a:chExt cx="373063" cy="265113"/>
              </a:xfrm>
            </p:grpSpPr>
            <p:sp>
              <p:nvSpPr>
                <p:cNvPr id="54" name="出自【趣你的PPT】(微信:qunideppt)：最优质的PPT资源库"/>
                <p:cNvSpPr>
                  <a:spLocks noChangeArrowheads="1"/>
                </p:cNvSpPr>
                <p:nvPr/>
              </p:nvSpPr>
              <p:spPr bwMode="auto">
                <a:xfrm>
                  <a:off x="7094538" y="4395788"/>
                  <a:ext cx="52388" cy="52388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55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7073900" y="4449763"/>
                  <a:ext cx="93663" cy="74613"/>
                </a:xfrm>
                <a:custGeom>
                  <a:avLst/>
                  <a:gdLst>
                    <a:gd name="T0" fmla="*/ 27 w 36"/>
                    <a:gd name="T1" fmla="*/ 0 h 28"/>
                    <a:gd name="T2" fmla="*/ 18 w 36"/>
                    <a:gd name="T3" fmla="*/ 11 h 28"/>
                    <a:gd name="T4" fmla="*/ 9 w 36"/>
                    <a:gd name="T5" fmla="*/ 0 h 28"/>
                    <a:gd name="T6" fmla="*/ 0 w 36"/>
                    <a:gd name="T7" fmla="*/ 18 h 28"/>
                    <a:gd name="T8" fmla="*/ 1 w 36"/>
                    <a:gd name="T9" fmla="*/ 26 h 28"/>
                    <a:gd name="T10" fmla="*/ 18 w 36"/>
                    <a:gd name="T11" fmla="*/ 28 h 28"/>
                    <a:gd name="T12" fmla="*/ 35 w 36"/>
                    <a:gd name="T13" fmla="*/ 26 h 28"/>
                    <a:gd name="T14" fmla="*/ 36 w 36"/>
                    <a:gd name="T15" fmla="*/ 18 h 28"/>
                    <a:gd name="T16" fmla="*/ 27 w 36"/>
                    <a:gd name="T17" fmla="*/ 0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6" h="28">
                      <a:moveTo>
                        <a:pt x="27" y="0"/>
                      </a:moveTo>
                      <a:cubicBezTo>
                        <a:pt x="18" y="11"/>
                        <a:pt x="18" y="11"/>
                        <a:pt x="18" y="11"/>
                      </a:cubicBezTo>
                      <a:cubicBezTo>
                        <a:pt x="9" y="0"/>
                        <a:pt x="9" y="0"/>
                        <a:pt x="9" y="0"/>
                      </a:cubicBezTo>
                      <a:cubicBezTo>
                        <a:pt x="3" y="4"/>
                        <a:pt x="0" y="11"/>
                        <a:pt x="0" y="18"/>
                      </a:cubicBezTo>
                      <a:cubicBezTo>
                        <a:pt x="0" y="21"/>
                        <a:pt x="0" y="23"/>
                        <a:pt x="1" y="26"/>
                      </a:cubicBezTo>
                      <a:cubicBezTo>
                        <a:pt x="6" y="27"/>
                        <a:pt x="12" y="28"/>
                        <a:pt x="18" y="28"/>
                      </a:cubicBezTo>
                      <a:cubicBezTo>
                        <a:pt x="24" y="28"/>
                        <a:pt x="30" y="27"/>
                        <a:pt x="35" y="26"/>
                      </a:cubicBezTo>
                      <a:cubicBezTo>
                        <a:pt x="36" y="23"/>
                        <a:pt x="36" y="21"/>
                        <a:pt x="36" y="18"/>
                      </a:cubicBezTo>
                      <a:cubicBezTo>
                        <a:pt x="36" y="11"/>
                        <a:pt x="33" y="4"/>
                        <a:pt x="27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56" name="出自【趣你的PPT】(微信:qunideppt)：最优质的PPT资源库"/>
                <p:cNvSpPr>
                  <a:spLocks noChangeArrowheads="1"/>
                </p:cNvSpPr>
                <p:nvPr/>
              </p:nvSpPr>
              <p:spPr bwMode="auto">
                <a:xfrm>
                  <a:off x="6958013" y="4395788"/>
                  <a:ext cx="50800" cy="52388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57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6934200" y="4449763"/>
                  <a:ext cx="96838" cy="74613"/>
                </a:xfrm>
                <a:custGeom>
                  <a:avLst/>
                  <a:gdLst>
                    <a:gd name="T0" fmla="*/ 28 w 37"/>
                    <a:gd name="T1" fmla="*/ 0 h 28"/>
                    <a:gd name="T2" fmla="*/ 19 w 37"/>
                    <a:gd name="T3" fmla="*/ 11 h 28"/>
                    <a:gd name="T4" fmla="*/ 9 w 37"/>
                    <a:gd name="T5" fmla="*/ 0 h 28"/>
                    <a:gd name="T6" fmla="*/ 0 w 37"/>
                    <a:gd name="T7" fmla="*/ 18 h 28"/>
                    <a:gd name="T8" fmla="*/ 1 w 37"/>
                    <a:gd name="T9" fmla="*/ 26 h 28"/>
                    <a:gd name="T10" fmla="*/ 19 w 37"/>
                    <a:gd name="T11" fmla="*/ 28 h 28"/>
                    <a:gd name="T12" fmla="*/ 36 w 37"/>
                    <a:gd name="T13" fmla="*/ 26 h 28"/>
                    <a:gd name="T14" fmla="*/ 37 w 37"/>
                    <a:gd name="T15" fmla="*/ 18 h 28"/>
                    <a:gd name="T16" fmla="*/ 28 w 37"/>
                    <a:gd name="T17" fmla="*/ 0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7" h="28">
                      <a:moveTo>
                        <a:pt x="28" y="0"/>
                      </a:moveTo>
                      <a:cubicBezTo>
                        <a:pt x="19" y="11"/>
                        <a:pt x="19" y="11"/>
                        <a:pt x="19" y="11"/>
                      </a:cubicBezTo>
                      <a:cubicBezTo>
                        <a:pt x="9" y="0"/>
                        <a:pt x="9" y="0"/>
                        <a:pt x="9" y="0"/>
                      </a:cubicBezTo>
                      <a:cubicBezTo>
                        <a:pt x="4" y="4"/>
                        <a:pt x="0" y="11"/>
                        <a:pt x="0" y="18"/>
                      </a:cubicBezTo>
                      <a:cubicBezTo>
                        <a:pt x="0" y="21"/>
                        <a:pt x="1" y="23"/>
                        <a:pt x="1" y="26"/>
                      </a:cubicBezTo>
                      <a:cubicBezTo>
                        <a:pt x="7" y="27"/>
                        <a:pt x="12" y="28"/>
                        <a:pt x="19" y="28"/>
                      </a:cubicBezTo>
                      <a:cubicBezTo>
                        <a:pt x="25" y="28"/>
                        <a:pt x="31" y="27"/>
                        <a:pt x="36" y="26"/>
                      </a:cubicBezTo>
                      <a:cubicBezTo>
                        <a:pt x="37" y="23"/>
                        <a:pt x="37" y="21"/>
                        <a:pt x="37" y="18"/>
                      </a:cubicBezTo>
                      <a:cubicBezTo>
                        <a:pt x="37" y="11"/>
                        <a:pt x="33" y="4"/>
                        <a:pt x="28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58" name="出自【趣你的PPT】(微信:qunideppt)：最优质的PPT资源库"/>
                <p:cNvSpPr>
                  <a:spLocks noChangeArrowheads="1"/>
                </p:cNvSpPr>
                <p:nvPr/>
              </p:nvSpPr>
              <p:spPr bwMode="auto">
                <a:xfrm>
                  <a:off x="7234238" y="4395788"/>
                  <a:ext cx="49213" cy="52388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59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7210425" y="4449763"/>
                  <a:ext cx="96838" cy="74613"/>
                </a:xfrm>
                <a:custGeom>
                  <a:avLst/>
                  <a:gdLst>
                    <a:gd name="T0" fmla="*/ 28 w 37"/>
                    <a:gd name="T1" fmla="*/ 0 h 28"/>
                    <a:gd name="T2" fmla="*/ 18 w 37"/>
                    <a:gd name="T3" fmla="*/ 11 h 28"/>
                    <a:gd name="T4" fmla="*/ 9 w 37"/>
                    <a:gd name="T5" fmla="*/ 0 h 28"/>
                    <a:gd name="T6" fmla="*/ 0 w 37"/>
                    <a:gd name="T7" fmla="*/ 18 h 28"/>
                    <a:gd name="T8" fmla="*/ 1 w 37"/>
                    <a:gd name="T9" fmla="*/ 26 h 28"/>
                    <a:gd name="T10" fmla="*/ 18 w 37"/>
                    <a:gd name="T11" fmla="*/ 28 h 28"/>
                    <a:gd name="T12" fmla="*/ 36 w 37"/>
                    <a:gd name="T13" fmla="*/ 26 h 28"/>
                    <a:gd name="T14" fmla="*/ 37 w 37"/>
                    <a:gd name="T15" fmla="*/ 18 h 28"/>
                    <a:gd name="T16" fmla="*/ 28 w 37"/>
                    <a:gd name="T17" fmla="*/ 0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7" h="28">
                      <a:moveTo>
                        <a:pt x="28" y="0"/>
                      </a:moveTo>
                      <a:cubicBezTo>
                        <a:pt x="18" y="11"/>
                        <a:pt x="18" y="11"/>
                        <a:pt x="18" y="11"/>
                      </a:cubicBezTo>
                      <a:cubicBezTo>
                        <a:pt x="9" y="0"/>
                        <a:pt x="9" y="0"/>
                        <a:pt x="9" y="0"/>
                      </a:cubicBezTo>
                      <a:cubicBezTo>
                        <a:pt x="4" y="4"/>
                        <a:pt x="0" y="11"/>
                        <a:pt x="0" y="18"/>
                      </a:cubicBezTo>
                      <a:cubicBezTo>
                        <a:pt x="0" y="21"/>
                        <a:pt x="0" y="23"/>
                        <a:pt x="1" y="26"/>
                      </a:cubicBezTo>
                      <a:cubicBezTo>
                        <a:pt x="6" y="27"/>
                        <a:pt x="12" y="28"/>
                        <a:pt x="18" y="28"/>
                      </a:cubicBezTo>
                      <a:cubicBezTo>
                        <a:pt x="25" y="28"/>
                        <a:pt x="30" y="27"/>
                        <a:pt x="36" y="26"/>
                      </a:cubicBezTo>
                      <a:cubicBezTo>
                        <a:pt x="36" y="23"/>
                        <a:pt x="37" y="21"/>
                        <a:pt x="37" y="18"/>
                      </a:cubicBezTo>
                      <a:cubicBezTo>
                        <a:pt x="37" y="11"/>
                        <a:pt x="33" y="4"/>
                        <a:pt x="28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0" name="出自【趣你的PPT】(微信:qunideppt)：最优质的PPT资源库"/>
                <p:cNvSpPr>
                  <a:spLocks noChangeArrowheads="1"/>
                </p:cNvSpPr>
                <p:nvPr/>
              </p:nvSpPr>
              <p:spPr bwMode="auto">
                <a:xfrm>
                  <a:off x="7026275" y="4259263"/>
                  <a:ext cx="52388" cy="52388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1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7002463" y="4313238"/>
                  <a:ext cx="96838" cy="74613"/>
                </a:xfrm>
                <a:custGeom>
                  <a:avLst/>
                  <a:gdLst>
                    <a:gd name="T0" fmla="*/ 28 w 37"/>
                    <a:gd name="T1" fmla="*/ 0 h 28"/>
                    <a:gd name="T2" fmla="*/ 19 w 37"/>
                    <a:gd name="T3" fmla="*/ 11 h 28"/>
                    <a:gd name="T4" fmla="*/ 9 w 37"/>
                    <a:gd name="T5" fmla="*/ 0 h 28"/>
                    <a:gd name="T6" fmla="*/ 0 w 37"/>
                    <a:gd name="T7" fmla="*/ 18 h 28"/>
                    <a:gd name="T8" fmla="*/ 2 w 37"/>
                    <a:gd name="T9" fmla="*/ 26 h 28"/>
                    <a:gd name="T10" fmla="*/ 19 w 37"/>
                    <a:gd name="T11" fmla="*/ 28 h 28"/>
                    <a:gd name="T12" fmla="*/ 36 w 37"/>
                    <a:gd name="T13" fmla="*/ 26 h 28"/>
                    <a:gd name="T14" fmla="*/ 37 w 37"/>
                    <a:gd name="T15" fmla="*/ 18 h 28"/>
                    <a:gd name="T16" fmla="*/ 28 w 37"/>
                    <a:gd name="T17" fmla="*/ 0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7" h="28">
                      <a:moveTo>
                        <a:pt x="28" y="0"/>
                      </a:moveTo>
                      <a:cubicBezTo>
                        <a:pt x="19" y="11"/>
                        <a:pt x="19" y="11"/>
                        <a:pt x="19" y="11"/>
                      </a:cubicBezTo>
                      <a:cubicBezTo>
                        <a:pt x="9" y="0"/>
                        <a:pt x="9" y="0"/>
                        <a:pt x="9" y="0"/>
                      </a:cubicBezTo>
                      <a:cubicBezTo>
                        <a:pt x="4" y="4"/>
                        <a:pt x="0" y="11"/>
                        <a:pt x="0" y="18"/>
                      </a:cubicBezTo>
                      <a:cubicBezTo>
                        <a:pt x="0" y="21"/>
                        <a:pt x="1" y="23"/>
                        <a:pt x="2" y="26"/>
                      </a:cubicBezTo>
                      <a:cubicBezTo>
                        <a:pt x="7" y="27"/>
                        <a:pt x="13" y="28"/>
                        <a:pt x="19" y="28"/>
                      </a:cubicBezTo>
                      <a:cubicBezTo>
                        <a:pt x="25" y="28"/>
                        <a:pt x="31" y="27"/>
                        <a:pt x="36" y="26"/>
                      </a:cubicBezTo>
                      <a:cubicBezTo>
                        <a:pt x="37" y="23"/>
                        <a:pt x="37" y="21"/>
                        <a:pt x="37" y="18"/>
                      </a:cubicBezTo>
                      <a:cubicBezTo>
                        <a:pt x="37" y="11"/>
                        <a:pt x="34" y="4"/>
                        <a:pt x="28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2" name="出自【趣你的PPT】(微信:qunideppt)：最优质的PPT资源库"/>
                <p:cNvSpPr>
                  <a:spLocks noChangeArrowheads="1"/>
                </p:cNvSpPr>
                <p:nvPr/>
              </p:nvSpPr>
              <p:spPr bwMode="auto">
                <a:xfrm>
                  <a:off x="7162800" y="4259263"/>
                  <a:ext cx="52388" cy="52388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3" name="出自【趣你的PPT】(微信:qunideppt)：最优质的PPT资源库"/>
                <p:cNvSpPr>
                  <a:spLocks/>
                </p:cNvSpPr>
                <p:nvPr/>
              </p:nvSpPr>
              <p:spPr bwMode="auto">
                <a:xfrm>
                  <a:off x="7142163" y="4313238"/>
                  <a:ext cx="96838" cy="74613"/>
                </a:xfrm>
                <a:custGeom>
                  <a:avLst/>
                  <a:gdLst>
                    <a:gd name="T0" fmla="*/ 28 w 37"/>
                    <a:gd name="T1" fmla="*/ 0 h 28"/>
                    <a:gd name="T2" fmla="*/ 18 w 37"/>
                    <a:gd name="T3" fmla="*/ 11 h 28"/>
                    <a:gd name="T4" fmla="*/ 9 w 37"/>
                    <a:gd name="T5" fmla="*/ 0 h 28"/>
                    <a:gd name="T6" fmla="*/ 0 w 37"/>
                    <a:gd name="T7" fmla="*/ 18 h 28"/>
                    <a:gd name="T8" fmla="*/ 1 w 37"/>
                    <a:gd name="T9" fmla="*/ 26 h 28"/>
                    <a:gd name="T10" fmla="*/ 18 w 37"/>
                    <a:gd name="T11" fmla="*/ 28 h 28"/>
                    <a:gd name="T12" fmla="*/ 35 w 37"/>
                    <a:gd name="T13" fmla="*/ 26 h 28"/>
                    <a:gd name="T14" fmla="*/ 37 w 37"/>
                    <a:gd name="T15" fmla="*/ 18 h 28"/>
                    <a:gd name="T16" fmla="*/ 28 w 37"/>
                    <a:gd name="T17" fmla="*/ 0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7" h="28">
                      <a:moveTo>
                        <a:pt x="28" y="0"/>
                      </a:moveTo>
                      <a:cubicBezTo>
                        <a:pt x="18" y="11"/>
                        <a:pt x="18" y="11"/>
                        <a:pt x="18" y="11"/>
                      </a:cubicBezTo>
                      <a:cubicBezTo>
                        <a:pt x="9" y="0"/>
                        <a:pt x="9" y="0"/>
                        <a:pt x="9" y="0"/>
                      </a:cubicBezTo>
                      <a:cubicBezTo>
                        <a:pt x="3" y="4"/>
                        <a:pt x="0" y="11"/>
                        <a:pt x="0" y="18"/>
                      </a:cubicBezTo>
                      <a:cubicBezTo>
                        <a:pt x="0" y="21"/>
                        <a:pt x="0" y="23"/>
                        <a:pt x="1" y="26"/>
                      </a:cubicBezTo>
                      <a:cubicBezTo>
                        <a:pt x="6" y="27"/>
                        <a:pt x="12" y="28"/>
                        <a:pt x="18" y="28"/>
                      </a:cubicBezTo>
                      <a:cubicBezTo>
                        <a:pt x="24" y="28"/>
                        <a:pt x="30" y="27"/>
                        <a:pt x="35" y="26"/>
                      </a:cubicBezTo>
                      <a:cubicBezTo>
                        <a:pt x="36" y="23"/>
                        <a:pt x="37" y="21"/>
                        <a:pt x="37" y="18"/>
                      </a:cubicBezTo>
                      <a:cubicBezTo>
                        <a:pt x="37" y="11"/>
                        <a:pt x="33" y="4"/>
                        <a:pt x="28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53" name="出自【趣你的PPT】(微信:qunideppt)：最优质的PPT资源库"/>
              <p:cNvSpPr txBox="1"/>
              <p:nvPr/>
            </p:nvSpPr>
            <p:spPr>
              <a:xfrm>
                <a:off x="3983550" y="5093642"/>
                <a:ext cx="13716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 b="1" dirty="0" smtClean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添加</a:t>
                </a:r>
                <a:r>
                  <a:rPr lang="zh-CN" altLang="en-US" sz="2000" b="1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标题</a:t>
                </a:r>
                <a:endParaRPr lang="zh-CN" altLang="en-US" sz="2000" b="1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49" name="出自【趣你的PPT】(微信:qunideppt)：最优质的PPT资源库"/>
            <p:cNvSpPr>
              <a:spLocks noChangeArrowheads="1"/>
            </p:cNvSpPr>
            <p:nvPr/>
          </p:nvSpPr>
          <p:spPr bwMode="auto">
            <a:xfrm>
              <a:off x="4724273" y="3147048"/>
              <a:ext cx="1896282" cy="1896282"/>
            </a:xfrm>
            <a:prstGeom prst="ellipse">
              <a:avLst/>
            </a:prstGeom>
            <a:solidFill>
              <a:srgbClr val="F8F4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cxnSp>
        <p:nvCxnSpPr>
          <p:cNvPr id="96" name="出自【趣你的PPT】(微信:qunideppt)：最优质的PPT资源库"/>
          <p:cNvCxnSpPr/>
          <p:nvPr/>
        </p:nvCxnSpPr>
        <p:spPr>
          <a:xfrm>
            <a:off x="8365255" y="3958278"/>
            <a:ext cx="3325440" cy="0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出自【趣你的PPT】(微信:qunideppt)：最优质的PPT资源库"/>
          <p:cNvSpPr txBox="1"/>
          <p:nvPr/>
        </p:nvSpPr>
        <p:spPr>
          <a:xfrm>
            <a:off x="8463494" y="2836219"/>
            <a:ext cx="328147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/>
            <a:r>
              <a:rPr lang="zh-CN" altLang="en-US" sz="14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本模板来自微信公众号：趣你的</a:t>
            </a:r>
            <a:r>
              <a:rPr lang="en-US" altLang="zh-CN" sz="14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。一不小心，你就能学会</a:t>
            </a:r>
            <a:r>
              <a:rPr lang="en-US" altLang="zh-CN" sz="14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。建议您选择微软雅黑字体。任何形式的</a:t>
            </a:r>
            <a:r>
              <a:rPr lang="en-US" altLang="zh-CN" sz="14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模板转载与转播，请保留版权和二维码页面，一起做个善良的</a:t>
            </a:r>
            <a:r>
              <a:rPr lang="zh-CN" altLang="en-US" sz="1400" dirty="0" smtClean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人。</a:t>
            </a:r>
            <a:endParaRPr lang="zh-CN" altLang="en-US" sz="14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8" name="出自【趣你的PPT】(微信:qunideppt)：最优质的PPT资源库"/>
          <p:cNvSpPr txBox="1"/>
          <p:nvPr/>
        </p:nvSpPr>
        <p:spPr>
          <a:xfrm>
            <a:off x="8463494" y="4228702"/>
            <a:ext cx="328147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/>
            <a:r>
              <a:rPr lang="zh-CN" altLang="en-US" sz="14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本模板来自微信公众号：趣你的</a:t>
            </a:r>
            <a:r>
              <a:rPr lang="en-US" altLang="zh-CN" sz="14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。一不小心，你就能学会</a:t>
            </a:r>
            <a:r>
              <a:rPr lang="en-US" altLang="zh-CN" sz="14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。建议您选择微软雅黑字体。任何形式的</a:t>
            </a:r>
            <a:r>
              <a:rPr lang="en-US" altLang="zh-CN" sz="14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模板转载与转播，请保留版权和二维码页面，一起做个善良的人。</a:t>
            </a:r>
          </a:p>
        </p:txBody>
      </p:sp>
      <p:cxnSp>
        <p:nvCxnSpPr>
          <p:cNvPr id="99" name="出自【趣你的PPT】(微信:qunideppt)：最优质的PPT资源库"/>
          <p:cNvCxnSpPr/>
          <p:nvPr/>
        </p:nvCxnSpPr>
        <p:spPr>
          <a:xfrm>
            <a:off x="274243" y="3958278"/>
            <a:ext cx="3325440" cy="0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出自【趣你的PPT】(微信:qunideppt)：最优质的PPT资源库"/>
          <p:cNvSpPr txBox="1"/>
          <p:nvPr/>
        </p:nvSpPr>
        <p:spPr>
          <a:xfrm>
            <a:off x="397512" y="2790540"/>
            <a:ext cx="328147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/>
            <a:r>
              <a:rPr lang="zh-CN" altLang="en-US" sz="14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本模板来自微信公众号：趣你的</a:t>
            </a:r>
            <a:r>
              <a:rPr lang="en-US" altLang="zh-CN" sz="14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。一不小心，你就能学会</a:t>
            </a:r>
            <a:r>
              <a:rPr lang="en-US" altLang="zh-CN" sz="14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。建议您选择微软雅黑字体。任何形式的</a:t>
            </a:r>
            <a:r>
              <a:rPr lang="en-US" altLang="zh-CN" sz="14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模板转载与转播，请保留版权和二维码页面，一起做个善良的人</a:t>
            </a:r>
            <a:r>
              <a:rPr lang="zh-CN" altLang="en-US" sz="1400" dirty="0" smtClean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4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1" name="出自【趣你的PPT】(微信:qunideppt)：最优质的PPT资源库"/>
          <p:cNvSpPr txBox="1"/>
          <p:nvPr/>
        </p:nvSpPr>
        <p:spPr>
          <a:xfrm>
            <a:off x="372482" y="4228702"/>
            <a:ext cx="328147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/>
            <a:r>
              <a:rPr lang="zh-CN" altLang="en-US" sz="14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本模板来自微信公众号：趣你的</a:t>
            </a:r>
            <a:r>
              <a:rPr lang="en-US" altLang="zh-CN" sz="14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。一不小心，你就能学会</a:t>
            </a:r>
            <a:r>
              <a:rPr lang="en-US" altLang="zh-CN" sz="14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。建议您选择微软雅黑字体。任何形式的</a:t>
            </a:r>
            <a:r>
              <a:rPr lang="en-US" altLang="zh-CN" sz="14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模板转载与转播，请保留版权和二维码页面，一起做个善良的人。</a:t>
            </a:r>
          </a:p>
        </p:txBody>
      </p:sp>
    </p:spTree>
    <p:extLst>
      <p:ext uri="{BB962C8B-B14F-4D97-AF65-F5344CB8AC3E}">
        <p14:creationId xmlns:p14="http://schemas.microsoft.com/office/powerpoint/2010/main" val="2852527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5出自【趣你的PPT】(微信:qunideppt)：最优质的PPT资源库"/>
          <p:cNvGrpSpPr/>
          <p:nvPr/>
        </p:nvGrpSpPr>
        <p:grpSpPr>
          <a:xfrm>
            <a:off x="0" y="292608"/>
            <a:ext cx="12190828" cy="548640"/>
            <a:chOff x="0" y="292608"/>
            <a:chExt cx="12190828" cy="548640"/>
          </a:xfrm>
        </p:grpSpPr>
        <p:sp>
          <p:nvSpPr>
            <p:cNvPr id="43" name="出自【趣你的PPT】(微信:qunideppt)：最优质的PPT资源库"/>
            <p:cNvSpPr/>
            <p:nvPr/>
          </p:nvSpPr>
          <p:spPr>
            <a:xfrm>
              <a:off x="0" y="292608"/>
              <a:ext cx="3118104" cy="548640"/>
            </a:xfrm>
            <a:custGeom>
              <a:avLst/>
              <a:gdLst>
                <a:gd name="connsiteX0" fmla="*/ 0 w 3118104"/>
                <a:gd name="connsiteY0" fmla="*/ 0 h 539496"/>
                <a:gd name="connsiteX1" fmla="*/ 3118104 w 3118104"/>
                <a:gd name="connsiteY1" fmla="*/ 0 h 539496"/>
                <a:gd name="connsiteX2" fmla="*/ 3118104 w 3118104"/>
                <a:gd name="connsiteY2" fmla="*/ 539496 h 539496"/>
                <a:gd name="connsiteX3" fmla="*/ 0 w 3118104"/>
                <a:gd name="connsiteY3" fmla="*/ 539496 h 539496"/>
                <a:gd name="connsiteX4" fmla="*/ 0 w 3118104"/>
                <a:gd name="connsiteY4" fmla="*/ 0 h 539496"/>
                <a:gd name="connsiteX0" fmla="*/ 0 w 3118104"/>
                <a:gd name="connsiteY0" fmla="*/ 0 h 539496"/>
                <a:gd name="connsiteX1" fmla="*/ 2871216 w 3118104"/>
                <a:gd name="connsiteY1" fmla="*/ 0 h 539496"/>
                <a:gd name="connsiteX2" fmla="*/ 3118104 w 3118104"/>
                <a:gd name="connsiteY2" fmla="*/ 539496 h 539496"/>
                <a:gd name="connsiteX3" fmla="*/ 0 w 3118104"/>
                <a:gd name="connsiteY3" fmla="*/ 539496 h 539496"/>
                <a:gd name="connsiteX4" fmla="*/ 0 w 3118104"/>
                <a:gd name="connsiteY4" fmla="*/ 0 h 539496"/>
                <a:gd name="connsiteX0" fmla="*/ 0 w 3118104"/>
                <a:gd name="connsiteY0" fmla="*/ 9144 h 548640"/>
                <a:gd name="connsiteX1" fmla="*/ 2679192 w 3118104"/>
                <a:gd name="connsiteY1" fmla="*/ 0 h 548640"/>
                <a:gd name="connsiteX2" fmla="*/ 3118104 w 3118104"/>
                <a:gd name="connsiteY2" fmla="*/ 548640 h 548640"/>
                <a:gd name="connsiteX3" fmla="*/ 0 w 3118104"/>
                <a:gd name="connsiteY3" fmla="*/ 548640 h 548640"/>
                <a:gd name="connsiteX4" fmla="*/ 0 w 3118104"/>
                <a:gd name="connsiteY4" fmla="*/ 9144 h 548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18104" h="548640">
                  <a:moveTo>
                    <a:pt x="0" y="9144"/>
                  </a:moveTo>
                  <a:lnTo>
                    <a:pt x="2679192" y="0"/>
                  </a:lnTo>
                  <a:lnTo>
                    <a:pt x="3118104" y="548640"/>
                  </a:lnTo>
                  <a:lnTo>
                    <a:pt x="0" y="548640"/>
                  </a:lnTo>
                  <a:lnTo>
                    <a:pt x="0" y="9144"/>
                  </a:lnTo>
                  <a:close/>
                </a:path>
              </a:pathLst>
            </a:custGeom>
            <a:solidFill>
              <a:srgbClr val="5DA2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cxnSp>
          <p:nvCxnSpPr>
            <p:cNvPr id="45" name="出自【趣你的PPT】(微信:qunideppt)：最优质的PPT资源库"/>
            <p:cNvCxnSpPr/>
            <p:nvPr/>
          </p:nvCxnSpPr>
          <p:spPr>
            <a:xfrm>
              <a:off x="3108960" y="832104"/>
              <a:ext cx="9081868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出自【趣你的PPT】(微信:qunideppt)：最优质的PPT资源库"/>
          <p:cNvSpPr txBox="1"/>
          <p:nvPr/>
        </p:nvSpPr>
        <p:spPr>
          <a:xfrm>
            <a:off x="292608" y="366873"/>
            <a:ext cx="23591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单击此处添加标题</a:t>
            </a:r>
            <a:endParaRPr lang="zh-CN" altLang="en-US" sz="20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0" name="Group 39出自【趣你的PPT】(微信:qunideppt)：最优质的PPT资源库"/>
          <p:cNvGrpSpPr/>
          <p:nvPr/>
        </p:nvGrpSpPr>
        <p:grpSpPr>
          <a:xfrm>
            <a:off x="769838" y="1900371"/>
            <a:ext cx="10623368" cy="2327835"/>
            <a:chOff x="825661" y="2059824"/>
            <a:chExt cx="7121325" cy="1560453"/>
          </a:xfrm>
        </p:grpSpPr>
        <p:pic>
          <p:nvPicPr>
            <p:cNvPr id="41" name="出自【趣你的PPT】(微信:qunideppt)：最优质的PPT资源库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25661" y="2061448"/>
              <a:ext cx="2366845" cy="1558829"/>
            </a:xfrm>
            <a:prstGeom prst="rect">
              <a:avLst/>
            </a:prstGeom>
          </p:spPr>
        </p:pic>
        <p:pic>
          <p:nvPicPr>
            <p:cNvPr id="42" name="出自【趣你的PPT】(微信:qunideppt)：最优质的PPT资源库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80141" y="2059824"/>
              <a:ext cx="2366845" cy="1560453"/>
            </a:xfrm>
            <a:prstGeom prst="rect">
              <a:avLst/>
            </a:prstGeom>
          </p:spPr>
        </p:pic>
        <p:pic>
          <p:nvPicPr>
            <p:cNvPr id="44" name="出自【趣你的PPT】(微信:qunideppt)：最优质的PPT资源库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192506" y="2061448"/>
              <a:ext cx="2387635" cy="1558829"/>
            </a:xfrm>
            <a:prstGeom prst="rect">
              <a:avLst/>
            </a:prstGeom>
          </p:spPr>
        </p:pic>
      </p:grpSp>
      <p:grpSp>
        <p:nvGrpSpPr>
          <p:cNvPr id="47" name="Group 46出自【趣你的PPT】(微信:qunideppt)：最优质的PPT资源库"/>
          <p:cNvGrpSpPr/>
          <p:nvPr/>
        </p:nvGrpSpPr>
        <p:grpSpPr>
          <a:xfrm>
            <a:off x="4300623" y="1900371"/>
            <a:ext cx="3561798" cy="2327835"/>
            <a:chOff x="4253969" y="1947026"/>
            <a:chExt cx="3561798" cy="2327835"/>
          </a:xfrm>
        </p:grpSpPr>
        <p:sp>
          <p:nvSpPr>
            <p:cNvPr id="49" name="出自【趣你的PPT】(微信:qunideppt)：最优质的PPT资源库"/>
            <p:cNvSpPr/>
            <p:nvPr/>
          </p:nvSpPr>
          <p:spPr>
            <a:xfrm>
              <a:off x="4253969" y="1947026"/>
              <a:ext cx="3561798" cy="2327835"/>
            </a:xfrm>
            <a:prstGeom prst="rect">
              <a:avLst/>
            </a:prstGeom>
            <a:solidFill>
              <a:schemeClr val="tx1">
                <a:alpha val="7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0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5819341" y="2203946"/>
              <a:ext cx="493994" cy="664057"/>
            </a:xfrm>
            <a:custGeom>
              <a:avLst/>
              <a:gdLst>
                <a:gd name="T0" fmla="*/ 188 w 216"/>
                <a:gd name="T1" fmla="*/ 126 h 288"/>
                <a:gd name="T2" fmla="*/ 188 w 216"/>
                <a:gd name="T3" fmla="*/ 79 h 288"/>
                <a:gd name="T4" fmla="*/ 109 w 216"/>
                <a:gd name="T5" fmla="*/ 0 h 288"/>
                <a:gd name="T6" fmla="*/ 108 w 216"/>
                <a:gd name="T7" fmla="*/ 0 h 288"/>
                <a:gd name="T8" fmla="*/ 106 w 216"/>
                <a:gd name="T9" fmla="*/ 0 h 288"/>
                <a:gd name="T10" fmla="*/ 28 w 216"/>
                <a:gd name="T11" fmla="*/ 79 h 288"/>
                <a:gd name="T12" fmla="*/ 28 w 216"/>
                <a:gd name="T13" fmla="*/ 126 h 288"/>
                <a:gd name="T14" fmla="*/ 0 w 216"/>
                <a:gd name="T15" fmla="*/ 126 h 288"/>
                <a:gd name="T16" fmla="*/ 0 w 216"/>
                <a:gd name="T17" fmla="*/ 288 h 288"/>
                <a:gd name="T18" fmla="*/ 216 w 216"/>
                <a:gd name="T19" fmla="*/ 288 h 288"/>
                <a:gd name="T20" fmla="*/ 216 w 216"/>
                <a:gd name="T21" fmla="*/ 126 h 288"/>
                <a:gd name="T22" fmla="*/ 188 w 216"/>
                <a:gd name="T23" fmla="*/ 126 h 288"/>
                <a:gd name="T24" fmla="*/ 133 w 216"/>
                <a:gd name="T25" fmla="*/ 259 h 288"/>
                <a:gd name="T26" fmla="*/ 84 w 216"/>
                <a:gd name="T27" fmla="*/ 259 h 288"/>
                <a:gd name="T28" fmla="*/ 96 w 216"/>
                <a:gd name="T29" fmla="*/ 206 h 288"/>
                <a:gd name="T30" fmla="*/ 84 w 216"/>
                <a:gd name="T31" fmla="*/ 185 h 288"/>
                <a:gd name="T32" fmla="*/ 108 w 216"/>
                <a:gd name="T33" fmla="*/ 161 h 288"/>
                <a:gd name="T34" fmla="*/ 133 w 216"/>
                <a:gd name="T35" fmla="*/ 185 h 288"/>
                <a:gd name="T36" fmla="*/ 120 w 216"/>
                <a:gd name="T37" fmla="*/ 206 h 288"/>
                <a:gd name="T38" fmla="*/ 133 w 216"/>
                <a:gd name="T39" fmla="*/ 259 h 288"/>
                <a:gd name="T40" fmla="*/ 148 w 216"/>
                <a:gd name="T41" fmla="*/ 126 h 288"/>
                <a:gd name="T42" fmla="*/ 67 w 216"/>
                <a:gd name="T43" fmla="*/ 126 h 288"/>
                <a:gd name="T44" fmla="*/ 67 w 216"/>
                <a:gd name="T45" fmla="*/ 79 h 288"/>
                <a:gd name="T46" fmla="*/ 106 w 216"/>
                <a:gd name="T47" fmla="*/ 40 h 288"/>
                <a:gd name="T48" fmla="*/ 108 w 216"/>
                <a:gd name="T49" fmla="*/ 40 h 288"/>
                <a:gd name="T50" fmla="*/ 109 w 216"/>
                <a:gd name="T51" fmla="*/ 40 h 288"/>
                <a:gd name="T52" fmla="*/ 148 w 216"/>
                <a:gd name="T53" fmla="*/ 79 h 288"/>
                <a:gd name="T54" fmla="*/ 148 w 216"/>
                <a:gd name="T55" fmla="*/ 126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16" h="288">
                  <a:moveTo>
                    <a:pt x="188" y="126"/>
                  </a:moveTo>
                  <a:cubicBezTo>
                    <a:pt x="188" y="79"/>
                    <a:pt x="188" y="79"/>
                    <a:pt x="188" y="79"/>
                  </a:cubicBezTo>
                  <a:cubicBezTo>
                    <a:pt x="188" y="36"/>
                    <a:pt x="152" y="0"/>
                    <a:pt x="109" y="0"/>
                  </a:cubicBezTo>
                  <a:cubicBezTo>
                    <a:pt x="109" y="0"/>
                    <a:pt x="108" y="0"/>
                    <a:pt x="108" y="0"/>
                  </a:cubicBezTo>
                  <a:cubicBezTo>
                    <a:pt x="107" y="0"/>
                    <a:pt x="107" y="0"/>
                    <a:pt x="106" y="0"/>
                  </a:cubicBezTo>
                  <a:cubicBezTo>
                    <a:pt x="63" y="0"/>
                    <a:pt x="28" y="36"/>
                    <a:pt x="28" y="79"/>
                  </a:cubicBezTo>
                  <a:cubicBezTo>
                    <a:pt x="28" y="126"/>
                    <a:pt x="28" y="126"/>
                    <a:pt x="28" y="126"/>
                  </a:cubicBezTo>
                  <a:cubicBezTo>
                    <a:pt x="0" y="126"/>
                    <a:pt x="0" y="126"/>
                    <a:pt x="0" y="126"/>
                  </a:cubicBezTo>
                  <a:cubicBezTo>
                    <a:pt x="0" y="288"/>
                    <a:pt x="0" y="288"/>
                    <a:pt x="0" y="288"/>
                  </a:cubicBezTo>
                  <a:cubicBezTo>
                    <a:pt x="216" y="288"/>
                    <a:pt x="216" y="288"/>
                    <a:pt x="216" y="288"/>
                  </a:cubicBezTo>
                  <a:cubicBezTo>
                    <a:pt x="216" y="126"/>
                    <a:pt x="216" y="126"/>
                    <a:pt x="216" y="126"/>
                  </a:cubicBezTo>
                  <a:lnTo>
                    <a:pt x="188" y="126"/>
                  </a:lnTo>
                  <a:close/>
                  <a:moveTo>
                    <a:pt x="133" y="259"/>
                  </a:moveTo>
                  <a:cubicBezTo>
                    <a:pt x="84" y="259"/>
                    <a:pt x="84" y="259"/>
                    <a:pt x="84" y="259"/>
                  </a:cubicBezTo>
                  <a:cubicBezTo>
                    <a:pt x="96" y="206"/>
                    <a:pt x="96" y="206"/>
                    <a:pt x="96" y="206"/>
                  </a:cubicBezTo>
                  <a:cubicBezTo>
                    <a:pt x="88" y="202"/>
                    <a:pt x="84" y="194"/>
                    <a:pt x="84" y="185"/>
                  </a:cubicBezTo>
                  <a:cubicBezTo>
                    <a:pt x="84" y="172"/>
                    <a:pt x="95" y="161"/>
                    <a:pt x="108" y="161"/>
                  </a:cubicBezTo>
                  <a:cubicBezTo>
                    <a:pt x="122" y="161"/>
                    <a:pt x="133" y="172"/>
                    <a:pt x="133" y="185"/>
                  </a:cubicBezTo>
                  <a:cubicBezTo>
                    <a:pt x="133" y="194"/>
                    <a:pt x="128" y="202"/>
                    <a:pt x="120" y="206"/>
                  </a:cubicBezTo>
                  <a:lnTo>
                    <a:pt x="133" y="259"/>
                  </a:lnTo>
                  <a:close/>
                  <a:moveTo>
                    <a:pt x="148" y="126"/>
                  </a:moveTo>
                  <a:cubicBezTo>
                    <a:pt x="67" y="126"/>
                    <a:pt x="67" y="126"/>
                    <a:pt x="67" y="126"/>
                  </a:cubicBezTo>
                  <a:cubicBezTo>
                    <a:pt x="67" y="79"/>
                    <a:pt x="67" y="79"/>
                    <a:pt x="67" y="79"/>
                  </a:cubicBezTo>
                  <a:cubicBezTo>
                    <a:pt x="67" y="57"/>
                    <a:pt x="85" y="40"/>
                    <a:pt x="106" y="40"/>
                  </a:cubicBezTo>
                  <a:cubicBezTo>
                    <a:pt x="107" y="40"/>
                    <a:pt x="108" y="40"/>
                    <a:pt x="108" y="40"/>
                  </a:cubicBezTo>
                  <a:cubicBezTo>
                    <a:pt x="108" y="40"/>
                    <a:pt x="109" y="40"/>
                    <a:pt x="109" y="40"/>
                  </a:cubicBezTo>
                  <a:cubicBezTo>
                    <a:pt x="131" y="40"/>
                    <a:pt x="148" y="57"/>
                    <a:pt x="148" y="79"/>
                  </a:cubicBezTo>
                  <a:lnTo>
                    <a:pt x="148" y="126"/>
                  </a:lnTo>
                  <a:close/>
                </a:path>
              </a:pathLst>
            </a:custGeom>
            <a:solidFill>
              <a:srgbClr val="7ACDEF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1" name="出自【趣你的PPT】(微信:qunideppt)：最优质的PPT资源库"/>
            <p:cNvSpPr txBox="1"/>
            <p:nvPr/>
          </p:nvSpPr>
          <p:spPr>
            <a:xfrm>
              <a:off x="5124615" y="3002177"/>
              <a:ext cx="237744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>
                  <a:solidFill>
                    <a:srgbClr val="7ACDE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单击此处添加标题</a:t>
              </a:r>
            </a:p>
          </p:txBody>
        </p:sp>
        <p:sp>
          <p:nvSpPr>
            <p:cNvPr id="52" name="出自【趣你的PPT】(微信:qunideppt)：最优质的PPT资源库"/>
            <p:cNvSpPr txBox="1"/>
            <p:nvPr/>
          </p:nvSpPr>
          <p:spPr>
            <a:xfrm>
              <a:off x="4400712" y="3392559"/>
              <a:ext cx="3187353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我们工作室致力于专业</a:t>
              </a:r>
              <a:r>
                <a:rPr lang="en-US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模板的发布，课件及汇报</a:t>
              </a:r>
              <a:r>
                <a:rPr lang="en-US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的美化，并为您提供专业的</a:t>
              </a:r>
              <a:r>
                <a:rPr lang="en-US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个性定制服务</a:t>
              </a:r>
              <a:r>
                <a:rPr lang="zh-CN" altLang="en-US" sz="140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  <a:endParaRPr lang="en-US" altLang="zh-CN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3" name="出自【趣你的PPT】(微信:qunideppt)：最优质的PPT资源库"/>
          <p:cNvSpPr txBox="1"/>
          <p:nvPr/>
        </p:nvSpPr>
        <p:spPr>
          <a:xfrm>
            <a:off x="1537234" y="4952669"/>
            <a:ext cx="94075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/>
            <a:r>
              <a:rPr lang="zh-CN" altLang="en-US" sz="16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本模板来自微信公众号：趣你的</a:t>
            </a:r>
            <a:r>
              <a:rPr lang="en-US" altLang="zh-CN" sz="16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。一不小心，你就能学会</a:t>
            </a:r>
            <a:r>
              <a:rPr lang="en-US" altLang="zh-CN" sz="16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。建议您选择微软雅黑字体。任何形式的</a:t>
            </a:r>
            <a:r>
              <a:rPr lang="en-US" altLang="zh-CN" sz="16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模板转载与转播，请保留版权和二维码页面，一起做个善良的人。</a:t>
            </a:r>
          </a:p>
        </p:txBody>
      </p:sp>
    </p:spTree>
    <p:extLst>
      <p:ext uri="{BB962C8B-B14F-4D97-AF65-F5344CB8AC3E}">
        <p14:creationId xmlns:p14="http://schemas.microsoft.com/office/powerpoint/2010/main" val="4044054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5出自【趣你的PPT】(微信:qunideppt)：最优质的PPT资源库"/>
          <p:cNvGrpSpPr/>
          <p:nvPr/>
        </p:nvGrpSpPr>
        <p:grpSpPr>
          <a:xfrm>
            <a:off x="0" y="292608"/>
            <a:ext cx="12190828" cy="548640"/>
            <a:chOff x="0" y="292608"/>
            <a:chExt cx="12190828" cy="548640"/>
          </a:xfrm>
        </p:grpSpPr>
        <p:sp>
          <p:nvSpPr>
            <p:cNvPr id="43" name="出自【趣你的PPT】(微信:qunideppt)：最优质的PPT资源库"/>
            <p:cNvSpPr/>
            <p:nvPr/>
          </p:nvSpPr>
          <p:spPr>
            <a:xfrm>
              <a:off x="0" y="292608"/>
              <a:ext cx="3118104" cy="548640"/>
            </a:xfrm>
            <a:custGeom>
              <a:avLst/>
              <a:gdLst>
                <a:gd name="connsiteX0" fmla="*/ 0 w 3118104"/>
                <a:gd name="connsiteY0" fmla="*/ 0 h 539496"/>
                <a:gd name="connsiteX1" fmla="*/ 3118104 w 3118104"/>
                <a:gd name="connsiteY1" fmla="*/ 0 h 539496"/>
                <a:gd name="connsiteX2" fmla="*/ 3118104 w 3118104"/>
                <a:gd name="connsiteY2" fmla="*/ 539496 h 539496"/>
                <a:gd name="connsiteX3" fmla="*/ 0 w 3118104"/>
                <a:gd name="connsiteY3" fmla="*/ 539496 h 539496"/>
                <a:gd name="connsiteX4" fmla="*/ 0 w 3118104"/>
                <a:gd name="connsiteY4" fmla="*/ 0 h 539496"/>
                <a:gd name="connsiteX0" fmla="*/ 0 w 3118104"/>
                <a:gd name="connsiteY0" fmla="*/ 0 h 539496"/>
                <a:gd name="connsiteX1" fmla="*/ 2871216 w 3118104"/>
                <a:gd name="connsiteY1" fmla="*/ 0 h 539496"/>
                <a:gd name="connsiteX2" fmla="*/ 3118104 w 3118104"/>
                <a:gd name="connsiteY2" fmla="*/ 539496 h 539496"/>
                <a:gd name="connsiteX3" fmla="*/ 0 w 3118104"/>
                <a:gd name="connsiteY3" fmla="*/ 539496 h 539496"/>
                <a:gd name="connsiteX4" fmla="*/ 0 w 3118104"/>
                <a:gd name="connsiteY4" fmla="*/ 0 h 539496"/>
                <a:gd name="connsiteX0" fmla="*/ 0 w 3118104"/>
                <a:gd name="connsiteY0" fmla="*/ 9144 h 548640"/>
                <a:gd name="connsiteX1" fmla="*/ 2679192 w 3118104"/>
                <a:gd name="connsiteY1" fmla="*/ 0 h 548640"/>
                <a:gd name="connsiteX2" fmla="*/ 3118104 w 3118104"/>
                <a:gd name="connsiteY2" fmla="*/ 548640 h 548640"/>
                <a:gd name="connsiteX3" fmla="*/ 0 w 3118104"/>
                <a:gd name="connsiteY3" fmla="*/ 548640 h 548640"/>
                <a:gd name="connsiteX4" fmla="*/ 0 w 3118104"/>
                <a:gd name="connsiteY4" fmla="*/ 9144 h 548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18104" h="548640">
                  <a:moveTo>
                    <a:pt x="0" y="9144"/>
                  </a:moveTo>
                  <a:lnTo>
                    <a:pt x="2679192" y="0"/>
                  </a:lnTo>
                  <a:lnTo>
                    <a:pt x="3118104" y="548640"/>
                  </a:lnTo>
                  <a:lnTo>
                    <a:pt x="0" y="548640"/>
                  </a:lnTo>
                  <a:lnTo>
                    <a:pt x="0" y="9144"/>
                  </a:lnTo>
                  <a:close/>
                </a:path>
              </a:pathLst>
            </a:custGeom>
            <a:solidFill>
              <a:srgbClr val="5DA2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cxnSp>
          <p:nvCxnSpPr>
            <p:cNvPr id="45" name="出自【趣你的PPT】(微信:qunideppt)：最优质的PPT资源库"/>
            <p:cNvCxnSpPr/>
            <p:nvPr/>
          </p:nvCxnSpPr>
          <p:spPr>
            <a:xfrm>
              <a:off x="3108960" y="832104"/>
              <a:ext cx="9081868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出自【趣你的PPT】(微信:qunideppt)：最优质的PPT资源库"/>
          <p:cNvSpPr txBox="1"/>
          <p:nvPr/>
        </p:nvSpPr>
        <p:spPr>
          <a:xfrm>
            <a:off x="292608" y="366873"/>
            <a:ext cx="23591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单击此处添加标题</a:t>
            </a:r>
            <a:endParaRPr lang="zh-CN" altLang="en-US" sz="20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0" name="出自【趣你的PPT】(微信:qunideppt)：最优质的PPT资源库"/>
          <p:cNvPicPr>
            <a:picLocks noChangeAspect="1"/>
          </p:cNvPicPr>
          <p:nvPr/>
        </p:nvPicPr>
        <p:blipFill rotWithShape="1">
          <a:blip r:embed="rId3"/>
          <a:srcRect t="11636" b="6398"/>
          <a:stretch/>
        </p:blipFill>
        <p:spPr>
          <a:xfrm>
            <a:off x="4924138" y="2817345"/>
            <a:ext cx="6193358" cy="2957804"/>
          </a:xfrm>
          <a:prstGeom prst="rect">
            <a:avLst/>
          </a:prstGeom>
        </p:spPr>
      </p:pic>
      <p:grpSp>
        <p:nvGrpSpPr>
          <p:cNvPr id="41" name="Group 40出自【趣你的PPT】(微信:qunideppt)：最优质的PPT资源库"/>
          <p:cNvGrpSpPr/>
          <p:nvPr/>
        </p:nvGrpSpPr>
        <p:grpSpPr>
          <a:xfrm>
            <a:off x="691702" y="2817345"/>
            <a:ext cx="4232436" cy="2957804"/>
            <a:chOff x="798933" y="3004457"/>
            <a:chExt cx="4232436" cy="2957804"/>
          </a:xfrm>
        </p:grpSpPr>
        <p:sp>
          <p:nvSpPr>
            <p:cNvPr id="42" name="出自【趣你的PPT】(微信:qunideppt)：最优质的PPT资源库"/>
            <p:cNvSpPr/>
            <p:nvPr/>
          </p:nvSpPr>
          <p:spPr>
            <a:xfrm>
              <a:off x="896905" y="3004457"/>
              <a:ext cx="4134464" cy="2957804"/>
            </a:xfrm>
            <a:prstGeom prst="rect">
              <a:avLst/>
            </a:prstGeom>
            <a:solidFill>
              <a:srgbClr val="7ACD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grpSp>
          <p:nvGrpSpPr>
            <p:cNvPr id="44" name="组合 43"/>
            <p:cNvGrpSpPr/>
            <p:nvPr/>
          </p:nvGrpSpPr>
          <p:grpSpPr>
            <a:xfrm>
              <a:off x="798933" y="3465640"/>
              <a:ext cx="3326930" cy="2035437"/>
              <a:chOff x="798933" y="3461658"/>
              <a:chExt cx="3326930" cy="2035437"/>
            </a:xfrm>
          </p:grpSpPr>
          <p:sp>
            <p:nvSpPr>
              <p:cNvPr id="47" name="出自【趣你的PPT】(微信:qunideppt)：最优质的PPT资源库"/>
              <p:cNvSpPr txBox="1"/>
              <p:nvPr/>
            </p:nvSpPr>
            <p:spPr>
              <a:xfrm>
                <a:off x="798933" y="3461658"/>
                <a:ext cx="345233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9600" dirty="0" smtClean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“</a:t>
                </a:r>
              </a:p>
            </p:txBody>
          </p:sp>
          <p:sp>
            <p:nvSpPr>
              <p:cNvPr id="49" name="出自【趣你的PPT】(微信:qunideppt)：最优质的PPT资源库"/>
              <p:cNvSpPr txBox="1"/>
              <p:nvPr/>
            </p:nvSpPr>
            <p:spPr>
              <a:xfrm>
                <a:off x="2124316" y="3927435"/>
                <a:ext cx="2001547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6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我们工作室致力于专业</a:t>
                </a:r>
                <a:r>
                  <a:rPr lang="en-US" altLang="zh-CN" sz="16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6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模板的发布，课件及汇报</a:t>
                </a:r>
                <a:r>
                  <a:rPr lang="en-US" altLang="zh-CN" sz="16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6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的美化，并为您提供专业的</a:t>
                </a:r>
                <a:r>
                  <a:rPr lang="en-US" altLang="zh-CN" sz="16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6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个性定制服务</a:t>
                </a:r>
                <a:r>
                  <a:rPr lang="zh-CN" altLang="en-US" sz="1600" dirty="0" smtClean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</a:t>
                </a:r>
                <a:endParaRPr lang="en-US" altLang="zh-CN" sz="16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50" name="出自【趣你的PPT】(微信:qunideppt)：最优质的PPT资源库"/>
          <p:cNvSpPr/>
          <p:nvPr/>
        </p:nvSpPr>
        <p:spPr>
          <a:xfrm>
            <a:off x="10884230" y="5541883"/>
            <a:ext cx="466531" cy="466531"/>
          </a:xfrm>
          <a:prstGeom prst="rect">
            <a:avLst/>
          </a:prstGeom>
          <a:solidFill>
            <a:srgbClr val="7ACD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1" name="出自【趣你的PPT】(微信:qunideppt)：最优质的PPT资源库"/>
          <p:cNvSpPr txBox="1"/>
          <p:nvPr/>
        </p:nvSpPr>
        <p:spPr>
          <a:xfrm>
            <a:off x="724361" y="1505361"/>
            <a:ext cx="104304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/>
            <a:r>
              <a:rPr lang="zh-CN" altLang="en-US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本模板来自微信公众号：趣你的</a:t>
            </a:r>
            <a:r>
              <a:rPr lang="en-US" altLang="zh-CN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。一不小心，你就能学会</a:t>
            </a:r>
            <a:r>
              <a:rPr lang="en-US" altLang="zh-CN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。建议您选择微软雅黑字体。任何形式的</a:t>
            </a:r>
            <a:r>
              <a:rPr lang="en-US" altLang="zh-CN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模板转载与转播，请保留版权和二维码页面，一起做个善良的人。</a:t>
            </a:r>
          </a:p>
        </p:txBody>
      </p:sp>
    </p:spTree>
    <p:extLst>
      <p:ext uri="{BB962C8B-B14F-4D97-AF65-F5344CB8AC3E}">
        <p14:creationId xmlns:p14="http://schemas.microsoft.com/office/powerpoint/2010/main" val="4074265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5出自【趣你的PPT】(微信:qunideppt)：最优质的PPT资源库"/>
          <p:cNvGrpSpPr/>
          <p:nvPr/>
        </p:nvGrpSpPr>
        <p:grpSpPr>
          <a:xfrm>
            <a:off x="0" y="292608"/>
            <a:ext cx="12190828" cy="548640"/>
            <a:chOff x="0" y="292608"/>
            <a:chExt cx="12190828" cy="548640"/>
          </a:xfrm>
        </p:grpSpPr>
        <p:sp>
          <p:nvSpPr>
            <p:cNvPr id="43" name="出自【趣你的PPT】(微信:qunideppt)：最优质的PPT资源库"/>
            <p:cNvSpPr/>
            <p:nvPr/>
          </p:nvSpPr>
          <p:spPr>
            <a:xfrm>
              <a:off x="0" y="292608"/>
              <a:ext cx="3118104" cy="548640"/>
            </a:xfrm>
            <a:custGeom>
              <a:avLst/>
              <a:gdLst>
                <a:gd name="connsiteX0" fmla="*/ 0 w 3118104"/>
                <a:gd name="connsiteY0" fmla="*/ 0 h 539496"/>
                <a:gd name="connsiteX1" fmla="*/ 3118104 w 3118104"/>
                <a:gd name="connsiteY1" fmla="*/ 0 h 539496"/>
                <a:gd name="connsiteX2" fmla="*/ 3118104 w 3118104"/>
                <a:gd name="connsiteY2" fmla="*/ 539496 h 539496"/>
                <a:gd name="connsiteX3" fmla="*/ 0 w 3118104"/>
                <a:gd name="connsiteY3" fmla="*/ 539496 h 539496"/>
                <a:gd name="connsiteX4" fmla="*/ 0 w 3118104"/>
                <a:gd name="connsiteY4" fmla="*/ 0 h 539496"/>
                <a:gd name="connsiteX0" fmla="*/ 0 w 3118104"/>
                <a:gd name="connsiteY0" fmla="*/ 0 h 539496"/>
                <a:gd name="connsiteX1" fmla="*/ 2871216 w 3118104"/>
                <a:gd name="connsiteY1" fmla="*/ 0 h 539496"/>
                <a:gd name="connsiteX2" fmla="*/ 3118104 w 3118104"/>
                <a:gd name="connsiteY2" fmla="*/ 539496 h 539496"/>
                <a:gd name="connsiteX3" fmla="*/ 0 w 3118104"/>
                <a:gd name="connsiteY3" fmla="*/ 539496 h 539496"/>
                <a:gd name="connsiteX4" fmla="*/ 0 w 3118104"/>
                <a:gd name="connsiteY4" fmla="*/ 0 h 539496"/>
                <a:gd name="connsiteX0" fmla="*/ 0 w 3118104"/>
                <a:gd name="connsiteY0" fmla="*/ 9144 h 548640"/>
                <a:gd name="connsiteX1" fmla="*/ 2679192 w 3118104"/>
                <a:gd name="connsiteY1" fmla="*/ 0 h 548640"/>
                <a:gd name="connsiteX2" fmla="*/ 3118104 w 3118104"/>
                <a:gd name="connsiteY2" fmla="*/ 548640 h 548640"/>
                <a:gd name="connsiteX3" fmla="*/ 0 w 3118104"/>
                <a:gd name="connsiteY3" fmla="*/ 548640 h 548640"/>
                <a:gd name="connsiteX4" fmla="*/ 0 w 3118104"/>
                <a:gd name="connsiteY4" fmla="*/ 9144 h 548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18104" h="548640">
                  <a:moveTo>
                    <a:pt x="0" y="9144"/>
                  </a:moveTo>
                  <a:lnTo>
                    <a:pt x="2679192" y="0"/>
                  </a:lnTo>
                  <a:lnTo>
                    <a:pt x="3118104" y="548640"/>
                  </a:lnTo>
                  <a:lnTo>
                    <a:pt x="0" y="548640"/>
                  </a:lnTo>
                  <a:lnTo>
                    <a:pt x="0" y="9144"/>
                  </a:lnTo>
                  <a:close/>
                </a:path>
              </a:pathLst>
            </a:custGeom>
            <a:solidFill>
              <a:srgbClr val="5DA2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cxnSp>
          <p:nvCxnSpPr>
            <p:cNvPr id="45" name="出自【趣你的PPT】(微信:qunideppt)：最优质的PPT资源库"/>
            <p:cNvCxnSpPr/>
            <p:nvPr/>
          </p:nvCxnSpPr>
          <p:spPr>
            <a:xfrm>
              <a:off x="3108960" y="832104"/>
              <a:ext cx="9081868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出自【趣你的PPT】(微信:qunideppt)：最优质的PPT资源库"/>
          <p:cNvSpPr txBox="1"/>
          <p:nvPr/>
        </p:nvSpPr>
        <p:spPr>
          <a:xfrm>
            <a:off x="292608" y="366873"/>
            <a:ext cx="23591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单击此处添加标题</a:t>
            </a:r>
            <a:endParaRPr lang="zh-CN" altLang="en-US" sz="20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出自【趣你的PPT】(微信:qunideppt)：最优质的PPT资源库"/>
          <p:cNvSpPr>
            <a:spLocks/>
          </p:cNvSpPr>
          <p:nvPr/>
        </p:nvSpPr>
        <p:spPr bwMode="auto">
          <a:xfrm>
            <a:off x="1252712" y="3965062"/>
            <a:ext cx="3002424" cy="1618113"/>
          </a:xfrm>
          <a:custGeom>
            <a:avLst/>
            <a:gdLst>
              <a:gd name="T0" fmla="*/ 834 w 1542"/>
              <a:gd name="T1" fmla="*/ 831 h 831"/>
              <a:gd name="T2" fmla="*/ 708 w 1542"/>
              <a:gd name="T3" fmla="*/ 831 h 831"/>
              <a:gd name="T4" fmla="*/ 692 w 1542"/>
              <a:gd name="T5" fmla="*/ 725 h 831"/>
              <a:gd name="T6" fmla="*/ 442 w 1542"/>
              <a:gd name="T7" fmla="*/ 658 h 831"/>
              <a:gd name="T8" fmla="*/ 376 w 1542"/>
              <a:gd name="T9" fmla="*/ 742 h 831"/>
              <a:gd name="T10" fmla="*/ 266 w 1542"/>
              <a:gd name="T11" fmla="*/ 679 h 831"/>
              <a:gd name="T12" fmla="*/ 306 w 1542"/>
              <a:gd name="T13" fmla="*/ 579 h 831"/>
              <a:gd name="T14" fmla="*/ 123 w 1542"/>
              <a:gd name="T15" fmla="*/ 396 h 831"/>
              <a:gd name="T16" fmla="*/ 23 w 1542"/>
              <a:gd name="T17" fmla="*/ 436 h 831"/>
              <a:gd name="T18" fmla="*/ 0 w 1542"/>
              <a:gd name="T19" fmla="*/ 396 h 831"/>
              <a:gd name="T20" fmla="*/ 686 w 1542"/>
              <a:gd name="T21" fmla="*/ 0 h 831"/>
              <a:gd name="T22" fmla="*/ 688 w 1542"/>
              <a:gd name="T23" fmla="*/ 2 h 831"/>
              <a:gd name="T24" fmla="*/ 771 w 1542"/>
              <a:gd name="T25" fmla="*/ 40 h 831"/>
              <a:gd name="T26" fmla="*/ 854 w 1542"/>
              <a:gd name="T27" fmla="*/ 2 h 831"/>
              <a:gd name="T28" fmla="*/ 856 w 1542"/>
              <a:gd name="T29" fmla="*/ 0 h 831"/>
              <a:gd name="T30" fmla="*/ 859 w 1542"/>
              <a:gd name="T31" fmla="*/ 2 h 831"/>
              <a:gd name="T32" fmla="*/ 1542 w 1542"/>
              <a:gd name="T33" fmla="*/ 396 h 831"/>
              <a:gd name="T34" fmla="*/ 1519 w 1542"/>
              <a:gd name="T35" fmla="*/ 436 h 831"/>
              <a:gd name="T36" fmla="*/ 1419 w 1542"/>
              <a:gd name="T37" fmla="*/ 396 h 831"/>
              <a:gd name="T38" fmla="*/ 1236 w 1542"/>
              <a:gd name="T39" fmla="*/ 579 h 831"/>
              <a:gd name="T40" fmla="*/ 1276 w 1542"/>
              <a:gd name="T41" fmla="*/ 679 h 831"/>
              <a:gd name="T42" fmla="*/ 1166 w 1542"/>
              <a:gd name="T43" fmla="*/ 742 h 831"/>
              <a:gd name="T44" fmla="*/ 1100 w 1542"/>
              <a:gd name="T45" fmla="*/ 658 h 831"/>
              <a:gd name="T46" fmla="*/ 850 w 1542"/>
              <a:gd name="T47" fmla="*/ 725 h 831"/>
              <a:gd name="T48" fmla="*/ 834 w 1542"/>
              <a:gd name="T49" fmla="*/ 831 h 8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1542" h="831">
                <a:moveTo>
                  <a:pt x="834" y="831"/>
                </a:moveTo>
                <a:cubicBezTo>
                  <a:pt x="708" y="831"/>
                  <a:pt x="708" y="831"/>
                  <a:pt x="708" y="831"/>
                </a:cubicBezTo>
                <a:cubicBezTo>
                  <a:pt x="692" y="725"/>
                  <a:pt x="692" y="725"/>
                  <a:pt x="692" y="725"/>
                </a:cubicBezTo>
                <a:cubicBezTo>
                  <a:pt x="605" y="716"/>
                  <a:pt x="521" y="694"/>
                  <a:pt x="442" y="658"/>
                </a:cubicBezTo>
                <a:cubicBezTo>
                  <a:pt x="376" y="742"/>
                  <a:pt x="376" y="742"/>
                  <a:pt x="376" y="742"/>
                </a:cubicBezTo>
                <a:cubicBezTo>
                  <a:pt x="266" y="679"/>
                  <a:pt x="266" y="679"/>
                  <a:pt x="266" y="679"/>
                </a:cubicBezTo>
                <a:cubicBezTo>
                  <a:pt x="306" y="579"/>
                  <a:pt x="306" y="579"/>
                  <a:pt x="306" y="579"/>
                </a:cubicBezTo>
                <a:cubicBezTo>
                  <a:pt x="235" y="528"/>
                  <a:pt x="174" y="467"/>
                  <a:pt x="123" y="396"/>
                </a:cubicBezTo>
                <a:cubicBezTo>
                  <a:pt x="23" y="436"/>
                  <a:pt x="23" y="436"/>
                  <a:pt x="23" y="436"/>
                </a:cubicBezTo>
                <a:cubicBezTo>
                  <a:pt x="0" y="396"/>
                  <a:pt x="0" y="396"/>
                  <a:pt x="0" y="396"/>
                </a:cubicBezTo>
                <a:cubicBezTo>
                  <a:pt x="686" y="0"/>
                  <a:pt x="686" y="0"/>
                  <a:pt x="686" y="0"/>
                </a:cubicBezTo>
                <a:cubicBezTo>
                  <a:pt x="688" y="2"/>
                  <a:pt x="688" y="2"/>
                  <a:pt x="688" y="2"/>
                </a:cubicBezTo>
                <a:cubicBezTo>
                  <a:pt x="709" y="27"/>
                  <a:pt x="739" y="40"/>
                  <a:pt x="771" y="40"/>
                </a:cubicBezTo>
                <a:cubicBezTo>
                  <a:pt x="803" y="40"/>
                  <a:pt x="833" y="27"/>
                  <a:pt x="854" y="2"/>
                </a:cubicBezTo>
                <a:cubicBezTo>
                  <a:pt x="856" y="0"/>
                  <a:pt x="856" y="0"/>
                  <a:pt x="856" y="0"/>
                </a:cubicBezTo>
                <a:cubicBezTo>
                  <a:pt x="859" y="2"/>
                  <a:pt x="859" y="2"/>
                  <a:pt x="859" y="2"/>
                </a:cubicBezTo>
                <a:cubicBezTo>
                  <a:pt x="1542" y="396"/>
                  <a:pt x="1542" y="396"/>
                  <a:pt x="1542" y="396"/>
                </a:cubicBezTo>
                <a:cubicBezTo>
                  <a:pt x="1519" y="436"/>
                  <a:pt x="1519" y="436"/>
                  <a:pt x="1519" y="436"/>
                </a:cubicBezTo>
                <a:cubicBezTo>
                  <a:pt x="1419" y="396"/>
                  <a:pt x="1419" y="396"/>
                  <a:pt x="1419" y="396"/>
                </a:cubicBezTo>
                <a:cubicBezTo>
                  <a:pt x="1368" y="467"/>
                  <a:pt x="1307" y="528"/>
                  <a:pt x="1236" y="579"/>
                </a:cubicBezTo>
                <a:cubicBezTo>
                  <a:pt x="1276" y="679"/>
                  <a:pt x="1276" y="679"/>
                  <a:pt x="1276" y="679"/>
                </a:cubicBezTo>
                <a:cubicBezTo>
                  <a:pt x="1166" y="742"/>
                  <a:pt x="1166" y="742"/>
                  <a:pt x="1166" y="742"/>
                </a:cubicBezTo>
                <a:cubicBezTo>
                  <a:pt x="1100" y="658"/>
                  <a:pt x="1100" y="658"/>
                  <a:pt x="1100" y="658"/>
                </a:cubicBezTo>
                <a:cubicBezTo>
                  <a:pt x="1021" y="694"/>
                  <a:pt x="937" y="716"/>
                  <a:pt x="850" y="725"/>
                </a:cubicBezTo>
                <a:lnTo>
                  <a:pt x="834" y="831"/>
                </a:lnTo>
                <a:close/>
              </a:path>
            </a:pathLst>
          </a:custGeom>
          <a:solidFill>
            <a:srgbClr val="F8D35E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1" name="出自【趣你的PPT】(微信:qunideppt)：最优质的PPT资源库"/>
          <p:cNvSpPr>
            <a:spLocks noEditPoints="1"/>
          </p:cNvSpPr>
          <p:nvPr/>
        </p:nvSpPr>
        <p:spPr bwMode="auto">
          <a:xfrm>
            <a:off x="2560700" y="4507554"/>
            <a:ext cx="386447" cy="524836"/>
          </a:xfrm>
          <a:custGeom>
            <a:avLst/>
            <a:gdLst>
              <a:gd name="T0" fmla="*/ 162 w 802"/>
              <a:gd name="T1" fmla="*/ 406 h 1092"/>
              <a:gd name="T2" fmla="*/ 246 w 802"/>
              <a:gd name="T3" fmla="*/ 605 h 1092"/>
              <a:gd name="T4" fmla="*/ 315 w 802"/>
              <a:gd name="T5" fmla="*/ 764 h 1092"/>
              <a:gd name="T6" fmla="*/ 470 w 802"/>
              <a:gd name="T7" fmla="*/ 769 h 1092"/>
              <a:gd name="T8" fmla="*/ 504 w 802"/>
              <a:gd name="T9" fmla="*/ 705 h 1092"/>
              <a:gd name="T10" fmla="*/ 590 w 802"/>
              <a:gd name="T11" fmla="*/ 545 h 1092"/>
              <a:gd name="T12" fmla="*/ 401 w 802"/>
              <a:gd name="T13" fmla="*/ 167 h 1092"/>
              <a:gd name="T14" fmla="*/ 332 w 802"/>
              <a:gd name="T15" fmla="*/ 819 h 1092"/>
              <a:gd name="T16" fmla="*/ 253 w 802"/>
              <a:gd name="T17" fmla="*/ 728 h 1092"/>
              <a:gd name="T18" fmla="*/ 170 w 802"/>
              <a:gd name="T19" fmla="*/ 573 h 1092"/>
              <a:gd name="T20" fmla="*/ 401 w 802"/>
              <a:gd name="T21" fmla="*/ 117 h 1092"/>
              <a:gd name="T22" fmla="*/ 632 w 802"/>
              <a:gd name="T23" fmla="*/ 573 h 1092"/>
              <a:gd name="T24" fmla="*/ 548 w 802"/>
              <a:gd name="T25" fmla="*/ 728 h 1092"/>
              <a:gd name="T26" fmla="*/ 470 w 802"/>
              <a:gd name="T27" fmla="*/ 819 h 1092"/>
              <a:gd name="T28" fmla="*/ 287 w 802"/>
              <a:gd name="T29" fmla="*/ 979 h 1092"/>
              <a:gd name="T30" fmla="*/ 481 w 802"/>
              <a:gd name="T31" fmla="*/ 1016 h 1092"/>
              <a:gd name="T32" fmla="*/ 481 w 802"/>
              <a:gd name="T33" fmla="*/ 942 h 1092"/>
              <a:gd name="T34" fmla="*/ 310 w 802"/>
              <a:gd name="T35" fmla="*/ 1002 h 1092"/>
              <a:gd name="T36" fmla="*/ 496 w 802"/>
              <a:gd name="T37" fmla="*/ 1002 h 1092"/>
              <a:gd name="T38" fmla="*/ 519 w 802"/>
              <a:gd name="T39" fmla="*/ 979 h 1092"/>
              <a:gd name="T40" fmla="*/ 287 w 802"/>
              <a:gd name="T41" fmla="*/ 862 h 1092"/>
              <a:gd name="T42" fmla="*/ 519 w 802"/>
              <a:gd name="T43" fmla="*/ 979 h 1092"/>
              <a:gd name="T44" fmla="*/ 517 w 802"/>
              <a:gd name="T45" fmla="*/ 456 h 1092"/>
              <a:gd name="T46" fmla="*/ 439 w 802"/>
              <a:gd name="T47" fmla="*/ 535 h 1092"/>
              <a:gd name="T48" fmla="*/ 363 w 802"/>
              <a:gd name="T49" fmla="*/ 535 h 1092"/>
              <a:gd name="T50" fmla="*/ 284 w 802"/>
              <a:gd name="T51" fmla="*/ 456 h 1092"/>
              <a:gd name="T52" fmla="*/ 284 w 802"/>
              <a:gd name="T53" fmla="*/ 380 h 1092"/>
              <a:gd name="T54" fmla="*/ 363 w 802"/>
              <a:gd name="T55" fmla="*/ 302 h 1092"/>
              <a:gd name="T56" fmla="*/ 439 w 802"/>
              <a:gd name="T57" fmla="*/ 302 h 1092"/>
              <a:gd name="T58" fmla="*/ 517 w 802"/>
              <a:gd name="T59" fmla="*/ 380 h 1092"/>
              <a:gd name="T60" fmla="*/ 770 w 802"/>
              <a:gd name="T61" fmla="*/ 369 h 1092"/>
              <a:gd name="T62" fmla="*/ 729 w 802"/>
              <a:gd name="T63" fmla="*/ 406 h 1092"/>
              <a:gd name="T64" fmla="*/ 770 w 802"/>
              <a:gd name="T65" fmla="*/ 429 h 1092"/>
              <a:gd name="T66" fmla="*/ 770 w 802"/>
              <a:gd name="T67" fmla="*/ 369 h 1092"/>
              <a:gd name="T68" fmla="*/ 682 w 802"/>
              <a:gd name="T69" fmla="*/ 162 h 1092"/>
              <a:gd name="T70" fmla="*/ 640 w 802"/>
              <a:gd name="T71" fmla="*/ 119 h 1092"/>
              <a:gd name="T72" fmla="*/ 651 w 802"/>
              <a:gd name="T73" fmla="*/ 193 h 1092"/>
              <a:gd name="T74" fmla="*/ 430 w 802"/>
              <a:gd name="T75" fmla="*/ 78 h 1092"/>
              <a:gd name="T76" fmla="*/ 400 w 802"/>
              <a:gd name="T77" fmla="*/ 0 h 1092"/>
              <a:gd name="T78" fmla="*/ 370 w 802"/>
              <a:gd name="T79" fmla="*/ 78 h 1092"/>
              <a:gd name="T80" fmla="*/ 147 w 802"/>
              <a:gd name="T81" fmla="*/ 196 h 1092"/>
              <a:gd name="T82" fmla="*/ 160 w 802"/>
              <a:gd name="T83" fmla="*/ 124 h 1092"/>
              <a:gd name="T84" fmla="*/ 118 w 802"/>
              <a:gd name="T85" fmla="*/ 167 h 1092"/>
              <a:gd name="T86" fmla="*/ 72 w 802"/>
              <a:gd name="T87" fmla="*/ 406 h 1092"/>
              <a:gd name="T88" fmla="*/ 31 w 802"/>
              <a:gd name="T89" fmla="*/ 369 h 1092"/>
              <a:gd name="T90" fmla="*/ 31 w 802"/>
              <a:gd name="T91" fmla="*/ 429 h 1092"/>
              <a:gd name="T92" fmla="*/ 72 w 802"/>
              <a:gd name="T93" fmla="*/ 406 h 10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802" h="1092">
                <a:moveTo>
                  <a:pt x="401" y="167"/>
                </a:moveTo>
                <a:cubicBezTo>
                  <a:pt x="269" y="167"/>
                  <a:pt x="162" y="274"/>
                  <a:pt x="162" y="406"/>
                </a:cubicBezTo>
                <a:cubicBezTo>
                  <a:pt x="162" y="469"/>
                  <a:pt x="211" y="545"/>
                  <a:pt x="212" y="545"/>
                </a:cubicBezTo>
                <a:cubicBezTo>
                  <a:pt x="222" y="561"/>
                  <a:pt x="238" y="587"/>
                  <a:pt x="246" y="605"/>
                </a:cubicBezTo>
                <a:lnTo>
                  <a:pt x="298" y="705"/>
                </a:lnTo>
                <a:cubicBezTo>
                  <a:pt x="308" y="724"/>
                  <a:pt x="315" y="749"/>
                  <a:pt x="315" y="764"/>
                </a:cubicBezTo>
                <a:cubicBezTo>
                  <a:pt x="316" y="764"/>
                  <a:pt x="321" y="769"/>
                  <a:pt x="332" y="769"/>
                </a:cubicBezTo>
                <a:lnTo>
                  <a:pt x="470" y="769"/>
                </a:lnTo>
                <a:cubicBezTo>
                  <a:pt x="480" y="769"/>
                  <a:pt x="486" y="764"/>
                  <a:pt x="487" y="763"/>
                </a:cubicBezTo>
                <a:cubicBezTo>
                  <a:pt x="487" y="749"/>
                  <a:pt x="494" y="724"/>
                  <a:pt x="504" y="705"/>
                </a:cubicBezTo>
                <a:lnTo>
                  <a:pt x="555" y="605"/>
                </a:lnTo>
                <a:cubicBezTo>
                  <a:pt x="564" y="588"/>
                  <a:pt x="579" y="561"/>
                  <a:pt x="590" y="545"/>
                </a:cubicBezTo>
                <a:cubicBezTo>
                  <a:pt x="607" y="519"/>
                  <a:pt x="640" y="456"/>
                  <a:pt x="640" y="406"/>
                </a:cubicBezTo>
                <a:cubicBezTo>
                  <a:pt x="640" y="274"/>
                  <a:pt x="533" y="167"/>
                  <a:pt x="401" y="167"/>
                </a:cubicBezTo>
                <a:close/>
                <a:moveTo>
                  <a:pt x="470" y="819"/>
                </a:moveTo>
                <a:lnTo>
                  <a:pt x="332" y="819"/>
                </a:lnTo>
                <a:cubicBezTo>
                  <a:pt x="294" y="819"/>
                  <a:pt x="265" y="795"/>
                  <a:pt x="265" y="764"/>
                </a:cubicBezTo>
                <a:cubicBezTo>
                  <a:pt x="265" y="760"/>
                  <a:pt x="261" y="743"/>
                  <a:pt x="253" y="728"/>
                </a:cubicBezTo>
                <a:lnTo>
                  <a:pt x="202" y="628"/>
                </a:lnTo>
                <a:cubicBezTo>
                  <a:pt x="194" y="612"/>
                  <a:pt x="180" y="587"/>
                  <a:pt x="170" y="573"/>
                </a:cubicBezTo>
                <a:cubicBezTo>
                  <a:pt x="164" y="564"/>
                  <a:pt x="112" y="482"/>
                  <a:pt x="112" y="406"/>
                </a:cubicBezTo>
                <a:cubicBezTo>
                  <a:pt x="112" y="246"/>
                  <a:pt x="241" y="117"/>
                  <a:pt x="401" y="117"/>
                </a:cubicBezTo>
                <a:cubicBezTo>
                  <a:pt x="560" y="117"/>
                  <a:pt x="690" y="246"/>
                  <a:pt x="690" y="406"/>
                </a:cubicBezTo>
                <a:cubicBezTo>
                  <a:pt x="690" y="482"/>
                  <a:pt x="638" y="564"/>
                  <a:pt x="632" y="573"/>
                </a:cubicBezTo>
                <a:cubicBezTo>
                  <a:pt x="622" y="587"/>
                  <a:pt x="608" y="612"/>
                  <a:pt x="600" y="628"/>
                </a:cubicBezTo>
                <a:lnTo>
                  <a:pt x="548" y="728"/>
                </a:lnTo>
                <a:cubicBezTo>
                  <a:pt x="541" y="743"/>
                  <a:pt x="537" y="760"/>
                  <a:pt x="537" y="764"/>
                </a:cubicBezTo>
                <a:cubicBezTo>
                  <a:pt x="537" y="795"/>
                  <a:pt x="507" y="819"/>
                  <a:pt x="470" y="819"/>
                </a:cubicBezTo>
                <a:close/>
                <a:moveTo>
                  <a:pt x="325" y="942"/>
                </a:moveTo>
                <a:cubicBezTo>
                  <a:pt x="304" y="942"/>
                  <a:pt x="287" y="958"/>
                  <a:pt x="287" y="979"/>
                </a:cubicBezTo>
                <a:cubicBezTo>
                  <a:pt x="287" y="999"/>
                  <a:pt x="304" y="1016"/>
                  <a:pt x="325" y="1016"/>
                </a:cubicBezTo>
                <a:lnTo>
                  <a:pt x="481" y="1016"/>
                </a:lnTo>
                <a:cubicBezTo>
                  <a:pt x="502" y="1016"/>
                  <a:pt x="519" y="999"/>
                  <a:pt x="519" y="979"/>
                </a:cubicBezTo>
                <a:cubicBezTo>
                  <a:pt x="519" y="958"/>
                  <a:pt x="502" y="942"/>
                  <a:pt x="481" y="942"/>
                </a:cubicBezTo>
                <a:lnTo>
                  <a:pt x="325" y="942"/>
                </a:lnTo>
                <a:close/>
                <a:moveTo>
                  <a:pt x="310" y="1002"/>
                </a:moveTo>
                <a:cubicBezTo>
                  <a:pt x="312" y="1052"/>
                  <a:pt x="353" y="1092"/>
                  <a:pt x="403" y="1092"/>
                </a:cubicBezTo>
                <a:cubicBezTo>
                  <a:pt x="453" y="1092"/>
                  <a:pt x="494" y="1052"/>
                  <a:pt x="496" y="1002"/>
                </a:cubicBezTo>
                <a:lnTo>
                  <a:pt x="310" y="1002"/>
                </a:lnTo>
                <a:close/>
                <a:moveTo>
                  <a:pt x="519" y="979"/>
                </a:moveTo>
                <a:lnTo>
                  <a:pt x="287" y="979"/>
                </a:lnTo>
                <a:lnTo>
                  <a:pt x="287" y="862"/>
                </a:lnTo>
                <a:lnTo>
                  <a:pt x="519" y="862"/>
                </a:lnTo>
                <a:lnTo>
                  <a:pt x="519" y="979"/>
                </a:lnTo>
                <a:close/>
                <a:moveTo>
                  <a:pt x="555" y="418"/>
                </a:moveTo>
                <a:cubicBezTo>
                  <a:pt x="555" y="439"/>
                  <a:pt x="538" y="456"/>
                  <a:pt x="517" y="456"/>
                </a:cubicBezTo>
                <a:lnTo>
                  <a:pt x="439" y="456"/>
                </a:lnTo>
                <a:lnTo>
                  <a:pt x="439" y="535"/>
                </a:lnTo>
                <a:cubicBezTo>
                  <a:pt x="439" y="556"/>
                  <a:pt x="422" y="573"/>
                  <a:pt x="401" y="573"/>
                </a:cubicBezTo>
                <a:cubicBezTo>
                  <a:pt x="380" y="573"/>
                  <a:pt x="363" y="556"/>
                  <a:pt x="363" y="535"/>
                </a:cubicBezTo>
                <a:lnTo>
                  <a:pt x="363" y="456"/>
                </a:lnTo>
                <a:lnTo>
                  <a:pt x="284" y="456"/>
                </a:lnTo>
                <a:cubicBezTo>
                  <a:pt x="263" y="456"/>
                  <a:pt x="246" y="439"/>
                  <a:pt x="246" y="418"/>
                </a:cubicBezTo>
                <a:cubicBezTo>
                  <a:pt x="246" y="397"/>
                  <a:pt x="263" y="380"/>
                  <a:pt x="284" y="380"/>
                </a:cubicBezTo>
                <a:lnTo>
                  <a:pt x="363" y="380"/>
                </a:lnTo>
                <a:lnTo>
                  <a:pt x="363" y="302"/>
                </a:lnTo>
                <a:cubicBezTo>
                  <a:pt x="363" y="281"/>
                  <a:pt x="380" y="264"/>
                  <a:pt x="401" y="264"/>
                </a:cubicBezTo>
                <a:cubicBezTo>
                  <a:pt x="422" y="264"/>
                  <a:pt x="439" y="281"/>
                  <a:pt x="439" y="302"/>
                </a:cubicBezTo>
                <a:lnTo>
                  <a:pt x="439" y="380"/>
                </a:lnTo>
                <a:lnTo>
                  <a:pt x="517" y="380"/>
                </a:lnTo>
                <a:cubicBezTo>
                  <a:pt x="538" y="380"/>
                  <a:pt x="555" y="397"/>
                  <a:pt x="555" y="418"/>
                </a:cubicBezTo>
                <a:close/>
                <a:moveTo>
                  <a:pt x="770" y="369"/>
                </a:moveTo>
                <a:lnTo>
                  <a:pt x="727" y="369"/>
                </a:lnTo>
                <a:cubicBezTo>
                  <a:pt x="728" y="381"/>
                  <a:pt x="729" y="393"/>
                  <a:pt x="729" y="406"/>
                </a:cubicBezTo>
                <a:cubicBezTo>
                  <a:pt x="729" y="414"/>
                  <a:pt x="728" y="421"/>
                  <a:pt x="728" y="429"/>
                </a:cubicBezTo>
                <a:lnTo>
                  <a:pt x="770" y="429"/>
                </a:lnTo>
                <a:cubicBezTo>
                  <a:pt x="788" y="429"/>
                  <a:pt x="802" y="416"/>
                  <a:pt x="802" y="399"/>
                </a:cubicBezTo>
                <a:cubicBezTo>
                  <a:pt x="802" y="383"/>
                  <a:pt x="788" y="369"/>
                  <a:pt x="770" y="369"/>
                </a:cubicBezTo>
                <a:close/>
                <a:moveTo>
                  <a:pt x="651" y="193"/>
                </a:moveTo>
                <a:lnTo>
                  <a:pt x="682" y="162"/>
                </a:lnTo>
                <a:cubicBezTo>
                  <a:pt x="694" y="149"/>
                  <a:pt x="695" y="130"/>
                  <a:pt x="683" y="118"/>
                </a:cubicBezTo>
                <a:cubicBezTo>
                  <a:pt x="671" y="107"/>
                  <a:pt x="652" y="107"/>
                  <a:pt x="640" y="119"/>
                </a:cubicBezTo>
                <a:lnTo>
                  <a:pt x="608" y="151"/>
                </a:lnTo>
                <a:cubicBezTo>
                  <a:pt x="624" y="163"/>
                  <a:pt x="638" y="177"/>
                  <a:pt x="651" y="193"/>
                </a:cubicBezTo>
                <a:close/>
                <a:moveTo>
                  <a:pt x="400" y="77"/>
                </a:moveTo>
                <a:cubicBezTo>
                  <a:pt x="410" y="77"/>
                  <a:pt x="420" y="77"/>
                  <a:pt x="430" y="78"/>
                </a:cubicBezTo>
                <a:lnTo>
                  <a:pt x="430" y="32"/>
                </a:lnTo>
                <a:cubicBezTo>
                  <a:pt x="430" y="14"/>
                  <a:pt x="416" y="0"/>
                  <a:pt x="400" y="0"/>
                </a:cubicBezTo>
                <a:cubicBezTo>
                  <a:pt x="384" y="0"/>
                  <a:pt x="370" y="14"/>
                  <a:pt x="370" y="32"/>
                </a:cubicBezTo>
                <a:lnTo>
                  <a:pt x="370" y="78"/>
                </a:lnTo>
                <a:cubicBezTo>
                  <a:pt x="380" y="77"/>
                  <a:pt x="390" y="77"/>
                  <a:pt x="400" y="77"/>
                </a:cubicBezTo>
                <a:close/>
                <a:moveTo>
                  <a:pt x="147" y="196"/>
                </a:moveTo>
                <a:cubicBezTo>
                  <a:pt x="160" y="181"/>
                  <a:pt x="174" y="167"/>
                  <a:pt x="189" y="154"/>
                </a:cubicBezTo>
                <a:lnTo>
                  <a:pt x="160" y="124"/>
                </a:lnTo>
                <a:cubicBezTo>
                  <a:pt x="148" y="112"/>
                  <a:pt x="129" y="112"/>
                  <a:pt x="117" y="124"/>
                </a:cubicBezTo>
                <a:cubicBezTo>
                  <a:pt x="105" y="135"/>
                  <a:pt x="106" y="155"/>
                  <a:pt x="118" y="167"/>
                </a:cubicBezTo>
                <a:lnTo>
                  <a:pt x="147" y="196"/>
                </a:lnTo>
                <a:close/>
                <a:moveTo>
                  <a:pt x="72" y="406"/>
                </a:moveTo>
                <a:cubicBezTo>
                  <a:pt x="72" y="393"/>
                  <a:pt x="72" y="381"/>
                  <a:pt x="74" y="369"/>
                </a:cubicBezTo>
                <a:lnTo>
                  <a:pt x="31" y="369"/>
                </a:lnTo>
                <a:cubicBezTo>
                  <a:pt x="14" y="369"/>
                  <a:pt x="0" y="383"/>
                  <a:pt x="0" y="399"/>
                </a:cubicBezTo>
                <a:cubicBezTo>
                  <a:pt x="0" y="416"/>
                  <a:pt x="14" y="429"/>
                  <a:pt x="31" y="429"/>
                </a:cubicBezTo>
                <a:lnTo>
                  <a:pt x="73" y="429"/>
                </a:lnTo>
                <a:cubicBezTo>
                  <a:pt x="72" y="421"/>
                  <a:pt x="72" y="414"/>
                  <a:pt x="72" y="40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/>
          <a:lstStyle/>
          <a:p>
            <a:endParaRPr lang="zh-CN" altLang="en-US"/>
          </a:p>
        </p:txBody>
      </p:sp>
      <p:grpSp>
        <p:nvGrpSpPr>
          <p:cNvPr id="42" name="Group 41出自【趣你的PPT】(微信:qunideppt)：最优质的PPT资源库"/>
          <p:cNvGrpSpPr/>
          <p:nvPr/>
        </p:nvGrpSpPr>
        <p:grpSpPr>
          <a:xfrm>
            <a:off x="1000833" y="2047622"/>
            <a:ext cx="1719244" cy="2598985"/>
            <a:chOff x="1135010" y="1601386"/>
            <a:chExt cx="2073637" cy="3134721"/>
          </a:xfrm>
        </p:grpSpPr>
        <p:sp>
          <p:nvSpPr>
            <p:cNvPr id="4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1135010" y="1601386"/>
              <a:ext cx="2073637" cy="3134721"/>
            </a:xfrm>
            <a:custGeom>
              <a:avLst/>
              <a:gdLst>
                <a:gd name="T0" fmla="*/ 112 w 883"/>
                <a:gd name="T1" fmla="*/ 1335 h 1335"/>
                <a:gd name="T2" fmla="*/ 89 w 883"/>
                <a:gd name="T3" fmla="*/ 1295 h 1335"/>
                <a:gd name="T4" fmla="*/ 173 w 883"/>
                <a:gd name="T5" fmla="*/ 1229 h 1335"/>
                <a:gd name="T6" fmla="*/ 106 w 883"/>
                <a:gd name="T7" fmla="*/ 979 h 1335"/>
                <a:gd name="T8" fmla="*/ 0 w 883"/>
                <a:gd name="T9" fmla="*/ 963 h 1335"/>
                <a:gd name="T10" fmla="*/ 0 w 883"/>
                <a:gd name="T11" fmla="*/ 836 h 1335"/>
                <a:gd name="T12" fmla="*/ 106 w 883"/>
                <a:gd name="T13" fmla="*/ 821 h 1335"/>
                <a:gd name="T14" fmla="*/ 173 w 883"/>
                <a:gd name="T15" fmla="*/ 571 h 1335"/>
                <a:gd name="T16" fmla="*/ 89 w 883"/>
                <a:gd name="T17" fmla="*/ 505 h 1335"/>
                <a:gd name="T18" fmla="*/ 152 w 883"/>
                <a:gd name="T19" fmla="*/ 395 h 1335"/>
                <a:gd name="T20" fmla="*/ 252 w 883"/>
                <a:gd name="T21" fmla="*/ 435 h 1335"/>
                <a:gd name="T22" fmla="*/ 435 w 883"/>
                <a:gd name="T23" fmla="*/ 252 h 1335"/>
                <a:gd name="T24" fmla="*/ 395 w 883"/>
                <a:gd name="T25" fmla="*/ 152 h 1335"/>
                <a:gd name="T26" fmla="*/ 505 w 883"/>
                <a:gd name="T27" fmla="*/ 89 h 1335"/>
                <a:gd name="T28" fmla="*/ 571 w 883"/>
                <a:gd name="T29" fmla="*/ 173 h 1335"/>
                <a:gd name="T30" fmla="*/ 821 w 883"/>
                <a:gd name="T31" fmla="*/ 106 h 1335"/>
                <a:gd name="T32" fmla="*/ 836 w 883"/>
                <a:gd name="T33" fmla="*/ 0 h 1335"/>
                <a:gd name="T34" fmla="*/ 883 w 883"/>
                <a:gd name="T35" fmla="*/ 0 h 1335"/>
                <a:gd name="T36" fmla="*/ 883 w 883"/>
                <a:gd name="T37" fmla="*/ 792 h 1335"/>
                <a:gd name="T38" fmla="*/ 879 w 883"/>
                <a:gd name="T39" fmla="*/ 792 h 1335"/>
                <a:gd name="T40" fmla="*/ 790 w 883"/>
                <a:gd name="T41" fmla="*/ 900 h 1335"/>
                <a:gd name="T42" fmla="*/ 797 w 883"/>
                <a:gd name="T43" fmla="*/ 936 h 1335"/>
                <a:gd name="T44" fmla="*/ 798 w 883"/>
                <a:gd name="T45" fmla="*/ 939 h 1335"/>
                <a:gd name="T46" fmla="*/ 795 w 883"/>
                <a:gd name="T47" fmla="*/ 941 h 1335"/>
                <a:gd name="T48" fmla="*/ 112 w 883"/>
                <a:gd name="T49" fmla="*/ 1335 h 1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883" h="1335">
                  <a:moveTo>
                    <a:pt x="112" y="1335"/>
                  </a:moveTo>
                  <a:cubicBezTo>
                    <a:pt x="89" y="1295"/>
                    <a:pt x="89" y="1295"/>
                    <a:pt x="89" y="1295"/>
                  </a:cubicBezTo>
                  <a:cubicBezTo>
                    <a:pt x="173" y="1229"/>
                    <a:pt x="173" y="1229"/>
                    <a:pt x="173" y="1229"/>
                  </a:cubicBezTo>
                  <a:cubicBezTo>
                    <a:pt x="137" y="1149"/>
                    <a:pt x="115" y="1065"/>
                    <a:pt x="106" y="979"/>
                  </a:cubicBezTo>
                  <a:cubicBezTo>
                    <a:pt x="0" y="963"/>
                    <a:pt x="0" y="963"/>
                    <a:pt x="0" y="963"/>
                  </a:cubicBezTo>
                  <a:cubicBezTo>
                    <a:pt x="0" y="836"/>
                    <a:pt x="0" y="836"/>
                    <a:pt x="0" y="836"/>
                  </a:cubicBezTo>
                  <a:cubicBezTo>
                    <a:pt x="106" y="821"/>
                    <a:pt x="106" y="821"/>
                    <a:pt x="106" y="821"/>
                  </a:cubicBezTo>
                  <a:cubicBezTo>
                    <a:pt x="115" y="734"/>
                    <a:pt x="137" y="650"/>
                    <a:pt x="173" y="571"/>
                  </a:cubicBezTo>
                  <a:cubicBezTo>
                    <a:pt x="89" y="505"/>
                    <a:pt x="89" y="505"/>
                    <a:pt x="89" y="505"/>
                  </a:cubicBezTo>
                  <a:cubicBezTo>
                    <a:pt x="152" y="395"/>
                    <a:pt x="152" y="395"/>
                    <a:pt x="152" y="395"/>
                  </a:cubicBezTo>
                  <a:cubicBezTo>
                    <a:pt x="252" y="435"/>
                    <a:pt x="252" y="435"/>
                    <a:pt x="252" y="435"/>
                  </a:cubicBezTo>
                  <a:cubicBezTo>
                    <a:pt x="303" y="364"/>
                    <a:pt x="364" y="303"/>
                    <a:pt x="435" y="252"/>
                  </a:cubicBezTo>
                  <a:cubicBezTo>
                    <a:pt x="395" y="152"/>
                    <a:pt x="395" y="152"/>
                    <a:pt x="395" y="152"/>
                  </a:cubicBezTo>
                  <a:cubicBezTo>
                    <a:pt x="505" y="89"/>
                    <a:pt x="505" y="89"/>
                    <a:pt x="505" y="89"/>
                  </a:cubicBezTo>
                  <a:cubicBezTo>
                    <a:pt x="571" y="173"/>
                    <a:pt x="571" y="173"/>
                    <a:pt x="571" y="173"/>
                  </a:cubicBezTo>
                  <a:cubicBezTo>
                    <a:pt x="650" y="137"/>
                    <a:pt x="734" y="115"/>
                    <a:pt x="821" y="106"/>
                  </a:cubicBezTo>
                  <a:cubicBezTo>
                    <a:pt x="836" y="0"/>
                    <a:pt x="836" y="0"/>
                    <a:pt x="836" y="0"/>
                  </a:cubicBezTo>
                  <a:cubicBezTo>
                    <a:pt x="883" y="0"/>
                    <a:pt x="883" y="0"/>
                    <a:pt x="883" y="0"/>
                  </a:cubicBezTo>
                  <a:cubicBezTo>
                    <a:pt x="883" y="792"/>
                    <a:pt x="883" y="792"/>
                    <a:pt x="883" y="792"/>
                  </a:cubicBezTo>
                  <a:cubicBezTo>
                    <a:pt x="879" y="792"/>
                    <a:pt x="879" y="792"/>
                    <a:pt x="879" y="792"/>
                  </a:cubicBezTo>
                  <a:cubicBezTo>
                    <a:pt x="828" y="802"/>
                    <a:pt x="790" y="847"/>
                    <a:pt x="790" y="900"/>
                  </a:cubicBezTo>
                  <a:cubicBezTo>
                    <a:pt x="790" y="912"/>
                    <a:pt x="793" y="924"/>
                    <a:pt x="797" y="936"/>
                  </a:cubicBezTo>
                  <a:cubicBezTo>
                    <a:pt x="798" y="939"/>
                    <a:pt x="798" y="939"/>
                    <a:pt x="798" y="939"/>
                  </a:cubicBezTo>
                  <a:cubicBezTo>
                    <a:pt x="795" y="941"/>
                    <a:pt x="795" y="941"/>
                    <a:pt x="795" y="941"/>
                  </a:cubicBezTo>
                  <a:lnTo>
                    <a:pt x="112" y="1335"/>
                  </a:lnTo>
                  <a:close/>
                </a:path>
              </a:pathLst>
            </a:custGeom>
            <a:solidFill>
              <a:srgbClr val="7CC8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出自【趣你的PPT】(微信:qunideppt)：最优质的PPT资源库"/>
            <p:cNvSpPr>
              <a:spLocks noEditPoints="1"/>
            </p:cNvSpPr>
            <p:nvPr/>
          </p:nvSpPr>
          <p:spPr bwMode="auto">
            <a:xfrm>
              <a:off x="2039120" y="2912400"/>
              <a:ext cx="518886" cy="583244"/>
            </a:xfrm>
            <a:custGeom>
              <a:avLst/>
              <a:gdLst>
                <a:gd name="T0" fmla="*/ 458 w 894"/>
                <a:gd name="T1" fmla="*/ 163 h 1005"/>
                <a:gd name="T2" fmla="*/ 417 w 894"/>
                <a:gd name="T3" fmla="*/ 122 h 1005"/>
                <a:gd name="T4" fmla="*/ 458 w 894"/>
                <a:gd name="T5" fmla="*/ 81 h 1005"/>
                <a:gd name="T6" fmla="*/ 499 w 894"/>
                <a:gd name="T7" fmla="*/ 122 h 1005"/>
                <a:gd name="T8" fmla="*/ 458 w 894"/>
                <a:gd name="T9" fmla="*/ 163 h 1005"/>
                <a:gd name="T10" fmla="*/ 890 w 894"/>
                <a:gd name="T11" fmla="*/ 758 h 1005"/>
                <a:gd name="T12" fmla="*/ 803 w 894"/>
                <a:gd name="T13" fmla="*/ 637 h 1005"/>
                <a:gd name="T14" fmla="*/ 716 w 894"/>
                <a:gd name="T15" fmla="*/ 390 h 1005"/>
                <a:gd name="T16" fmla="*/ 714 w 894"/>
                <a:gd name="T17" fmla="*/ 384 h 1005"/>
                <a:gd name="T18" fmla="*/ 544 w 894"/>
                <a:gd name="T19" fmla="*/ 208 h 1005"/>
                <a:gd name="T20" fmla="*/ 580 w 894"/>
                <a:gd name="T21" fmla="*/ 122 h 1005"/>
                <a:gd name="T22" fmla="*/ 458 w 894"/>
                <a:gd name="T23" fmla="*/ 0 h 1005"/>
                <a:gd name="T24" fmla="*/ 336 w 894"/>
                <a:gd name="T25" fmla="*/ 122 h 1005"/>
                <a:gd name="T26" fmla="*/ 369 w 894"/>
                <a:gd name="T27" fmla="*/ 205 h 1005"/>
                <a:gd name="T28" fmla="*/ 185 w 894"/>
                <a:gd name="T29" fmla="*/ 380 h 1005"/>
                <a:gd name="T30" fmla="*/ 184 w 894"/>
                <a:gd name="T31" fmla="*/ 386 h 1005"/>
                <a:gd name="T32" fmla="*/ 94 w 894"/>
                <a:gd name="T33" fmla="*/ 632 h 1005"/>
                <a:gd name="T34" fmla="*/ 4 w 894"/>
                <a:gd name="T35" fmla="*/ 751 h 1005"/>
                <a:gd name="T36" fmla="*/ 39 w 894"/>
                <a:gd name="T37" fmla="*/ 819 h 1005"/>
                <a:gd name="T38" fmla="*/ 369 w 894"/>
                <a:gd name="T39" fmla="*/ 882 h 1005"/>
                <a:gd name="T40" fmla="*/ 363 w 894"/>
                <a:gd name="T41" fmla="*/ 912 h 1005"/>
                <a:gd name="T42" fmla="*/ 454 w 894"/>
                <a:gd name="T43" fmla="*/ 1004 h 1005"/>
                <a:gd name="T44" fmla="*/ 546 w 894"/>
                <a:gd name="T45" fmla="*/ 914 h 1005"/>
                <a:gd name="T46" fmla="*/ 541 w 894"/>
                <a:gd name="T47" fmla="*/ 882 h 1005"/>
                <a:gd name="T48" fmla="*/ 856 w 894"/>
                <a:gd name="T49" fmla="*/ 824 h 1005"/>
                <a:gd name="T50" fmla="*/ 890 w 894"/>
                <a:gd name="T51" fmla="*/ 758 h 10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894" h="1005">
                  <a:moveTo>
                    <a:pt x="458" y="163"/>
                  </a:moveTo>
                  <a:cubicBezTo>
                    <a:pt x="436" y="163"/>
                    <a:pt x="417" y="144"/>
                    <a:pt x="417" y="122"/>
                  </a:cubicBezTo>
                  <a:cubicBezTo>
                    <a:pt x="417" y="100"/>
                    <a:pt x="436" y="81"/>
                    <a:pt x="458" y="81"/>
                  </a:cubicBezTo>
                  <a:cubicBezTo>
                    <a:pt x="480" y="81"/>
                    <a:pt x="499" y="100"/>
                    <a:pt x="499" y="122"/>
                  </a:cubicBezTo>
                  <a:cubicBezTo>
                    <a:pt x="499" y="144"/>
                    <a:pt x="480" y="163"/>
                    <a:pt x="458" y="163"/>
                  </a:cubicBezTo>
                  <a:close/>
                  <a:moveTo>
                    <a:pt x="890" y="758"/>
                  </a:moveTo>
                  <a:cubicBezTo>
                    <a:pt x="888" y="746"/>
                    <a:pt x="876" y="686"/>
                    <a:pt x="803" y="637"/>
                  </a:cubicBezTo>
                  <a:cubicBezTo>
                    <a:pt x="797" y="632"/>
                    <a:pt x="765" y="593"/>
                    <a:pt x="716" y="390"/>
                  </a:cubicBezTo>
                  <a:lnTo>
                    <a:pt x="714" y="384"/>
                  </a:lnTo>
                  <a:cubicBezTo>
                    <a:pt x="696" y="306"/>
                    <a:pt x="660" y="233"/>
                    <a:pt x="544" y="208"/>
                  </a:cubicBezTo>
                  <a:cubicBezTo>
                    <a:pt x="566" y="186"/>
                    <a:pt x="580" y="156"/>
                    <a:pt x="580" y="122"/>
                  </a:cubicBezTo>
                  <a:cubicBezTo>
                    <a:pt x="580" y="55"/>
                    <a:pt x="525" y="0"/>
                    <a:pt x="458" y="0"/>
                  </a:cubicBezTo>
                  <a:cubicBezTo>
                    <a:pt x="391" y="0"/>
                    <a:pt x="336" y="55"/>
                    <a:pt x="336" y="122"/>
                  </a:cubicBezTo>
                  <a:cubicBezTo>
                    <a:pt x="336" y="154"/>
                    <a:pt x="349" y="183"/>
                    <a:pt x="369" y="205"/>
                  </a:cubicBezTo>
                  <a:cubicBezTo>
                    <a:pt x="243" y="227"/>
                    <a:pt x="205" y="304"/>
                    <a:pt x="185" y="380"/>
                  </a:cubicBezTo>
                  <a:lnTo>
                    <a:pt x="184" y="386"/>
                  </a:lnTo>
                  <a:cubicBezTo>
                    <a:pt x="132" y="588"/>
                    <a:pt x="99" y="627"/>
                    <a:pt x="94" y="632"/>
                  </a:cubicBezTo>
                  <a:cubicBezTo>
                    <a:pt x="19" y="680"/>
                    <a:pt x="6" y="740"/>
                    <a:pt x="4" y="751"/>
                  </a:cubicBezTo>
                  <a:cubicBezTo>
                    <a:pt x="0" y="779"/>
                    <a:pt x="14" y="806"/>
                    <a:pt x="39" y="819"/>
                  </a:cubicBezTo>
                  <a:cubicBezTo>
                    <a:pt x="44" y="821"/>
                    <a:pt x="149" y="870"/>
                    <a:pt x="369" y="882"/>
                  </a:cubicBezTo>
                  <a:cubicBezTo>
                    <a:pt x="365" y="891"/>
                    <a:pt x="363" y="901"/>
                    <a:pt x="363" y="912"/>
                  </a:cubicBezTo>
                  <a:cubicBezTo>
                    <a:pt x="363" y="963"/>
                    <a:pt x="403" y="1004"/>
                    <a:pt x="454" y="1004"/>
                  </a:cubicBezTo>
                  <a:cubicBezTo>
                    <a:pt x="504" y="1005"/>
                    <a:pt x="546" y="964"/>
                    <a:pt x="546" y="914"/>
                  </a:cubicBezTo>
                  <a:cubicBezTo>
                    <a:pt x="546" y="903"/>
                    <a:pt x="544" y="892"/>
                    <a:pt x="541" y="882"/>
                  </a:cubicBezTo>
                  <a:cubicBezTo>
                    <a:pt x="752" y="873"/>
                    <a:pt x="845" y="829"/>
                    <a:pt x="856" y="824"/>
                  </a:cubicBezTo>
                  <a:cubicBezTo>
                    <a:pt x="880" y="811"/>
                    <a:pt x="894" y="785"/>
                    <a:pt x="890" y="75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49" name="Group 48出自【趣你的PPT】(微信:qunideppt)：最优质的PPT资源库"/>
          <p:cNvGrpSpPr/>
          <p:nvPr/>
        </p:nvGrpSpPr>
        <p:grpSpPr>
          <a:xfrm>
            <a:off x="2841326" y="2047622"/>
            <a:ext cx="1719244" cy="2598985"/>
            <a:chOff x="3354889" y="1601386"/>
            <a:chExt cx="2073637" cy="3134721"/>
          </a:xfrm>
          <a:solidFill>
            <a:srgbClr val="FBA41F"/>
          </a:solidFill>
        </p:grpSpPr>
        <p:sp>
          <p:nvSpPr>
            <p:cNvPr id="5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3354889" y="1601386"/>
              <a:ext cx="2073637" cy="3134721"/>
            </a:xfrm>
            <a:custGeom>
              <a:avLst/>
              <a:gdLst>
                <a:gd name="T0" fmla="*/ 771 w 883"/>
                <a:gd name="T1" fmla="*/ 1335 h 1335"/>
                <a:gd name="T2" fmla="*/ 85 w 883"/>
                <a:gd name="T3" fmla="*/ 939 h 1335"/>
                <a:gd name="T4" fmla="*/ 86 w 883"/>
                <a:gd name="T5" fmla="*/ 936 h 1335"/>
                <a:gd name="T6" fmla="*/ 92 w 883"/>
                <a:gd name="T7" fmla="*/ 900 h 1335"/>
                <a:gd name="T8" fmla="*/ 3 w 883"/>
                <a:gd name="T9" fmla="*/ 792 h 1335"/>
                <a:gd name="T10" fmla="*/ 0 w 883"/>
                <a:gd name="T11" fmla="*/ 792 h 1335"/>
                <a:gd name="T12" fmla="*/ 0 w 883"/>
                <a:gd name="T13" fmla="*/ 0 h 1335"/>
                <a:gd name="T14" fmla="*/ 46 w 883"/>
                <a:gd name="T15" fmla="*/ 0 h 1335"/>
                <a:gd name="T16" fmla="*/ 62 w 883"/>
                <a:gd name="T17" fmla="*/ 106 h 1335"/>
                <a:gd name="T18" fmla="*/ 312 w 883"/>
                <a:gd name="T19" fmla="*/ 173 h 1335"/>
                <a:gd name="T20" fmla="*/ 378 w 883"/>
                <a:gd name="T21" fmla="*/ 89 h 1335"/>
                <a:gd name="T22" fmla="*/ 488 w 883"/>
                <a:gd name="T23" fmla="*/ 152 h 1335"/>
                <a:gd name="T24" fmla="*/ 448 w 883"/>
                <a:gd name="T25" fmla="*/ 252 h 1335"/>
                <a:gd name="T26" fmla="*/ 631 w 883"/>
                <a:gd name="T27" fmla="*/ 435 h 1335"/>
                <a:gd name="T28" fmla="*/ 730 w 883"/>
                <a:gd name="T29" fmla="*/ 395 h 1335"/>
                <a:gd name="T30" fmla="*/ 794 w 883"/>
                <a:gd name="T31" fmla="*/ 505 h 1335"/>
                <a:gd name="T32" fmla="*/ 710 w 883"/>
                <a:gd name="T33" fmla="*/ 571 h 1335"/>
                <a:gd name="T34" fmla="*/ 777 w 883"/>
                <a:gd name="T35" fmla="*/ 821 h 1335"/>
                <a:gd name="T36" fmla="*/ 883 w 883"/>
                <a:gd name="T37" fmla="*/ 836 h 1335"/>
                <a:gd name="T38" fmla="*/ 883 w 883"/>
                <a:gd name="T39" fmla="*/ 963 h 1335"/>
                <a:gd name="T40" fmla="*/ 777 w 883"/>
                <a:gd name="T41" fmla="*/ 979 h 1335"/>
                <a:gd name="T42" fmla="*/ 710 w 883"/>
                <a:gd name="T43" fmla="*/ 1229 h 1335"/>
                <a:gd name="T44" fmla="*/ 794 w 883"/>
                <a:gd name="T45" fmla="*/ 1295 h 1335"/>
                <a:gd name="T46" fmla="*/ 771 w 883"/>
                <a:gd name="T47" fmla="*/ 1335 h 1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83" h="1335">
                  <a:moveTo>
                    <a:pt x="771" y="1335"/>
                  </a:moveTo>
                  <a:cubicBezTo>
                    <a:pt x="85" y="939"/>
                    <a:pt x="85" y="939"/>
                    <a:pt x="85" y="939"/>
                  </a:cubicBezTo>
                  <a:cubicBezTo>
                    <a:pt x="86" y="936"/>
                    <a:pt x="86" y="936"/>
                    <a:pt x="86" y="936"/>
                  </a:cubicBezTo>
                  <a:cubicBezTo>
                    <a:pt x="90" y="924"/>
                    <a:pt x="92" y="912"/>
                    <a:pt x="92" y="900"/>
                  </a:cubicBezTo>
                  <a:cubicBezTo>
                    <a:pt x="92" y="847"/>
                    <a:pt x="55" y="802"/>
                    <a:pt x="3" y="792"/>
                  </a:cubicBezTo>
                  <a:cubicBezTo>
                    <a:pt x="0" y="792"/>
                    <a:pt x="0" y="792"/>
                    <a:pt x="0" y="79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62" y="106"/>
                    <a:pt x="62" y="106"/>
                    <a:pt x="62" y="106"/>
                  </a:cubicBezTo>
                  <a:cubicBezTo>
                    <a:pt x="148" y="115"/>
                    <a:pt x="232" y="137"/>
                    <a:pt x="312" y="173"/>
                  </a:cubicBezTo>
                  <a:cubicBezTo>
                    <a:pt x="378" y="89"/>
                    <a:pt x="378" y="89"/>
                    <a:pt x="378" y="89"/>
                  </a:cubicBezTo>
                  <a:cubicBezTo>
                    <a:pt x="488" y="152"/>
                    <a:pt x="488" y="152"/>
                    <a:pt x="488" y="152"/>
                  </a:cubicBezTo>
                  <a:cubicBezTo>
                    <a:pt x="448" y="252"/>
                    <a:pt x="448" y="252"/>
                    <a:pt x="448" y="252"/>
                  </a:cubicBezTo>
                  <a:cubicBezTo>
                    <a:pt x="519" y="303"/>
                    <a:pt x="580" y="364"/>
                    <a:pt x="631" y="435"/>
                  </a:cubicBezTo>
                  <a:cubicBezTo>
                    <a:pt x="730" y="395"/>
                    <a:pt x="730" y="395"/>
                    <a:pt x="730" y="395"/>
                  </a:cubicBezTo>
                  <a:cubicBezTo>
                    <a:pt x="794" y="505"/>
                    <a:pt x="794" y="505"/>
                    <a:pt x="794" y="505"/>
                  </a:cubicBezTo>
                  <a:cubicBezTo>
                    <a:pt x="710" y="571"/>
                    <a:pt x="710" y="571"/>
                    <a:pt x="710" y="571"/>
                  </a:cubicBezTo>
                  <a:cubicBezTo>
                    <a:pt x="746" y="650"/>
                    <a:pt x="768" y="734"/>
                    <a:pt x="777" y="821"/>
                  </a:cubicBezTo>
                  <a:cubicBezTo>
                    <a:pt x="883" y="836"/>
                    <a:pt x="883" y="836"/>
                    <a:pt x="883" y="836"/>
                  </a:cubicBezTo>
                  <a:cubicBezTo>
                    <a:pt x="883" y="963"/>
                    <a:pt x="883" y="963"/>
                    <a:pt x="883" y="963"/>
                  </a:cubicBezTo>
                  <a:cubicBezTo>
                    <a:pt x="777" y="979"/>
                    <a:pt x="777" y="979"/>
                    <a:pt x="777" y="979"/>
                  </a:cubicBezTo>
                  <a:cubicBezTo>
                    <a:pt x="768" y="1065"/>
                    <a:pt x="746" y="1149"/>
                    <a:pt x="710" y="1229"/>
                  </a:cubicBezTo>
                  <a:cubicBezTo>
                    <a:pt x="794" y="1295"/>
                    <a:pt x="794" y="1295"/>
                    <a:pt x="794" y="1295"/>
                  </a:cubicBezTo>
                  <a:lnTo>
                    <a:pt x="771" y="1335"/>
                  </a:lnTo>
                  <a:close/>
                </a:path>
              </a:pathLst>
            </a:custGeom>
            <a:solidFill>
              <a:srgbClr val="F472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pic>
          <p:nvPicPr>
            <p:cNvPr id="51" name="出自【趣你的PPT】(微信:qunideppt)：最优质的PPT资源库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801477" y="2916474"/>
              <a:ext cx="792549" cy="579170"/>
            </a:xfrm>
            <a:prstGeom prst="rect">
              <a:avLst/>
            </a:prstGeom>
            <a:noFill/>
          </p:spPr>
        </p:pic>
      </p:grpSp>
      <p:sp>
        <p:nvSpPr>
          <p:cNvPr id="52" name="出自【趣你的PPT】(微信:qunideppt)：最优质的PPT资源库"/>
          <p:cNvSpPr/>
          <p:nvPr/>
        </p:nvSpPr>
        <p:spPr>
          <a:xfrm>
            <a:off x="5400199" y="2444943"/>
            <a:ext cx="648182" cy="648182"/>
          </a:xfrm>
          <a:prstGeom prst="rect">
            <a:avLst/>
          </a:prstGeom>
          <a:solidFill>
            <a:srgbClr val="F472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出自【趣你的PPT】(微信:qunideppt)：最优质的PPT资源库"/>
          <p:cNvSpPr txBox="1"/>
          <p:nvPr/>
        </p:nvSpPr>
        <p:spPr>
          <a:xfrm>
            <a:off x="5348112" y="2488221"/>
            <a:ext cx="7060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i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sz="3200" b="1" i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4" name="出自【趣你的PPT】(微信:qunideppt)：最优质的PPT资源库"/>
          <p:cNvSpPr txBox="1">
            <a:spLocks/>
          </p:cNvSpPr>
          <p:nvPr/>
        </p:nvSpPr>
        <p:spPr>
          <a:xfrm>
            <a:off x="6100468" y="2439580"/>
            <a:ext cx="5422738" cy="653546"/>
          </a:xfrm>
          <a:prstGeom prst="rect">
            <a:avLst/>
          </a:prstGeom>
        </p:spPr>
        <p:txBody>
          <a:bodyPr vert="horz" lIns="121682" tIns="60841" rIns="121682" bIns="60841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just"/>
            <a:r>
              <a:rPr lang="zh-CN" altLang="en-US" sz="16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本模板来自微信公众号：趣你的</a:t>
            </a:r>
            <a:r>
              <a:rPr lang="en-US" altLang="zh-CN" sz="16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。一不小心，你就能学会</a:t>
            </a:r>
            <a:r>
              <a:rPr lang="en-US" altLang="zh-CN" sz="16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。建议您选择微软雅黑字体</a:t>
            </a:r>
            <a:r>
              <a:rPr lang="zh-CN" altLang="en-US" sz="1600" dirty="0" smtClean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6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出自【趣你的PPT】(微信:qunideppt)：最优质的PPT资源库"/>
          <p:cNvSpPr/>
          <p:nvPr/>
        </p:nvSpPr>
        <p:spPr>
          <a:xfrm>
            <a:off x="5348112" y="3493989"/>
            <a:ext cx="648182" cy="648182"/>
          </a:xfrm>
          <a:prstGeom prst="rect">
            <a:avLst/>
          </a:prstGeom>
          <a:solidFill>
            <a:srgbClr val="F8D3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出自【趣你的PPT】(微信:qunideppt)：最优质的PPT资源库"/>
          <p:cNvSpPr txBox="1"/>
          <p:nvPr/>
        </p:nvSpPr>
        <p:spPr>
          <a:xfrm>
            <a:off x="5296025" y="3537267"/>
            <a:ext cx="7060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i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zh-CN" altLang="en-US" sz="3200" b="1" i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7" name="出自【趣你的PPT】(微信:qunideppt)：最优质的PPT资源库"/>
          <p:cNvSpPr txBox="1">
            <a:spLocks/>
          </p:cNvSpPr>
          <p:nvPr/>
        </p:nvSpPr>
        <p:spPr>
          <a:xfrm>
            <a:off x="6048381" y="3488626"/>
            <a:ext cx="5422738" cy="653546"/>
          </a:xfrm>
          <a:prstGeom prst="rect">
            <a:avLst/>
          </a:prstGeom>
        </p:spPr>
        <p:txBody>
          <a:bodyPr vert="horz" lIns="121682" tIns="60841" rIns="121682" bIns="60841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just"/>
            <a:r>
              <a:rPr lang="zh-CN" altLang="en-US" sz="16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本模板来自微信公众号：趣你的</a:t>
            </a:r>
            <a:r>
              <a:rPr lang="en-US" altLang="zh-CN" sz="16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。一不小心，你就能学会</a:t>
            </a:r>
            <a:r>
              <a:rPr lang="en-US" altLang="zh-CN" sz="16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。建议您选择微软雅黑字体。</a:t>
            </a:r>
          </a:p>
        </p:txBody>
      </p:sp>
      <p:sp>
        <p:nvSpPr>
          <p:cNvPr id="58" name="出自【趣你的PPT】(微信:qunideppt)：最优质的PPT资源库"/>
          <p:cNvSpPr/>
          <p:nvPr/>
        </p:nvSpPr>
        <p:spPr>
          <a:xfrm>
            <a:off x="5400199" y="4537671"/>
            <a:ext cx="648182" cy="648182"/>
          </a:xfrm>
          <a:prstGeom prst="rect">
            <a:avLst/>
          </a:prstGeom>
          <a:solidFill>
            <a:srgbClr val="7CC8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出自【趣你的PPT】(微信:qunideppt)：最优质的PPT资源库"/>
          <p:cNvSpPr txBox="1"/>
          <p:nvPr/>
        </p:nvSpPr>
        <p:spPr>
          <a:xfrm>
            <a:off x="5348112" y="4580949"/>
            <a:ext cx="7060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i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zh-CN" altLang="en-US" sz="3200" b="1" i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0" name="出自【趣你的PPT】(微信:qunideppt)：最优质的PPT资源库"/>
          <p:cNvSpPr txBox="1">
            <a:spLocks/>
          </p:cNvSpPr>
          <p:nvPr/>
        </p:nvSpPr>
        <p:spPr>
          <a:xfrm>
            <a:off x="6100468" y="4532308"/>
            <a:ext cx="5422738" cy="653546"/>
          </a:xfrm>
          <a:prstGeom prst="rect">
            <a:avLst/>
          </a:prstGeom>
        </p:spPr>
        <p:txBody>
          <a:bodyPr vert="horz" lIns="121682" tIns="60841" rIns="121682" bIns="60841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just"/>
            <a:r>
              <a:rPr lang="zh-CN" altLang="en-US" sz="16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本模板来自微信公众号：趣你的</a:t>
            </a:r>
            <a:r>
              <a:rPr lang="en-US" altLang="zh-CN" sz="16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。一不小心，你就能学会</a:t>
            </a:r>
            <a:r>
              <a:rPr lang="en-US" altLang="zh-CN" sz="16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。建议您选择微软雅黑字体。</a:t>
            </a:r>
          </a:p>
        </p:txBody>
      </p:sp>
    </p:spTree>
    <p:extLst>
      <p:ext uri="{BB962C8B-B14F-4D97-AF65-F5344CB8AC3E}">
        <p14:creationId xmlns:p14="http://schemas.microsoft.com/office/powerpoint/2010/main" val="4278560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4E0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oup 60出自【趣你的PPT】(微信:qunideppt)：最优质的PPT资源库"/>
          <p:cNvGrpSpPr/>
          <p:nvPr/>
        </p:nvGrpSpPr>
        <p:grpSpPr>
          <a:xfrm>
            <a:off x="895507" y="1776383"/>
            <a:ext cx="3136392" cy="3108960"/>
            <a:chOff x="1865376" y="1938528"/>
            <a:chExt cx="3136392" cy="3108960"/>
          </a:xfrm>
        </p:grpSpPr>
        <p:grpSp>
          <p:nvGrpSpPr>
            <p:cNvPr id="12" name="组合 11"/>
            <p:cNvGrpSpPr/>
            <p:nvPr/>
          </p:nvGrpSpPr>
          <p:grpSpPr>
            <a:xfrm>
              <a:off x="1865376" y="1938528"/>
              <a:ext cx="3136392" cy="3108960"/>
              <a:chOff x="1874520" y="1901952"/>
              <a:chExt cx="3136392" cy="3108960"/>
            </a:xfrm>
          </p:grpSpPr>
          <p:sp>
            <p:nvSpPr>
              <p:cNvPr id="4" name="出自【趣你的PPT】(微信:qunideppt)：最优质的PPT资源库"/>
              <p:cNvSpPr/>
              <p:nvPr/>
            </p:nvSpPr>
            <p:spPr>
              <a:xfrm>
                <a:off x="2057400" y="2066544"/>
                <a:ext cx="2770632" cy="2770632"/>
              </a:xfrm>
              <a:prstGeom prst="ellipse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cxnSp>
            <p:nvCxnSpPr>
              <p:cNvPr id="6" name="出自【趣你的PPT】(微信:qunideppt)：最优质的PPT资源库"/>
              <p:cNvCxnSpPr/>
              <p:nvPr/>
            </p:nvCxnSpPr>
            <p:spPr>
              <a:xfrm>
                <a:off x="3429000" y="1901952"/>
                <a:ext cx="0" cy="356616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出自【趣你的PPT】(微信:qunideppt)：最优质的PPT资源库"/>
              <p:cNvCxnSpPr/>
              <p:nvPr/>
            </p:nvCxnSpPr>
            <p:spPr>
              <a:xfrm>
                <a:off x="4672584" y="3456432"/>
                <a:ext cx="338328" cy="0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出自【趣你的PPT】(微信:qunideppt)：最优质的PPT资源库"/>
              <p:cNvCxnSpPr/>
              <p:nvPr/>
            </p:nvCxnSpPr>
            <p:spPr>
              <a:xfrm>
                <a:off x="3425952" y="4654296"/>
                <a:ext cx="0" cy="356616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出自【趣你的PPT】(微信:qunideppt)：最优质的PPT资源库"/>
              <p:cNvCxnSpPr/>
              <p:nvPr/>
            </p:nvCxnSpPr>
            <p:spPr>
              <a:xfrm>
                <a:off x="1874520" y="3451860"/>
                <a:ext cx="338328" cy="0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" name="组合 12"/>
            <p:cNvGrpSpPr/>
            <p:nvPr/>
          </p:nvGrpSpPr>
          <p:grpSpPr>
            <a:xfrm flipH="1">
              <a:off x="2758337" y="2971800"/>
              <a:ext cx="1467285" cy="851361"/>
              <a:chOff x="898525" y="1714500"/>
              <a:chExt cx="5212055" cy="3024188"/>
            </a:xfrm>
          </p:grpSpPr>
          <p:sp>
            <p:nvSpPr>
              <p:cNvPr id="14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114925" y="3651250"/>
                <a:ext cx="130175" cy="593725"/>
              </a:xfrm>
              <a:custGeom>
                <a:avLst/>
                <a:gdLst>
                  <a:gd name="T0" fmla="*/ 41 w 41"/>
                  <a:gd name="T1" fmla="*/ 178 h 186"/>
                  <a:gd name="T2" fmla="*/ 20 w 41"/>
                  <a:gd name="T3" fmla="*/ 186 h 186"/>
                  <a:gd name="T4" fmla="*/ 0 w 41"/>
                  <a:gd name="T5" fmla="*/ 178 h 186"/>
                  <a:gd name="T6" fmla="*/ 0 w 41"/>
                  <a:gd name="T7" fmla="*/ 8 h 186"/>
                  <a:gd name="T8" fmla="*/ 20 w 41"/>
                  <a:gd name="T9" fmla="*/ 0 h 186"/>
                  <a:gd name="T10" fmla="*/ 41 w 41"/>
                  <a:gd name="T11" fmla="*/ 8 h 186"/>
                  <a:gd name="T12" fmla="*/ 41 w 41"/>
                  <a:gd name="T13" fmla="*/ 178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1" h="186">
                    <a:moveTo>
                      <a:pt x="41" y="178"/>
                    </a:moveTo>
                    <a:cubicBezTo>
                      <a:pt x="41" y="183"/>
                      <a:pt x="32" y="186"/>
                      <a:pt x="20" y="186"/>
                    </a:cubicBezTo>
                    <a:cubicBezTo>
                      <a:pt x="9" y="186"/>
                      <a:pt x="0" y="183"/>
                      <a:pt x="0" y="17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4"/>
                      <a:pt x="9" y="0"/>
                      <a:pt x="20" y="0"/>
                    </a:cubicBezTo>
                    <a:cubicBezTo>
                      <a:pt x="32" y="0"/>
                      <a:pt x="41" y="4"/>
                      <a:pt x="41" y="8"/>
                    </a:cubicBezTo>
                    <a:lnTo>
                      <a:pt x="41" y="178"/>
                    </a:lnTo>
                    <a:close/>
                  </a:path>
                </a:pathLst>
              </a:custGeom>
              <a:solidFill>
                <a:srgbClr val="4F85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3446463" y="1714500"/>
                <a:ext cx="103188" cy="461963"/>
              </a:xfrm>
              <a:custGeom>
                <a:avLst/>
                <a:gdLst>
                  <a:gd name="T0" fmla="*/ 0 w 32"/>
                  <a:gd name="T1" fmla="*/ 16 h 145"/>
                  <a:gd name="T2" fmla="*/ 0 w 32"/>
                  <a:gd name="T3" fmla="*/ 129 h 145"/>
                  <a:gd name="T4" fmla="*/ 16 w 32"/>
                  <a:gd name="T5" fmla="*/ 145 h 145"/>
                  <a:gd name="T6" fmla="*/ 32 w 32"/>
                  <a:gd name="T7" fmla="*/ 129 h 145"/>
                  <a:gd name="T8" fmla="*/ 32 w 32"/>
                  <a:gd name="T9" fmla="*/ 16 h 145"/>
                  <a:gd name="T10" fmla="*/ 16 w 32"/>
                  <a:gd name="T11" fmla="*/ 0 h 145"/>
                  <a:gd name="T12" fmla="*/ 0 w 32"/>
                  <a:gd name="T13" fmla="*/ 16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" h="145">
                    <a:moveTo>
                      <a:pt x="0" y="16"/>
                    </a:moveTo>
                    <a:cubicBezTo>
                      <a:pt x="0" y="129"/>
                      <a:pt x="0" y="129"/>
                      <a:pt x="0" y="129"/>
                    </a:cubicBezTo>
                    <a:cubicBezTo>
                      <a:pt x="0" y="138"/>
                      <a:pt x="8" y="145"/>
                      <a:pt x="16" y="145"/>
                    </a:cubicBezTo>
                    <a:cubicBezTo>
                      <a:pt x="25" y="145"/>
                      <a:pt x="32" y="138"/>
                      <a:pt x="32" y="129"/>
                    </a:cubicBezTo>
                    <a:cubicBezTo>
                      <a:pt x="32" y="16"/>
                      <a:pt x="32" y="16"/>
                      <a:pt x="32" y="16"/>
                    </a:cubicBezTo>
                    <a:cubicBezTo>
                      <a:pt x="32" y="7"/>
                      <a:pt x="25" y="0"/>
                      <a:pt x="16" y="0"/>
                    </a:cubicBezTo>
                    <a:cubicBezTo>
                      <a:pt x="8" y="0"/>
                      <a:pt x="0" y="7"/>
                      <a:pt x="0" y="16"/>
                    </a:cubicBezTo>
                  </a:path>
                </a:pathLst>
              </a:custGeom>
              <a:solidFill>
                <a:srgbClr val="75757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4421188" y="1714500"/>
                <a:ext cx="101600" cy="461963"/>
              </a:xfrm>
              <a:custGeom>
                <a:avLst/>
                <a:gdLst>
                  <a:gd name="T0" fmla="*/ 0 w 32"/>
                  <a:gd name="T1" fmla="*/ 16 h 145"/>
                  <a:gd name="T2" fmla="*/ 0 w 32"/>
                  <a:gd name="T3" fmla="*/ 129 h 145"/>
                  <a:gd name="T4" fmla="*/ 16 w 32"/>
                  <a:gd name="T5" fmla="*/ 145 h 145"/>
                  <a:gd name="T6" fmla="*/ 32 w 32"/>
                  <a:gd name="T7" fmla="*/ 129 h 145"/>
                  <a:gd name="T8" fmla="*/ 32 w 32"/>
                  <a:gd name="T9" fmla="*/ 16 h 145"/>
                  <a:gd name="T10" fmla="*/ 16 w 32"/>
                  <a:gd name="T11" fmla="*/ 0 h 145"/>
                  <a:gd name="T12" fmla="*/ 0 w 32"/>
                  <a:gd name="T13" fmla="*/ 16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" h="145">
                    <a:moveTo>
                      <a:pt x="0" y="16"/>
                    </a:moveTo>
                    <a:cubicBezTo>
                      <a:pt x="0" y="129"/>
                      <a:pt x="0" y="129"/>
                      <a:pt x="0" y="129"/>
                    </a:cubicBezTo>
                    <a:cubicBezTo>
                      <a:pt x="0" y="138"/>
                      <a:pt x="7" y="145"/>
                      <a:pt x="16" y="145"/>
                    </a:cubicBezTo>
                    <a:cubicBezTo>
                      <a:pt x="25" y="145"/>
                      <a:pt x="32" y="138"/>
                      <a:pt x="32" y="129"/>
                    </a:cubicBezTo>
                    <a:cubicBezTo>
                      <a:pt x="32" y="16"/>
                      <a:pt x="32" y="16"/>
                      <a:pt x="32" y="16"/>
                    </a:cubicBezTo>
                    <a:cubicBezTo>
                      <a:pt x="32" y="7"/>
                      <a:pt x="25" y="0"/>
                      <a:pt x="16" y="0"/>
                    </a:cubicBezTo>
                    <a:cubicBezTo>
                      <a:pt x="7" y="0"/>
                      <a:pt x="0" y="7"/>
                      <a:pt x="0" y="16"/>
                    </a:cubicBezTo>
                  </a:path>
                </a:pathLst>
              </a:custGeom>
              <a:solidFill>
                <a:srgbClr val="75757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391150" y="1714500"/>
                <a:ext cx="101600" cy="461963"/>
              </a:xfrm>
              <a:custGeom>
                <a:avLst/>
                <a:gdLst>
                  <a:gd name="T0" fmla="*/ 0 w 32"/>
                  <a:gd name="T1" fmla="*/ 16 h 145"/>
                  <a:gd name="T2" fmla="*/ 0 w 32"/>
                  <a:gd name="T3" fmla="*/ 129 h 145"/>
                  <a:gd name="T4" fmla="*/ 16 w 32"/>
                  <a:gd name="T5" fmla="*/ 145 h 145"/>
                  <a:gd name="T6" fmla="*/ 32 w 32"/>
                  <a:gd name="T7" fmla="*/ 129 h 145"/>
                  <a:gd name="T8" fmla="*/ 32 w 32"/>
                  <a:gd name="T9" fmla="*/ 16 h 145"/>
                  <a:gd name="T10" fmla="*/ 16 w 32"/>
                  <a:gd name="T11" fmla="*/ 0 h 145"/>
                  <a:gd name="T12" fmla="*/ 0 w 32"/>
                  <a:gd name="T13" fmla="*/ 16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" h="145">
                    <a:moveTo>
                      <a:pt x="0" y="16"/>
                    </a:moveTo>
                    <a:cubicBezTo>
                      <a:pt x="0" y="129"/>
                      <a:pt x="0" y="129"/>
                      <a:pt x="0" y="129"/>
                    </a:cubicBezTo>
                    <a:cubicBezTo>
                      <a:pt x="0" y="138"/>
                      <a:pt x="7" y="145"/>
                      <a:pt x="16" y="145"/>
                    </a:cubicBezTo>
                    <a:cubicBezTo>
                      <a:pt x="25" y="145"/>
                      <a:pt x="32" y="138"/>
                      <a:pt x="32" y="129"/>
                    </a:cubicBezTo>
                    <a:cubicBezTo>
                      <a:pt x="32" y="16"/>
                      <a:pt x="32" y="16"/>
                      <a:pt x="32" y="16"/>
                    </a:cubicBezTo>
                    <a:cubicBezTo>
                      <a:pt x="32" y="7"/>
                      <a:pt x="25" y="0"/>
                      <a:pt x="16" y="0"/>
                    </a:cubicBezTo>
                    <a:cubicBezTo>
                      <a:pt x="7" y="0"/>
                      <a:pt x="0" y="7"/>
                      <a:pt x="0" y="16"/>
                    </a:cubicBezTo>
                  </a:path>
                </a:pathLst>
              </a:custGeom>
              <a:solidFill>
                <a:srgbClr val="75757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3498850" y="1822450"/>
                <a:ext cx="1943100" cy="76200"/>
              </a:xfrm>
              <a:prstGeom prst="rect">
                <a:avLst/>
              </a:prstGeom>
              <a:solidFill>
                <a:srgbClr val="75757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9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3498850" y="1822450"/>
                <a:ext cx="1943100" cy="76200"/>
              </a:xfrm>
              <a:custGeom>
                <a:avLst/>
                <a:gdLst>
                  <a:gd name="T0" fmla="*/ 0 w 1224"/>
                  <a:gd name="T1" fmla="*/ 48 h 48"/>
                  <a:gd name="T2" fmla="*/ 1224 w 1224"/>
                  <a:gd name="T3" fmla="*/ 48 h 48"/>
                  <a:gd name="T4" fmla="*/ 1224 w 1224"/>
                  <a:gd name="T5" fmla="*/ 0 h 48"/>
                  <a:gd name="T6" fmla="*/ 0 w 1224"/>
                  <a:gd name="T7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24" h="48">
                    <a:moveTo>
                      <a:pt x="0" y="48"/>
                    </a:moveTo>
                    <a:lnTo>
                      <a:pt x="1224" y="48"/>
                    </a:lnTo>
                    <a:lnTo>
                      <a:pt x="1224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0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968667" y="3168893"/>
                <a:ext cx="5141913" cy="1371600"/>
              </a:xfrm>
              <a:custGeom>
                <a:avLst/>
                <a:gdLst>
                  <a:gd name="T0" fmla="*/ 167 w 1616"/>
                  <a:gd name="T1" fmla="*/ 0 h 430"/>
                  <a:gd name="T2" fmla="*/ 8 w 1616"/>
                  <a:gd name="T3" fmla="*/ 117 h 430"/>
                  <a:gd name="T4" fmla="*/ 0 w 1616"/>
                  <a:gd name="T5" fmla="*/ 285 h 430"/>
                  <a:gd name="T6" fmla="*/ 136 w 1616"/>
                  <a:gd name="T7" fmla="*/ 430 h 430"/>
                  <a:gd name="T8" fmla="*/ 1532 w 1616"/>
                  <a:gd name="T9" fmla="*/ 430 h 430"/>
                  <a:gd name="T10" fmla="*/ 1613 w 1616"/>
                  <a:gd name="T11" fmla="*/ 329 h 430"/>
                  <a:gd name="T12" fmla="*/ 1611 w 1616"/>
                  <a:gd name="T13" fmla="*/ 0 h 430"/>
                  <a:gd name="T14" fmla="*/ 167 w 1616"/>
                  <a:gd name="T15" fmla="*/ 0 h 4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616" h="430">
                    <a:moveTo>
                      <a:pt x="167" y="0"/>
                    </a:moveTo>
                    <a:cubicBezTo>
                      <a:pt x="113" y="0"/>
                      <a:pt x="43" y="52"/>
                      <a:pt x="8" y="117"/>
                    </a:cubicBezTo>
                    <a:cubicBezTo>
                      <a:pt x="0" y="209"/>
                      <a:pt x="0" y="257"/>
                      <a:pt x="0" y="285"/>
                    </a:cubicBezTo>
                    <a:cubicBezTo>
                      <a:pt x="0" y="348"/>
                      <a:pt x="43" y="430"/>
                      <a:pt x="136" y="430"/>
                    </a:cubicBezTo>
                    <a:cubicBezTo>
                      <a:pt x="176" y="430"/>
                      <a:pt x="1532" y="430"/>
                      <a:pt x="1532" y="430"/>
                    </a:cubicBezTo>
                    <a:cubicBezTo>
                      <a:pt x="1610" y="430"/>
                      <a:pt x="1613" y="329"/>
                      <a:pt x="1613" y="329"/>
                    </a:cubicBezTo>
                    <a:cubicBezTo>
                      <a:pt x="1613" y="329"/>
                      <a:pt x="1616" y="159"/>
                      <a:pt x="1611" y="0"/>
                    </a:cubicBezTo>
                    <a:cubicBezTo>
                      <a:pt x="1394" y="0"/>
                      <a:pt x="306" y="0"/>
                      <a:pt x="167" y="0"/>
                    </a:cubicBezTo>
                  </a:path>
                </a:pathLst>
              </a:custGeom>
              <a:solidFill>
                <a:srgbClr val="BF29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1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996950" y="1985963"/>
                <a:ext cx="5100638" cy="1582738"/>
              </a:xfrm>
              <a:custGeom>
                <a:avLst/>
                <a:gdLst>
                  <a:gd name="T0" fmla="*/ 159 w 1603"/>
                  <a:gd name="T1" fmla="*/ 380 h 497"/>
                  <a:gd name="T2" fmla="*/ 1603 w 1603"/>
                  <a:gd name="T3" fmla="*/ 380 h 497"/>
                  <a:gd name="T4" fmla="*/ 1601 w 1603"/>
                  <a:gd name="T5" fmla="*/ 319 h 497"/>
                  <a:gd name="T6" fmla="*/ 1542 w 1603"/>
                  <a:gd name="T7" fmla="*/ 29 h 497"/>
                  <a:gd name="T8" fmla="*/ 1502 w 1603"/>
                  <a:gd name="T9" fmla="*/ 0 h 497"/>
                  <a:gd name="T10" fmla="*/ 311 w 1603"/>
                  <a:gd name="T11" fmla="*/ 0 h 497"/>
                  <a:gd name="T12" fmla="*/ 148 w 1603"/>
                  <a:gd name="T13" fmla="*/ 44 h 497"/>
                  <a:gd name="T14" fmla="*/ 9 w 1603"/>
                  <a:gd name="T15" fmla="*/ 396 h 497"/>
                  <a:gd name="T16" fmla="*/ 0 w 1603"/>
                  <a:gd name="T17" fmla="*/ 497 h 497"/>
                  <a:gd name="T18" fmla="*/ 159 w 1603"/>
                  <a:gd name="T19" fmla="*/ 380 h 4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03" h="497">
                    <a:moveTo>
                      <a:pt x="159" y="380"/>
                    </a:moveTo>
                    <a:cubicBezTo>
                      <a:pt x="298" y="380"/>
                      <a:pt x="1386" y="380"/>
                      <a:pt x="1603" y="380"/>
                    </a:cubicBezTo>
                    <a:cubicBezTo>
                      <a:pt x="1602" y="359"/>
                      <a:pt x="1602" y="339"/>
                      <a:pt x="1601" y="319"/>
                    </a:cubicBezTo>
                    <a:cubicBezTo>
                      <a:pt x="1592" y="140"/>
                      <a:pt x="1542" y="29"/>
                      <a:pt x="1542" y="29"/>
                    </a:cubicBezTo>
                    <a:cubicBezTo>
                      <a:pt x="1542" y="29"/>
                      <a:pt x="1529" y="0"/>
                      <a:pt x="1502" y="0"/>
                    </a:cubicBezTo>
                    <a:cubicBezTo>
                      <a:pt x="311" y="0"/>
                      <a:pt x="311" y="0"/>
                      <a:pt x="311" y="0"/>
                    </a:cubicBezTo>
                    <a:cubicBezTo>
                      <a:pt x="198" y="0"/>
                      <a:pt x="171" y="22"/>
                      <a:pt x="148" y="44"/>
                    </a:cubicBezTo>
                    <a:cubicBezTo>
                      <a:pt x="125" y="66"/>
                      <a:pt x="32" y="157"/>
                      <a:pt x="9" y="396"/>
                    </a:cubicBezTo>
                    <a:cubicBezTo>
                      <a:pt x="5" y="435"/>
                      <a:pt x="2" y="468"/>
                      <a:pt x="0" y="497"/>
                    </a:cubicBezTo>
                    <a:cubicBezTo>
                      <a:pt x="35" y="432"/>
                      <a:pt x="105" y="380"/>
                      <a:pt x="159" y="380"/>
                    </a:cubicBezTo>
                    <a:close/>
                  </a:path>
                </a:pathLst>
              </a:custGeom>
              <a:solidFill>
                <a:srgbClr val="F0F0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2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4411663" y="3890963"/>
                <a:ext cx="830263" cy="835025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3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4398963" y="3878263"/>
                <a:ext cx="855663" cy="860425"/>
              </a:xfrm>
              <a:custGeom>
                <a:avLst/>
                <a:gdLst>
                  <a:gd name="T0" fmla="*/ 265 w 269"/>
                  <a:gd name="T1" fmla="*/ 135 h 270"/>
                  <a:gd name="T2" fmla="*/ 261 w 269"/>
                  <a:gd name="T3" fmla="*/ 135 h 270"/>
                  <a:gd name="T4" fmla="*/ 224 w 269"/>
                  <a:gd name="T5" fmla="*/ 224 h 270"/>
                  <a:gd name="T6" fmla="*/ 134 w 269"/>
                  <a:gd name="T7" fmla="*/ 262 h 270"/>
                  <a:gd name="T8" fmla="*/ 45 w 269"/>
                  <a:gd name="T9" fmla="*/ 224 h 270"/>
                  <a:gd name="T10" fmla="*/ 8 w 269"/>
                  <a:gd name="T11" fmla="*/ 135 h 270"/>
                  <a:gd name="T12" fmla="*/ 45 w 269"/>
                  <a:gd name="T13" fmla="*/ 45 h 270"/>
                  <a:gd name="T14" fmla="*/ 134 w 269"/>
                  <a:gd name="T15" fmla="*/ 8 h 270"/>
                  <a:gd name="T16" fmla="*/ 224 w 269"/>
                  <a:gd name="T17" fmla="*/ 45 h 270"/>
                  <a:gd name="T18" fmla="*/ 261 w 269"/>
                  <a:gd name="T19" fmla="*/ 135 h 270"/>
                  <a:gd name="T20" fmla="*/ 265 w 269"/>
                  <a:gd name="T21" fmla="*/ 135 h 270"/>
                  <a:gd name="T22" fmla="*/ 269 w 269"/>
                  <a:gd name="T23" fmla="*/ 135 h 270"/>
                  <a:gd name="T24" fmla="*/ 134 w 269"/>
                  <a:gd name="T25" fmla="*/ 0 h 270"/>
                  <a:gd name="T26" fmla="*/ 0 w 269"/>
                  <a:gd name="T27" fmla="*/ 135 h 270"/>
                  <a:gd name="T28" fmla="*/ 134 w 269"/>
                  <a:gd name="T29" fmla="*/ 270 h 270"/>
                  <a:gd name="T30" fmla="*/ 269 w 269"/>
                  <a:gd name="T31" fmla="*/ 135 h 270"/>
                  <a:gd name="T32" fmla="*/ 265 w 269"/>
                  <a:gd name="T33" fmla="*/ 135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69" h="270">
                    <a:moveTo>
                      <a:pt x="265" y="135"/>
                    </a:moveTo>
                    <a:cubicBezTo>
                      <a:pt x="261" y="135"/>
                      <a:pt x="261" y="135"/>
                      <a:pt x="261" y="135"/>
                    </a:cubicBezTo>
                    <a:cubicBezTo>
                      <a:pt x="261" y="170"/>
                      <a:pt x="247" y="202"/>
                      <a:pt x="224" y="224"/>
                    </a:cubicBezTo>
                    <a:cubicBezTo>
                      <a:pt x="201" y="247"/>
                      <a:pt x="169" y="262"/>
                      <a:pt x="134" y="262"/>
                    </a:cubicBezTo>
                    <a:cubicBezTo>
                      <a:pt x="99" y="262"/>
                      <a:pt x="68" y="247"/>
                      <a:pt x="45" y="224"/>
                    </a:cubicBezTo>
                    <a:cubicBezTo>
                      <a:pt x="22" y="202"/>
                      <a:pt x="8" y="170"/>
                      <a:pt x="8" y="135"/>
                    </a:cubicBezTo>
                    <a:cubicBezTo>
                      <a:pt x="8" y="100"/>
                      <a:pt x="22" y="68"/>
                      <a:pt x="45" y="45"/>
                    </a:cubicBezTo>
                    <a:cubicBezTo>
                      <a:pt x="68" y="22"/>
                      <a:pt x="99" y="8"/>
                      <a:pt x="134" y="8"/>
                    </a:cubicBezTo>
                    <a:cubicBezTo>
                      <a:pt x="169" y="8"/>
                      <a:pt x="201" y="22"/>
                      <a:pt x="224" y="45"/>
                    </a:cubicBezTo>
                    <a:cubicBezTo>
                      <a:pt x="247" y="68"/>
                      <a:pt x="261" y="100"/>
                      <a:pt x="261" y="135"/>
                    </a:cubicBezTo>
                    <a:cubicBezTo>
                      <a:pt x="265" y="135"/>
                      <a:pt x="265" y="135"/>
                      <a:pt x="265" y="135"/>
                    </a:cubicBezTo>
                    <a:cubicBezTo>
                      <a:pt x="269" y="135"/>
                      <a:pt x="269" y="135"/>
                      <a:pt x="269" y="135"/>
                    </a:cubicBezTo>
                    <a:cubicBezTo>
                      <a:pt x="269" y="61"/>
                      <a:pt x="209" y="0"/>
                      <a:pt x="134" y="0"/>
                    </a:cubicBezTo>
                    <a:cubicBezTo>
                      <a:pt x="60" y="0"/>
                      <a:pt x="0" y="61"/>
                      <a:pt x="0" y="135"/>
                    </a:cubicBezTo>
                    <a:cubicBezTo>
                      <a:pt x="0" y="209"/>
                      <a:pt x="60" y="270"/>
                      <a:pt x="134" y="270"/>
                    </a:cubicBezTo>
                    <a:cubicBezTo>
                      <a:pt x="209" y="270"/>
                      <a:pt x="269" y="209"/>
                      <a:pt x="269" y="135"/>
                    </a:cubicBezTo>
                    <a:lnTo>
                      <a:pt x="265" y="13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4411663" y="3890963"/>
                <a:ext cx="830263" cy="835025"/>
              </a:xfrm>
              <a:prstGeom prst="ellipse">
                <a:avLst/>
              </a:prstGeom>
              <a:solidFill>
                <a:srgbClr val="57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4659313" y="4143375"/>
                <a:ext cx="330200" cy="3302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2698750" y="2319338"/>
                <a:ext cx="620713" cy="61912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2673350" y="2293938"/>
                <a:ext cx="671513" cy="669925"/>
              </a:xfrm>
              <a:custGeom>
                <a:avLst/>
                <a:gdLst>
                  <a:gd name="T0" fmla="*/ 16 w 423"/>
                  <a:gd name="T1" fmla="*/ 16 h 422"/>
                  <a:gd name="T2" fmla="*/ 16 w 423"/>
                  <a:gd name="T3" fmla="*/ 32 h 422"/>
                  <a:gd name="T4" fmla="*/ 391 w 423"/>
                  <a:gd name="T5" fmla="*/ 32 h 422"/>
                  <a:gd name="T6" fmla="*/ 391 w 423"/>
                  <a:gd name="T7" fmla="*/ 390 h 422"/>
                  <a:gd name="T8" fmla="*/ 32 w 423"/>
                  <a:gd name="T9" fmla="*/ 390 h 422"/>
                  <a:gd name="T10" fmla="*/ 32 w 423"/>
                  <a:gd name="T11" fmla="*/ 16 h 422"/>
                  <a:gd name="T12" fmla="*/ 16 w 423"/>
                  <a:gd name="T13" fmla="*/ 16 h 422"/>
                  <a:gd name="T14" fmla="*/ 16 w 423"/>
                  <a:gd name="T15" fmla="*/ 32 h 422"/>
                  <a:gd name="T16" fmla="*/ 16 w 423"/>
                  <a:gd name="T17" fmla="*/ 16 h 422"/>
                  <a:gd name="T18" fmla="*/ 0 w 423"/>
                  <a:gd name="T19" fmla="*/ 16 h 422"/>
                  <a:gd name="T20" fmla="*/ 0 w 423"/>
                  <a:gd name="T21" fmla="*/ 422 h 422"/>
                  <a:gd name="T22" fmla="*/ 423 w 423"/>
                  <a:gd name="T23" fmla="*/ 422 h 422"/>
                  <a:gd name="T24" fmla="*/ 423 w 423"/>
                  <a:gd name="T25" fmla="*/ 0 h 422"/>
                  <a:gd name="T26" fmla="*/ 0 w 423"/>
                  <a:gd name="T27" fmla="*/ 0 h 422"/>
                  <a:gd name="T28" fmla="*/ 0 w 423"/>
                  <a:gd name="T29" fmla="*/ 16 h 422"/>
                  <a:gd name="T30" fmla="*/ 16 w 423"/>
                  <a:gd name="T31" fmla="*/ 16 h 4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23" h="422">
                    <a:moveTo>
                      <a:pt x="16" y="16"/>
                    </a:moveTo>
                    <a:lnTo>
                      <a:pt x="16" y="32"/>
                    </a:lnTo>
                    <a:lnTo>
                      <a:pt x="391" y="32"/>
                    </a:lnTo>
                    <a:lnTo>
                      <a:pt x="391" y="390"/>
                    </a:lnTo>
                    <a:lnTo>
                      <a:pt x="32" y="390"/>
                    </a:lnTo>
                    <a:lnTo>
                      <a:pt x="32" y="16"/>
                    </a:lnTo>
                    <a:lnTo>
                      <a:pt x="16" y="16"/>
                    </a:lnTo>
                    <a:lnTo>
                      <a:pt x="16" y="32"/>
                    </a:lnTo>
                    <a:lnTo>
                      <a:pt x="16" y="16"/>
                    </a:lnTo>
                    <a:lnTo>
                      <a:pt x="0" y="16"/>
                    </a:lnTo>
                    <a:lnTo>
                      <a:pt x="0" y="422"/>
                    </a:lnTo>
                    <a:lnTo>
                      <a:pt x="423" y="422"/>
                    </a:lnTo>
                    <a:lnTo>
                      <a:pt x="423" y="0"/>
                    </a:lnTo>
                    <a:lnTo>
                      <a:pt x="0" y="0"/>
                    </a:lnTo>
                    <a:lnTo>
                      <a:pt x="0" y="16"/>
                    </a:lnTo>
                    <a:lnTo>
                      <a:pt x="16" y="16"/>
                    </a:lnTo>
                    <a:close/>
                  </a:path>
                </a:pathLst>
              </a:custGeom>
              <a:solidFill>
                <a:srgbClr val="B1B1B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3508375" y="2319338"/>
                <a:ext cx="619125" cy="61912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3481388" y="2293938"/>
                <a:ext cx="671513" cy="669925"/>
              </a:xfrm>
              <a:custGeom>
                <a:avLst/>
                <a:gdLst>
                  <a:gd name="T0" fmla="*/ 17 w 423"/>
                  <a:gd name="T1" fmla="*/ 16 h 422"/>
                  <a:gd name="T2" fmla="*/ 17 w 423"/>
                  <a:gd name="T3" fmla="*/ 32 h 422"/>
                  <a:gd name="T4" fmla="*/ 391 w 423"/>
                  <a:gd name="T5" fmla="*/ 32 h 422"/>
                  <a:gd name="T6" fmla="*/ 391 w 423"/>
                  <a:gd name="T7" fmla="*/ 390 h 422"/>
                  <a:gd name="T8" fmla="*/ 33 w 423"/>
                  <a:gd name="T9" fmla="*/ 390 h 422"/>
                  <a:gd name="T10" fmla="*/ 33 w 423"/>
                  <a:gd name="T11" fmla="*/ 16 h 422"/>
                  <a:gd name="T12" fmla="*/ 17 w 423"/>
                  <a:gd name="T13" fmla="*/ 16 h 422"/>
                  <a:gd name="T14" fmla="*/ 17 w 423"/>
                  <a:gd name="T15" fmla="*/ 32 h 422"/>
                  <a:gd name="T16" fmla="*/ 17 w 423"/>
                  <a:gd name="T17" fmla="*/ 16 h 422"/>
                  <a:gd name="T18" fmla="*/ 0 w 423"/>
                  <a:gd name="T19" fmla="*/ 16 h 422"/>
                  <a:gd name="T20" fmla="*/ 0 w 423"/>
                  <a:gd name="T21" fmla="*/ 422 h 422"/>
                  <a:gd name="T22" fmla="*/ 423 w 423"/>
                  <a:gd name="T23" fmla="*/ 422 h 422"/>
                  <a:gd name="T24" fmla="*/ 423 w 423"/>
                  <a:gd name="T25" fmla="*/ 0 h 422"/>
                  <a:gd name="T26" fmla="*/ 0 w 423"/>
                  <a:gd name="T27" fmla="*/ 0 h 422"/>
                  <a:gd name="T28" fmla="*/ 0 w 423"/>
                  <a:gd name="T29" fmla="*/ 16 h 422"/>
                  <a:gd name="T30" fmla="*/ 17 w 423"/>
                  <a:gd name="T31" fmla="*/ 16 h 4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23" h="422">
                    <a:moveTo>
                      <a:pt x="17" y="16"/>
                    </a:moveTo>
                    <a:lnTo>
                      <a:pt x="17" y="32"/>
                    </a:lnTo>
                    <a:lnTo>
                      <a:pt x="391" y="32"/>
                    </a:lnTo>
                    <a:lnTo>
                      <a:pt x="391" y="390"/>
                    </a:lnTo>
                    <a:lnTo>
                      <a:pt x="33" y="390"/>
                    </a:lnTo>
                    <a:lnTo>
                      <a:pt x="33" y="16"/>
                    </a:lnTo>
                    <a:lnTo>
                      <a:pt x="17" y="16"/>
                    </a:lnTo>
                    <a:lnTo>
                      <a:pt x="17" y="32"/>
                    </a:lnTo>
                    <a:lnTo>
                      <a:pt x="17" y="16"/>
                    </a:lnTo>
                    <a:lnTo>
                      <a:pt x="0" y="16"/>
                    </a:lnTo>
                    <a:lnTo>
                      <a:pt x="0" y="422"/>
                    </a:lnTo>
                    <a:lnTo>
                      <a:pt x="423" y="422"/>
                    </a:lnTo>
                    <a:lnTo>
                      <a:pt x="423" y="0"/>
                    </a:lnTo>
                    <a:lnTo>
                      <a:pt x="0" y="0"/>
                    </a:lnTo>
                    <a:lnTo>
                      <a:pt x="0" y="16"/>
                    </a:lnTo>
                    <a:lnTo>
                      <a:pt x="17" y="16"/>
                    </a:lnTo>
                    <a:close/>
                  </a:path>
                </a:pathLst>
              </a:custGeom>
              <a:solidFill>
                <a:srgbClr val="B1B1B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0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4316413" y="2319338"/>
                <a:ext cx="615950" cy="61912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1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4291013" y="2293938"/>
                <a:ext cx="666750" cy="669925"/>
              </a:xfrm>
              <a:custGeom>
                <a:avLst/>
                <a:gdLst>
                  <a:gd name="T0" fmla="*/ 16 w 420"/>
                  <a:gd name="T1" fmla="*/ 16 h 422"/>
                  <a:gd name="T2" fmla="*/ 16 w 420"/>
                  <a:gd name="T3" fmla="*/ 32 h 422"/>
                  <a:gd name="T4" fmla="*/ 388 w 420"/>
                  <a:gd name="T5" fmla="*/ 32 h 422"/>
                  <a:gd name="T6" fmla="*/ 388 w 420"/>
                  <a:gd name="T7" fmla="*/ 390 h 422"/>
                  <a:gd name="T8" fmla="*/ 32 w 420"/>
                  <a:gd name="T9" fmla="*/ 390 h 422"/>
                  <a:gd name="T10" fmla="*/ 32 w 420"/>
                  <a:gd name="T11" fmla="*/ 16 h 422"/>
                  <a:gd name="T12" fmla="*/ 16 w 420"/>
                  <a:gd name="T13" fmla="*/ 16 h 422"/>
                  <a:gd name="T14" fmla="*/ 16 w 420"/>
                  <a:gd name="T15" fmla="*/ 32 h 422"/>
                  <a:gd name="T16" fmla="*/ 16 w 420"/>
                  <a:gd name="T17" fmla="*/ 16 h 422"/>
                  <a:gd name="T18" fmla="*/ 0 w 420"/>
                  <a:gd name="T19" fmla="*/ 16 h 422"/>
                  <a:gd name="T20" fmla="*/ 0 w 420"/>
                  <a:gd name="T21" fmla="*/ 422 h 422"/>
                  <a:gd name="T22" fmla="*/ 420 w 420"/>
                  <a:gd name="T23" fmla="*/ 422 h 422"/>
                  <a:gd name="T24" fmla="*/ 420 w 420"/>
                  <a:gd name="T25" fmla="*/ 0 h 422"/>
                  <a:gd name="T26" fmla="*/ 0 w 420"/>
                  <a:gd name="T27" fmla="*/ 0 h 422"/>
                  <a:gd name="T28" fmla="*/ 0 w 420"/>
                  <a:gd name="T29" fmla="*/ 16 h 422"/>
                  <a:gd name="T30" fmla="*/ 16 w 420"/>
                  <a:gd name="T31" fmla="*/ 16 h 4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20" h="422">
                    <a:moveTo>
                      <a:pt x="16" y="16"/>
                    </a:moveTo>
                    <a:lnTo>
                      <a:pt x="16" y="32"/>
                    </a:lnTo>
                    <a:lnTo>
                      <a:pt x="388" y="32"/>
                    </a:lnTo>
                    <a:lnTo>
                      <a:pt x="388" y="390"/>
                    </a:lnTo>
                    <a:lnTo>
                      <a:pt x="32" y="390"/>
                    </a:lnTo>
                    <a:lnTo>
                      <a:pt x="32" y="16"/>
                    </a:lnTo>
                    <a:lnTo>
                      <a:pt x="16" y="16"/>
                    </a:lnTo>
                    <a:lnTo>
                      <a:pt x="16" y="32"/>
                    </a:lnTo>
                    <a:lnTo>
                      <a:pt x="16" y="16"/>
                    </a:lnTo>
                    <a:lnTo>
                      <a:pt x="0" y="16"/>
                    </a:lnTo>
                    <a:lnTo>
                      <a:pt x="0" y="422"/>
                    </a:lnTo>
                    <a:lnTo>
                      <a:pt x="420" y="422"/>
                    </a:lnTo>
                    <a:lnTo>
                      <a:pt x="420" y="0"/>
                    </a:lnTo>
                    <a:lnTo>
                      <a:pt x="0" y="0"/>
                    </a:lnTo>
                    <a:lnTo>
                      <a:pt x="0" y="16"/>
                    </a:lnTo>
                    <a:lnTo>
                      <a:pt x="16" y="16"/>
                    </a:lnTo>
                    <a:close/>
                  </a:path>
                </a:pathLst>
              </a:custGeom>
              <a:solidFill>
                <a:srgbClr val="B1B1B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2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5124450" y="2319338"/>
                <a:ext cx="615950" cy="61912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3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5099050" y="2293938"/>
                <a:ext cx="668338" cy="669925"/>
              </a:xfrm>
              <a:custGeom>
                <a:avLst/>
                <a:gdLst>
                  <a:gd name="T0" fmla="*/ 16 w 421"/>
                  <a:gd name="T1" fmla="*/ 16 h 422"/>
                  <a:gd name="T2" fmla="*/ 16 w 421"/>
                  <a:gd name="T3" fmla="*/ 32 h 422"/>
                  <a:gd name="T4" fmla="*/ 388 w 421"/>
                  <a:gd name="T5" fmla="*/ 32 h 422"/>
                  <a:gd name="T6" fmla="*/ 388 w 421"/>
                  <a:gd name="T7" fmla="*/ 390 h 422"/>
                  <a:gd name="T8" fmla="*/ 32 w 421"/>
                  <a:gd name="T9" fmla="*/ 390 h 422"/>
                  <a:gd name="T10" fmla="*/ 32 w 421"/>
                  <a:gd name="T11" fmla="*/ 16 h 422"/>
                  <a:gd name="T12" fmla="*/ 16 w 421"/>
                  <a:gd name="T13" fmla="*/ 16 h 422"/>
                  <a:gd name="T14" fmla="*/ 16 w 421"/>
                  <a:gd name="T15" fmla="*/ 32 h 422"/>
                  <a:gd name="T16" fmla="*/ 16 w 421"/>
                  <a:gd name="T17" fmla="*/ 16 h 422"/>
                  <a:gd name="T18" fmla="*/ 0 w 421"/>
                  <a:gd name="T19" fmla="*/ 16 h 422"/>
                  <a:gd name="T20" fmla="*/ 0 w 421"/>
                  <a:gd name="T21" fmla="*/ 422 h 422"/>
                  <a:gd name="T22" fmla="*/ 421 w 421"/>
                  <a:gd name="T23" fmla="*/ 422 h 422"/>
                  <a:gd name="T24" fmla="*/ 421 w 421"/>
                  <a:gd name="T25" fmla="*/ 0 h 422"/>
                  <a:gd name="T26" fmla="*/ 0 w 421"/>
                  <a:gd name="T27" fmla="*/ 0 h 422"/>
                  <a:gd name="T28" fmla="*/ 0 w 421"/>
                  <a:gd name="T29" fmla="*/ 16 h 422"/>
                  <a:gd name="T30" fmla="*/ 16 w 421"/>
                  <a:gd name="T31" fmla="*/ 16 h 4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21" h="422">
                    <a:moveTo>
                      <a:pt x="16" y="16"/>
                    </a:moveTo>
                    <a:lnTo>
                      <a:pt x="16" y="32"/>
                    </a:lnTo>
                    <a:lnTo>
                      <a:pt x="388" y="32"/>
                    </a:lnTo>
                    <a:lnTo>
                      <a:pt x="388" y="390"/>
                    </a:lnTo>
                    <a:lnTo>
                      <a:pt x="32" y="390"/>
                    </a:lnTo>
                    <a:lnTo>
                      <a:pt x="32" y="16"/>
                    </a:lnTo>
                    <a:lnTo>
                      <a:pt x="16" y="16"/>
                    </a:lnTo>
                    <a:lnTo>
                      <a:pt x="16" y="32"/>
                    </a:lnTo>
                    <a:lnTo>
                      <a:pt x="16" y="16"/>
                    </a:lnTo>
                    <a:lnTo>
                      <a:pt x="0" y="16"/>
                    </a:lnTo>
                    <a:lnTo>
                      <a:pt x="0" y="422"/>
                    </a:lnTo>
                    <a:lnTo>
                      <a:pt x="421" y="422"/>
                    </a:lnTo>
                    <a:lnTo>
                      <a:pt x="421" y="0"/>
                    </a:lnTo>
                    <a:lnTo>
                      <a:pt x="0" y="0"/>
                    </a:lnTo>
                    <a:lnTo>
                      <a:pt x="0" y="16"/>
                    </a:lnTo>
                    <a:lnTo>
                      <a:pt x="16" y="16"/>
                    </a:lnTo>
                    <a:close/>
                  </a:path>
                </a:pathLst>
              </a:custGeom>
              <a:solidFill>
                <a:srgbClr val="B1B1B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4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312863" y="2319338"/>
                <a:ext cx="1189038" cy="619125"/>
              </a:xfrm>
              <a:custGeom>
                <a:avLst/>
                <a:gdLst>
                  <a:gd name="T0" fmla="*/ 374 w 374"/>
                  <a:gd name="T1" fmla="*/ 194 h 194"/>
                  <a:gd name="T2" fmla="*/ 374 w 374"/>
                  <a:gd name="T3" fmla="*/ 0 h 194"/>
                  <a:gd name="T4" fmla="*/ 76 w 374"/>
                  <a:gd name="T5" fmla="*/ 0 h 194"/>
                  <a:gd name="T6" fmla="*/ 13 w 374"/>
                  <a:gd name="T7" fmla="*/ 127 h 194"/>
                  <a:gd name="T8" fmla="*/ 0 w 374"/>
                  <a:gd name="T9" fmla="*/ 194 h 194"/>
                  <a:gd name="T10" fmla="*/ 374 w 374"/>
                  <a:gd name="T11" fmla="*/ 194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4" h="194">
                    <a:moveTo>
                      <a:pt x="374" y="194"/>
                    </a:moveTo>
                    <a:cubicBezTo>
                      <a:pt x="374" y="0"/>
                      <a:pt x="374" y="0"/>
                      <a:pt x="374" y="0"/>
                    </a:cubicBezTo>
                    <a:cubicBezTo>
                      <a:pt x="76" y="0"/>
                      <a:pt x="76" y="0"/>
                      <a:pt x="76" y="0"/>
                    </a:cubicBezTo>
                    <a:cubicBezTo>
                      <a:pt x="76" y="0"/>
                      <a:pt x="19" y="96"/>
                      <a:pt x="13" y="127"/>
                    </a:cubicBezTo>
                    <a:cubicBezTo>
                      <a:pt x="7" y="157"/>
                      <a:pt x="0" y="170"/>
                      <a:pt x="0" y="194"/>
                    </a:cubicBezTo>
                    <a:lnTo>
                      <a:pt x="374" y="19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5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287463" y="2293938"/>
                <a:ext cx="1239838" cy="669925"/>
              </a:xfrm>
              <a:custGeom>
                <a:avLst/>
                <a:gdLst>
                  <a:gd name="T0" fmla="*/ 382 w 390"/>
                  <a:gd name="T1" fmla="*/ 202 h 210"/>
                  <a:gd name="T2" fmla="*/ 390 w 390"/>
                  <a:gd name="T3" fmla="*/ 202 h 210"/>
                  <a:gd name="T4" fmla="*/ 390 w 390"/>
                  <a:gd name="T5" fmla="*/ 0 h 210"/>
                  <a:gd name="T6" fmla="*/ 79 w 390"/>
                  <a:gd name="T7" fmla="*/ 0 h 210"/>
                  <a:gd name="T8" fmla="*/ 77 w 390"/>
                  <a:gd name="T9" fmla="*/ 4 h 210"/>
                  <a:gd name="T10" fmla="*/ 47 w 390"/>
                  <a:gd name="T11" fmla="*/ 56 h 210"/>
                  <a:gd name="T12" fmla="*/ 26 w 390"/>
                  <a:gd name="T13" fmla="*/ 99 h 210"/>
                  <a:gd name="T14" fmla="*/ 18 w 390"/>
                  <a:gd name="T15" fmla="*/ 118 h 210"/>
                  <a:gd name="T16" fmla="*/ 13 w 390"/>
                  <a:gd name="T17" fmla="*/ 133 h 210"/>
                  <a:gd name="T18" fmla="*/ 4 w 390"/>
                  <a:gd name="T19" fmla="*/ 169 h 210"/>
                  <a:gd name="T20" fmla="*/ 0 w 390"/>
                  <a:gd name="T21" fmla="*/ 202 h 210"/>
                  <a:gd name="T22" fmla="*/ 0 w 390"/>
                  <a:gd name="T23" fmla="*/ 210 h 210"/>
                  <a:gd name="T24" fmla="*/ 390 w 390"/>
                  <a:gd name="T25" fmla="*/ 210 h 210"/>
                  <a:gd name="T26" fmla="*/ 390 w 390"/>
                  <a:gd name="T27" fmla="*/ 202 h 210"/>
                  <a:gd name="T28" fmla="*/ 382 w 390"/>
                  <a:gd name="T29" fmla="*/ 202 h 210"/>
                  <a:gd name="T30" fmla="*/ 382 w 390"/>
                  <a:gd name="T31" fmla="*/ 194 h 210"/>
                  <a:gd name="T32" fmla="*/ 8 w 390"/>
                  <a:gd name="T33" fmla="*/ 194 h 210"/>
                  <a:gd name="T34" fmla="*/ 8 w 390"/>
                  <a:gd name="T35" fmla="*/ 202 h 210"/>
                  <a:gd name="T36" fmla="*/ 16 w 390"/>
                  <a:gd name="T37" fmla="*/ 202 h 210"/>
                  <a:gd name="T38" fmla="*/ 20 w 390"/>
                  <a:gd name="T39" fmla="*/ 173 h 210"/>
                  <a:gd name="T40" fmla="*/ 29 w 390"/>
                  <a:gd name="T41" fmla="*/ 136 h 210"/>
                  <a:gd name="T42" fmla="*/ 33 w 390"/>
                  <a:gd name="T43" fmla="*/ 123 h 210"/>
                  <a:gd name="T44" fmla="*/ 48 w 390"/>
                  <a:gd name="T45" fmla="*/ 90 h 210"/>
                  <a:gd name="T46" fmla="*/ 76 w 390"/>
                  <a:gd name="T47" fmla="*/ 37 h 210"/>
                  <a:gd name="T48" fmla="*/ 86 w 390"/>
                  <a:gd name="T49" fmla="*/ 19 h 210"/>
                  <a:gd name="T50" fmla="*/ 89 w 390"/>
                  <a:gd name="T51" fmla="*/ 14 h 210"/>
                  <a:gd name="T52" fmla="*/ 90 w 390"/>
                  <a:gd name="T53" fmla="*/ 12 h 210"/>
                  <a:gd name="T54" fmla="*/ 84 w 390"/>
                  <a:gd name="T55" fmla="*/ 8 h 210"/>
                  <a:gd name="T56" fmla="*/ 84 w 390"/>
                  <a:gd name="T57" fmla="*/ 16 h 210"/>
                  <a:gd name="T58" fmla="*/ 374 w 390"/>
                  <a:gd name="T59" fmla="*/ 16 h 210"/>
                  <a:gd name="T60" fmla="*/ 374 w 390"/>
                  <a:gd name="T61" fmla="*/ 202 h 210"/>
                  <a:gd name="T62" fmla="*/ 382 w 390"/>
                  <a:gd name="T63" fmla="*/ 202 h 210"/>
                  <a:gd name="T64" fmla="*/ 382 w 390"/>
                  <a:gd name="T65" fmla="*/ 194 h 210"/>
                  <a:gd name="T66" fmla="*/ 382 w 390"/>
                  <a:gd name="T67" fmla="*/ 202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90" h="210">
                    <a:moveTo>
                      <a:pt x="382" y="202"/>
                    </a:moveTo>
                    <a:cubicBezTo>
                      <a:pt x="390" y="202"/>
                      <a:pt x="390" y="202"/>
                      <a:pt x="390" y="202"/>
                    </a:cubicBezTo>
                    <a:cubicBezTo>
                      <a:pt x="390" y="0"/>
                      <a:pt x="390" y="0"/>
                      <a:pt x="390" y="0"/>
                    </a:cubicBezTo>
                    <a:cubicBezTo>
                      <a:pt x="79" y="0"/>
                      <a:pt x="79" y="0"/>
                      <a:pt x="79" y="0"/>
                    </a:cubicBezTo>
                    <a:cubicBezTo>
                      <a:pt x="77" y="4"/>
                      <a:pt x="77" y="4"/>
                      <a:pt x="77" y="4"/>
                    </a:cubicBezTo>
                    <a:cubicBezTo>
                      <a:pt x="77" y="4"/>
                      <a:pt x="62" y="28"/>
                      <a:pt x="47" y="56"/>
                    </a:cubicBezTo>
                    <a:cubicBezTo>
                      <a:pt x="40" y="70"/>
                      <a:pt x="32" y="85"/>
                      <a:pt x="26" y="99"/>
                    </a:cubicBezTo>
                    <a:cubicBezTo>
                      <a:pt x="23" y="105"/>
                      <a:pt x="20" y="112"/>
                      <a:pt x="18" y="118"/>
                    </a:cubicBezTo>
                    <a:cubicBezTo>
                      <a:pt x="15" y="123"/>
                      <a:pt x="14" y="129"/>
                      <a:pt x="13" y="133"/>
                    </a:cubicBezTo>
                    <a:cubicBezTo>
                      <a:pt x="10" y="148"/>
                      <a:pt x="7" y="159"/>
                      <a:pt x="4" y="169"/>
                    </a:cubicBezTo>
                    <a:cubicBezTo>
                      <a:pt x="2" y="179"/>
                      <a:pt x="0" y="189"/>
                      <a:pt x="0" y="202"/>
                    </a:cubicBezTo>
                    <a:cubicBezTo>
                      <a:pt x="0" y="210"/>
                      <a:pt x="0" y="210"/>
                      <a:pt x="0" y="210"/>
                    </a:cubicBezTo>
                    <a:cubicBezTo>
                      <a:pt x="390" y="210"/>
                      <a:pt x="390" y="210"/>
                      <a:pt x="390" y="210"/>
                    </a:cubicBezTo>
                    <a:cubicBezTo>
                      <a:pt x="390" y="202"/>
                      <a:pt x="390" y="202"/>
                      <a:pt x="390" y="202"/>
                    </a:cubicBezTo>
                    <a:cubicBezTo>
                      <a:pt x="382" y="202"/>
                      <a:pt x="382" y="202"/>
                      <a:pt x="382" y="202"/>
                    </a:cubicBezTo>
                    <a:cubicBezTo>
                      <a:pt x="382" y="194"/>
                      <a:pt x="382" y="194"/>
                      <a:pt x="382" y="194"/>
                    </a:cubicBezTo>
                    <a:cubicBezTo>
                      <a:pt x="8" y="194"/>
                      <a:pt x="8" y="194"/>
                      <a:pt x="8" y="194"/>
                    </a:cubicBezTo>
                    <a:cubicBezTo>
                      <a:pt x="8" y="202"/>
                      <a:pt x="8" y="202"/>
                      <a:pt x="8" y="202"/>
                    </a:cubicBezTo>
                    <a:cubicBezTo>
                      <a:pt x="16" y="202"/>
                      <a:pt x="16" y="202"/>
                      <a:pt x="16" y="202"/>
                    </a:cubicBezTo>
                    <a:cubicBezTo>
                      <a:pt x="16" y="191"/>
                      <a:pt x="17" y="183"/>
                      <a:pt x="20" y="173"/>
                    </a:cubicBezTo>
                    <a:cubicBezTo>
                      <a:pt x="22" y="163"/>
                      <a:pt x="26" y="152"/>
                      <a:pt x="29" y="136"/>
                    </a:cubicBezTo>
                    <a:cubicBezTo>
                      <a:pt x="29" y="133"/>
                      <a:pt x="31" y="129"/>
                      <a:pt x="33" y="123"/>
                    </a:cubicBezTo>
                    <a:cubicBezTo>
                      <a:pt x="36" y="114"/>
                      <a:pt x="42" y="102"/>
                      <a:pt x="48" y="90"/>
                    </a:cubicBezTo>
                    <a:cubicBezTo>
                      <a:pt x="57" y="72"/>
                      <a:pt x="68" y="52"/>
                      <a:pt x="76" y="37"/>
                    </a:cubicBezTo>
                    <a:cubicBezTo>
                      <a:pt x="80" y="30"/>
                      <a:pt x="84" y="23"/>
                      <a:pt x="86" y="19"/>
                    </a:cubicBezTo>
                    <a:cubicBezTo>
                      <a:pt x="88" y="17"/>
                      <a:pt x="89" y="15"/>
                      <a:pt x="89" y="14"/>
                    </a:cubicBezTo>
                    <a:cubicBezTo>
                      <a:pt x="90" y="13"/>
                      <a:pt x="90" y="12"/>
                      <a:pt x="90" y="12"/>
                    </a:cubicBezTo>
                    <a:cubicBezTo>
                      <a:pt x="84" y="8"/>
                      <a:pt x="84" y="8"/>
                      <a:pt x="84" y="8"/>
                    </a:cubicBezTo>
                    <a:cubicBezTo>
                      <a:pt x="84" y="16"/>
                      <a:pt x="84" y="16"/>
                      <a:pt x="84" y="16"/>
                    </a:cubicBezTo>
                    <a:cubicBezTo>
                      <a:pt x="374" y="16"/>
                      <a:pt x="374" y="16"/>
                      <a:pt x="374" y="16"/>
                    </a:cubicBezTo>
                    <a:cubicBezTo>
                      <a:pt x="374" y="202"/>
                      <a:pt x="374" y="202"/>
                      <a:pt x="374" y="202"/>
                    </a:cubicBezTo>
                    <a:cubicBezTo>
                      <a:pt x="382" y="202"/>
                      <a:pt x="382" y="202"/>
                      <a:pt x="382" y="202"/>
                    </a:cubicBezTo>
                    <a:cubicBezTo>
                      <a:pt x="382" y="194"/>
                      <a:pt x="382" y="194"/>
                      <a:pt x="382" y="194"/>
                    </a:cubicBezTo>
                    <a:lnTo>
                      <a:pt x="382" y="202"/>
                    </a:lnTo>
                    <a:close/>
                  </a:path>
                </a:pathLst>
              </a:custGeom>
              <a:solidFill>
                <a:srgbClr val="B1B1B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6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1054100" y="3667125"/>
                <a:ext cx="195263" cy="300038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7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047750" y="3660775"/>
                <a:ext cx="207963" cy="312738"/>
              </a:xfrm>
              <a:custGeom>
                <a:avLst/>
                <a:gdLst>
                  <a:gd name="T0" fmla="*/ 63 w 65"/>
                  <a:gd name="T1" fmla="*/ 49 h 98"/>
                  <a:gd name="T2" fmla="*/ 61 w 65"/>
                  <a:gd name="T3" fmla="*/ 49 h 98"/>
                  <a:gd name="T4" fmla="*/ 52 w 65"/>
                  <a:gd name="T5" fmla="*/ 81 h 98"/>
                  <a:gd name="T6" fmla="*/ 32 w 65"/>
                  <a:gd name="T7" fmla="*/ 94 h 98"/>
                  <a:gd name="T8" fmla="*/ 12 w 65"/>
                  <a:gd name="T9" fmla="*/ 81 h 98"/>
                  <a:gd name="T10" fmla="*/ 4 w 65"/>
                  <a:gd name="T11" fmla="*/ 49 h 98"/>
                  <a:gd name="T12" fmla="*/ 12 w 65"/>
                  <a:gd name="T13" fmla="*/ 17 h 98"/>
                  <a:gd name="T14" fmla="*/ 32 w 65"/>
                  <a:gd name="T15" fmla="*/ 4 h 98"/>
                  <a:gd name="T16" fmla="*/ 52 w 65"/>
                  <a:gd name="T17" fmla="*/ 17 h 98"/>
                  <a:gd name="T18" fmla="*/ 61 w 65"/>
                  <a:gd name="T19" fmla="*/ 49 h 98"/>
                  <a:gd name="T20" fmla="*/ 63 w 65"/>
                  <a:gd name="T21" fmla="*/ 49 h 98"/>
                  <a:gd name="T22" fmla="*/ 65 w 65"/>
                  <a:gd name="T23" fmla="*/ 49 h 98"/>
                  <a:gd name="T24" fmla="*/ 56 w 65"/>
                  <a:gd name="T25" fmla="*/ 15 h 98"/>
                  <a:gd name="T26" fmla="*/ 32 w 65"/>
                  <a:gd name="T27" fmla="*/ 0 h 98"/>
                  <a:gd name="T28" fmla="*/ 9 w 65"/>
                  <a:gd name="T29" fmla="*/ 15 h 98"/>
                  <a:gd name="T30" fmla="*/ 0 w 65"/>
                  <a:gd name="T31" fmla="*/ 49 h 98"/>
                  <a:gd name="T32" fmla="*/ 9 w 65"/>
                  <a:gd name="T33" fmla="*/ 83 h 98"/>
                  <a:gd name="T34" fmla="*/ 32 w 65"/>
                  <a:gd name="T35" fmla="*/ 98 h 98"/>
                  <a:gd name="T36" fmla="*/ 56 w 65"/>
                  <a:gd name="T37" fmla="*/ 83 h 98"/>
                  <a:gd name="T38" fmla="*/ 65 w 65"/>
                  <a:gd name="T39" fmla="*/ 49 h 98"/>
                  <a:gd name="T40" fmla="*/ 63 w 65"/>
                  <a:gd name="T41" fmla="*/ 49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65" h="98">
                    <a:moveTo>
                      <a:pt x="63" y="49"/>
                    </a:moveTo>
                    <a:cubicBezTo>
                      <a:pt x="61" y="49"/>
                      <a:pt x="61" y="49"/>
                      <a:pt x="61" y="49"/>
                    </a:cubicBezTo>
                    <a:cubicBezTo>
                      <a:pt x="61" y="62"/>
                      <a:pt x="58" y="73"/>
                      <a:pt x="52" y="81"/>
                    </a:cubicBezTo>
                    <a:cubicBezTo>
                      <a:pt x="47" y="89"/>
                      <a:pt x="40" y="94"/>
                      <a:pt x="32" y="94"/>
                    </a:cubicBezTo>
                    <a:cubicBezTo>
                      <a:pt x="25" y="94"/>
                      <a:pt x="18" y="89"/>
                      <a:pt x="12" y="81"/>
                    </a:cubicBezTo>
                    <a:cubicBezTo>
                      <a:pt x="7" y="73"/>
                      <a:pt x="4" y="62"/>
                      <a:pt x="4" y="49"/>
                    </a:cubicBezTo>
                    <a:cubicBezTo>
                      <a:pt x="4" y="37"/>
                      <a:pt x="7" y="25"/>
                      <a:pt x="12" y="17"/>
                    </a:cubicBezTo>
                    <a:cubicBezTo>
                      <a:pt x="18" y="9"/>
                      <a:pt x="25" y="4"/>
                      <a:pt x="32" y="4"/>
                    </a:cubicBezTo>
                    <a:cubicBezTo>
                      <a:pt x="40" y="4"/>
                      <a:pt x="47" y="9"/>
                      <a:pt x="52" y="17"/>
                    </a:cubicBezTo>
                    <a:cubicBezTo>
                      <a:pt x="58" y="25"/>
                      <a:pt x="61" y="37"/>
                      <a:pt x="61" y="49"/>
                    </a:cubicBezTo>
                    <a:cubicBezTo>
                      <a:pt x="63" y="49"/>
                      <a:pt x="63" y="49"/>
                      <a:pt x="63" y="49"/>
                    </a:cubicBezTo>
                    <a:cubicBezTo>
                      <a:pt x="65" y="49"/>
                      <a:pt x="65" y="49"/>
                      <a:pt x="65" y="49"/>
                    </a:cubicBezTo>
                    <a:cubicBezTo>
                      <a:pt x="65" y="36"/>
                      <a:pt x="61" y="24"/>
                      <a:pt x="56" y="15"/>
                    </a:cubicBezTo>
                    <a:cubicBezTo>
                      <a:pt x="50" y="6"/>
                      <a:pt x="42" y="0"/>
                      <a:pt x="32" y="0"/>
                    </a:cubicBezTo>
                    <a:cubicBezTo>
                      <a:pt x="23" y="0"/>
                      <a:pt x="15" y="6"/>
                      <a:pt x="9" y="15"/>
                    </a:cubicBezTo>
                    <a:cubicBezTo>
                      <a:pt x="3" y="24"/>
                      <a:pt x="0" y="36"/>
                      <a:pt x="0" y="49"/>
                    </a:cubicBezTo>
                    <a:cubicBezTo>
                      <a:pt x="0" y="62"/>
                      <a:pt x="3" y="75"/>
                      <a:pt x="9" y="83"/>
                    </a:cubicBezTo>
                    <a:cubicBezTo>
                      <a:pt x="15" y="92"/>
                      <a:pt x="23" y="98"/>
                      <a:pt x="32" y="98"/>
                    </a:cubicBezTo>
                    <a:cubicBezTo>
                      <a:pt x="42" y="98"/>
                      <a:pt x="50" y="92"/>
                      <a:pt x="56" y="83"/>
                    </a:cubicBezTo>
                    <a:cubicBezTo>
                      <a:pt x="61" y="75"/>
                      <a:pt x="65" y="62"/>
                      <a:pt x="65" y="49"/>
                    </a:cubicBezTo>
                    <a:lnTo>
                      <a:pt x="63" y="49"/>
                    </a:lnTo>
                    <a:close/>
                  </a:path>
                </a:pathLst>
              </a:custGeom>
              <a:solidFill>
                <a:srgbClr val="B1B1B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8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1681163" y="3890963"/>
                <a:ext cx="833438" cy="835025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9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668463" y="3878263"/>
                <a:ext cx="858838" cy="860425"/>
              </a:xfrm>
              <a:custGeom>
                <a:avLst/>
                <a:gdLst>
                  <a:gd name="T0" fmla="*/ 266 w 270"/>
                  <a:gd name="T1" fmla="*/ 135 h 270"/>
                  <a:gd name="T2" fmla="*/ 262 w 270"/>
                  <a:gd name="T3" fmla="*/ 135 h 270"/>
                  <a:gd name="T4" fmla="*/ 224 w 270"/>
                  <a:gd name="T5" fmla="*/ 224 h 270"/>
                  <a:gd name="T6" fmla="*/ 135 w 270"/>
                  <a:gd name="T7" fmla="*/ 262 h 270"/>
                  <a:gd name="T8" fmla="*/ 45 w 270"/>
                  <a:gd name="T9" fmla="*/ 224 h 270"/>
                  <a:gd name="T10" fmla="*/ 8 w 270"/>
                  <a:gd name="T11" fmla="*/ 135 h 270"/>
                  <a:gd name="T12" fmla="*/ 45 w 270"/>
                  <a:gd name="T13" fmla="*/ 45 h 270"/>
                  <a:gd name="T14" fmla="*/ 135 w 270"/>
                  <a:gd name="T15" fmla="*/ 8 h 270"/>
                  <a:gd name="T16" fmla="*/ 224 w 270"/>
                  <a:gd name="T17" fmla="*/ 45 h 270"/>
                  <a:gd name="T18" fmla="*/ 262 w 270"/>
                  <a:gd name="T19" fmla="*/ 135 h 270"/>
                  <a:gd name="T20" fmla="*/ 266 w 270"/>
                  <a:gd name="T21" fmla="*/ 135 h 270"/>
                  <a:gd name="T22" fmla="*/ 270 w 270"/>
                  <a:gd name="T23" fmla="*/ 135 h 270"/>
                  <a:gd name="T24" fmla="*/ 135 w 270"/>
                  <a:gd name="T25" fmla="*/ 0 h 270"/>
                  <a:gd name="T26" fmla="*/ 0 w 270"/>
                  <a:gd name="T27" fmla="*/ 135 h 270"/>
                  <a:gd name="T28" fmla="*/ 135 w 270"/>
                  <a:gd name="T29" fmla="*/ 270 h 270"/>
                  <a:gd name="T30" fmla="*/ 270 w 270"/>
                  <a:gd name="T31" fmla="*/ 135 h 270"/>
                  <a:gd name="T32" fmla="*/ 266 w 270"/>
                  <a:gd name="T33" fmla="*/ 135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70" h="270">
                    <a:moveTo>
                      <a:pt x="266" y="135"/>
                    </a:moveTo>
                    <a:cubicBezTo>
                      <a:pt x="262" y="135"/>
                      <a:pt x="262" y="135"/>
                      <a:pt x="262" y="135"/>
                    </a:cubicBezTo>
                    <a:cubicBezTo>
                      <a:pt x="262" y="170"/>
                      <a:pt x="247" y="202"/>
                      <a:pt x="224" y="224"/>
                    </a:cubicBezTo>
                    <a:cubicBezTo>
                      <a:pt x="202" y="247"/>
                      <a:pt x="170" y="262"/>
                      <a:pt x="135" y="262"/>
                    </a:cubicBezTo>
                    <a:cubicBezTo>
                      <a:pt x="100" y="262"/>
                      <a:pt x="68" y="247"/>
                      <a:pt x="45" y="224"/>
                    </a:cubicBezTo>
                    <a:cubicBezTo>
                      <a:pt x="22" y="202"/>
                      <a:pt x="8" y="170"/>
                      <a:pt x="8" y="135"/>
                    </a:cubicBezTo>
                    <a:cubicBezTo>
                      <a:pt x="8" y="100"/>
                      <a:pt x="22" y="68"/>
                      <a:pt x="45" y="45"/>
                    </a:cubicBezTo>
                    <a:cubicBezTo>
                      <a:pt x="68" y="22"/>
                      <a:pt x="100" y="8"/>
                      <a:pt x="135" y="8"/>
                    </a:cubicBezTo>
                    <a:cubicBezTo>
                      <a:pt x="170" y="8"/>
                      <a:pt x="202" y="22"/>
                      <a:pt x="224" y="45"/>
                    </a:cubicBezTo>
                    <a:cubicBezTo>
                      <a:pt x="247" y="68"/>
                      <a:pt x="262" y="100"/>
                      <a:pt x="262" y="135"/>
                    </a:cubicBezTo>
                    <a:cubicBezTo>
                      <a:pt x="266" y="135"/>
                      <a:pt x="266" y="135"/>
                      <a:pt x="266" y="135"/>
                    </a:cubicBezTo>
                    <a:cubicBezTo>
                      <a:pt x="270" y="135"/>
                      <a:pt x="270" y="135"/>
                      <a:pt x="270" y="135"/>
                    </a:cubicBezTo>
                    <a:cubicBezTo>
                      <a:pt x="270" y="61"/>
                      <a:pt x="209" y="0"/>
                      <a:pt x="135" y="0"/>
                    </a:cubicBezTo>
                    <a:cubicBezTo>
                      <a:pt x="61" y="0"/>
                      <a:pt x="0" y="61"/>
                      <a:pt x="0" y="135"/>
                    </a:cubicBezTo>
                    <a:cubicBezTo>
                      <a:pt x="0" y="209"/>
                      <a:pt x="61" y="270"/>
                      <a:pt x="135" y="270"/>
                    </a:cubicBezTo>
                    <a:cubicBezTo>
                      <a:pt x="209" y="270"/>
                      <a:pt x="270" y="209"/>
                      <a:pt x="270" y="135"/>
                    </a:cubicBezTo>
                    <a:lnTo>
                      <a:pt x="266" y="13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0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1681163" y="3890963"/>
                <a:ext cx="833438" cy="835025"/>
              </a:xfrm>
              <a:prstGeom prst="ellipse">
                <a:avLst/>
              </a:prstGeom>
              <a:solidFill>
                <a:srgbClr val="5757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1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1931988" y="4143375"/>
                <a:ext cx="331788" cy="3302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2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2146300" y="2297113"/>
                <a:ext cx="50800" cy="669925"/>
              </a:xfrm>
              <a:prstGeom prst="rect">
                <a:avLst/>
              </a:prstGeom>
              <a:solidFill>
                <a:srgbClr val="B1B1B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3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2146300" y="2297113"/>
                <a:ext cx="50800" cy="669925"/>
              </a:xfrm>
              <a:custGeom>
                <a:avLst/>
                <a:gdLst>
                  <a:gd name="T0" fmla="*/ 0 w 32"/>
                  <a:gd name="T1" fmla="*/ 0 h 422"/>
                  <a:gd name="T2" fmla="*/ 0 w 32"/>
                  <a:gd name="T3" fmla="*/ 422 h 422"/>
                  <a:gd name="T4" fmla="*/ 32 w 32"/>
                  <a:gd name="T5" fmla="*/ 422 h 422"/>
                  <a:gd name="T6" fmla="*/ 32 w 32"/>
                  <a:gd name="T7" fmla="*/ 0 h 4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2" h="422">
                    <a:moveTo>
                      <a:pt x="0" y="0"/>
                    </a:moveTo>
                    <a:lnTo>
                      <a:pt x="0" y="422"/>
                    </a:lnTo>
                    <a:lnTo>
                      <a:pt x="32" y="422"/>
                    </a:lnTo>
                    <a:lnTo>
                      <a:pt x="3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5365750" y="3738563"/>
                <a:ext cx="417513" cy="76200"/>
              </a:xfrm>
              <a:prstGeom prst="rect">
                <a:avLst/>
              </a:prstGeom>
              <a:solidFill>
                <a:srgbClr val="6112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5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5365750" y="3738563"/>
                <a:ext cx="417513" cy="76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6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5365750" y="3568700"/>
                <a:ext cx="417513" cy="79375"/>
              </a:xfrm>
              <a:prstGeom prst="rect">
                <a:avLst/>
              </a:prstGeom>
              <a:solidFill>
                <a:srgbClr val="6112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7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5365750" y="3568700"/>
                <a:ext cx="417513" cy="793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8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5365750" y="3403600"/>
                <a:ext cx="417513" cy="76200"/>
              </a:xfrm>
              <a:prstGeom prst="rect">
                <a:avLst/>
              </a:prstGeom>
              <a:solidFill>
                <a:srgbClr val="6112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9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5365750" y="3403600"/>
                <a:ext cx="417513" cy="76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0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006475" y="3049588"/>
                <a:ext cx="5087938" cy="388938"/>
              </a:xfrm>
              <a:custGeom>
                <a:avLst/>
                <a:gdLst>
                  <a:gd name="T0" fmla="*/ 156 w 1599"/>
                  <a:gd name="T1" fmla="*/ 0 h 122"/>
                  <a:gd name="T2" fmla="*/ 34 w 1599"/>
                  <a:gd name="T3" fmla="*/ 63 h 122"/>
                  <a:gd name="T4" fmla="*/ 2 w 1599"/>
                  <a:gd name="T5" fmla="*/ 105 h 122"/>
                  <a:gd name="T6" fmla="*/ 0 w 1599"/>
                  <a:gd name="T7" fmla="*/ 122 h 122"/>
                  <a:gd name="T8" fmla="*/ 156 w 1599"/>
                  <a:gd name="T9" fmla="*/ 7 h 122"/>
                  <a:gd name="T10" fmla="*/ 1599 w 1599"/>
                  <a:gd name="T11" fmla="*/ 7 h 122"/>
                  <a:gd name="T12" fmla="*/ 1598 w 1599"/>
                  <a:gd name="T13" fmla="*/ 0 h 122"/>
                  <a:gd name="T14" fmla="*/ 156 w 1599"/>
                  <a:gd name="T15" fmla="*/ 0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599" h="122">
                    <a:moveTo>
                      <a:pt x="156" y="0"/>
                    </a:moveTo>
                    <a:cubicBezTo>
                      <a:pt x="119" y="0"/>
                      <a:pt x="72" y="24"/>
                      <a:pt x="34" y="63"/>
                    </a:cubicBezTo>
                    <a:cubicBezTo>
                      <a:pt x="22" y="76"/>
                      <a:pt x="11" y="90"/>
                      <a:pt x="2" y="105"/>
                    </a:cubicBezTo>
                    <a:cubicBezTo>
                      <a:pt x="1" y="111"/>
                      <a:pt x="0" y="117"/>
                      <a:pt x="0" y="122"/>
                    </a:cubicBezTo>
                    <a:cubicBezTo>
                      <a:pt x="34" y="59"/>
                      <a:pt x="103" y="7"/>
                      <a:pt x="156" y="7"/>
                    </a:cubicBezTo>
                    <a:cubicBezTo>
                      <a:pt x="1599" y="7"/>
                      <a:pt x="1599" y="7"/>
                      <a:pt x="1599" y="7"/>
                    </a:cubicBezTo>
                    <a:cubicBezTo>
                      <a:pt x="1598" y="5"/>
                      <a:pt x="1598" y="2"/>
                      <a:pt x="1598" y="0"/>
                    </a:cubicBezTo>
                    <a:lnTo>
                      <a:pt x="156" y="0"/>
                    </a:lnTo>
                    <a:close/>
                  </a:path>
                </a:pathLst>
              </a:custGeom>
              <a:solidFill>
                <a:srgbClr val="B1B1B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1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898525" y="4343400"/>
                <a:ext cx="598488" cy="252413"/>
              </a:xfrm>
              <a:custGeom>
                <a:avLst/>
                <a:gdLst>
                  <a:gd name="T0" fmla="*/ 188 w 188"/>
                  <a:gd name="T1" fmla="*/ 67 h 79"/>
                  <a:gd name="T2" fmla="*/ 176 w 188"/>
                  <a:gd name="T3" fmla="*/ 79 h 79"/>
                  <a:gd name="T4" fmla="*/ 12 w 188"/>
                  <a:gd name="T5" fmla="*/ 79 h 79"/>
                  <a:gd name="T6" fmla="*/ 0 w 188"/>
                  <a:gd name="T7" fmla="*/ 67 h 79"/>
                  <a:gd name="T8" fmla="*/ 0 w 188"/>
                  <a:gd name="T9" fmla="*/ 12 h 79"/>
                  <a:gd name="T10" fmla="*/ 12 w 188"/>
                  <a:gd name="T11" fmla="*/ 0 h 79"/>
                  <a:gd name="T12" fmla="*/ 176 w 188"/>
                  <a:gd name="T13" fmla="*/ 0 h 79"/>
                  <a:gd name="T14" fmla="*/ 188 w 188"/>
                  <a:gd name="T15" fmla="*/ 12 h 79"/>
                  <a:gd name="T16" fmla="*/ 188 w 188"/>
                  <a:gd name="T17" fmla="*/ 67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88" h="79">
                    <a:moveTo>
                      <a:pt x="188" y="67"/>
                    </a:moveTo>
                    <a:cubicBezTo>
                      <a:pt x="188" y="74"/>
                      <a:pt x="182" y="79"/>
                      <a:pt x="176" y="79"/>
                    </a:cubicBezTo>
                    <a:cubicBezTo>
                      <a:pt x="12" y="79"/>
                      <a:pt x="12" y="79"/>
                      <a:pt x="12" y="79"/>
                    </a:cubicBezTo>
                    <a:cubicBezTo>
                      <a:pt x="5" y="79"/>
                      <a:pt x="0" y="74"/>
                      <a:pt x="0" y="67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5"/>
                      <a:pt x="5" y="0"/>
                      <a:pt x="12" y="0"/>
                    </a:cubicBezTo>
                    <a:cubicBezTo>
                      <a:pt x="176" y="0"/>
                      <a:pt x="176" y="0"/>
                      <a:pt x="176" y="0"/>
                    </a:cubicBezTo>
                    <a:cubicBezTo>
                      <a:pt x="182" y="0"/>
                      <a:pt x="188" y="5"/>
                      <a:pt x="188" y="12"/>
                    </a:cubicBezTo>
                    <a:lnTo>
                      <a:pt x="188" y="67"/>
                    </a:lnTo>
                    <a:close/>
                  </a:path>
                </a:pathLst>
              </a:custGeom>
              <a:solidFill>
                <a:srgbClr val="F0F0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2" name="出自【趣你的PPT】(微信:qunideppt)：最优质的PPT资源库"/>
              <p:cNvSpPr>
                <a:spLocks noChangeArrowheads="1"/>
              </p:cNvSpPr>
              <p:nvPr/>
            </p:nvSpPr>
            <p:spPr bwMode="auto">
              <a:xfrm>
                <a:off x="962025" y="4149725"/>
                <a:ext cx="101600" cy="200025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3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955675" y="4143375"/>
                <a:ext cx="114300" cy="212725"/>
              </a:xfrm>
              <a:custGeom>
                <a:avLst/>
                <a:gdLst>
                  <a:gd name="T0" fmla="*/ 34 w 36"/>
                  <a:gd name="T1" fmla="*/ 33 h 67"/>
                  <a:gd name="T2" fmla="*/ 32 w 36"/>
                  <a:gd name="T3" fmla="*/ 33 h 67"/>
                  <a:gd name="T4" fmla="*/ 27 w 36"/>
                  <a:gd name="T5" fmla="*/ 55 h 67"/>
                  <a:gd name="T6" fmla="*/ 23 w 36"/>
                  <a:gd name="T7" fmla="*/ 61 h 67"/>
                  <a:gd name="T8" fmla="*/ 18 w 36"/>
                  <a:gd name="T9" fmla="*/ 63 h 67"/>
                  <a:gd name="T10" fmla="*/ 13 w 36"/>
                  <a:gd name="T11" fmla="*/ 61 h 67"/>
                  <a:gd name="T12" fmla="*/ 7 w 36"/>
                  <a:gd name="T13" fmla="*/ 50 h 67"/>
                  <a:gd name="T14" fmla="*/ 4 w 36"/>
                  <a:gd name="T15" fmla="*/ 33 h 67"/>
                  <a:gd name="T16" fmla="*/ 9 w 36"/>
                  <a:gd name="T17" fmla="*/ 12 h 67"/>
                  <a:gd name="T18" fmla="*/ 13 w 36"/>
                  <a:gd name="T19" fmla="*/ 6 h 67"/>
                  <a:gd name="T20" fmla="*/ 18 w 36"/>
                  <a:gd name="T21" fmla="*/ 4 h 67"/>
                  <a:gd name="T22" fmla="*/ 23 w 36"/>
                  <a:gd name="T23" fmla="*/ 6 h 67"/>
                  <a:gd name="T24" fmla="*/ 29 w 36"/>
                  <a:gd name="T25" fmla="*/ 16 h 67"/>
                  <a:gd name="T26" fmla="*/ 32 w 36"/>
                  <a:gd name="T27" fmla="*/ 33 h 67"/>
                  <a:gd name="T28" fmla="*/ 34 w 36"/>
                  <a:gd name="T29" fmla="*/ 33 h 67"/>
                  <a:gd name="T30" fmla="*/ 36 w 36"/>
                  <a:gd name="T31" fmla="*/ 33 h 67"/>
                  <a:gd name="T32" fmla="*/ 31 w 36"/>
                  <a:gd name="T33" fmla="*/ 10 h 67"/>
                  <a:gd name="T34" fmla="*/ 25 w 36"/>
                  <a:gd name="T35" fmla="*/ 3 h 67"/>
                  <a:gd name="T36" fmla="*/ 18 w 36"/>
                  <a:gd name="T37" fmla="*/ 0 h 67"/>
                  <a:gd name="T38" fmla="*/ 10 w 36"/>
                  <a:gd name="T39" fmla="*/ 3 h 67"/>
                  <a:gd name="T40" fmla="*/ 3 w 36"/>
                  <a:gd name="T41" fmla="*/ 15 h 67"/>
                  <a:gd name="T42" fmla="*/ 0 w 36"/>
                  <a:gd name="T43" fmla="*/ 33 h 67"/>
                  <a:gd name="T44" fmla="*/ 5 w 36"/>
                  <a:gd name="T45" fmla="*/ 57 h 67"/>
                  <a:gd name="T46" fmla="*/ 10 w 36"/>
                  <a:gd name="T47" fmla="*/ 64 h 67"/>
                  <a:gd name="T48" fmla="*/ 18 w 36"/>
                  <a:gd name="T49" fmla="*/ 67 h 67"/>
                  <a:gd name="T50" fmla="*/ 25 w 36"/>
                  <a:gd name="T51" fmla="*/ 64 h 67"/>
                  <a:gd name="T52" fmla="*/ 33 w 36"/>
                  <a:gd name="T53" fmla="*/ 52 h 67"/>
                  <a:gd name="T54" fmla="*/ 36 w 36"/>
                  <a:gd name="T55" fmla="*/ 33 h 67"/>
                  <a:gd name="T56" fmla="*/ 34 w 36"/>
                  <a:gd name="T57" fmla="*/ 3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6" h="67">
                    <a:moveTo>
                      <a:pt x="34" y="33"/>
                    </a:moveTo>
                    <a:cubicBezTo>
                      <a:pt x="32" y="33"/>
                      <a:pt x="32" y="33"/>
                      <a:pt x="32" y="33"/>
                    </a:cubicBezTo>
                    <a:cubicBezTo>
                      <a:pt x="32" y="42"/>
                      <a:pt x="30" y="49"/>
                      <a:pt x="27" y="55"/>
                    </a:cubicBezTo>
                    <a:cubicBezTo>
                      <a:pt x="26" y="57"/>
                      <a:pt x="24" y="60"/>
                      <a:pt x="23" y="61"/>
                    </a:cubicBezTo>
                    <a:cubicBezTo>
                      <a:pt x="21" y="62"/>
                      <a:pt x="20" y="63"/>
                      <a:pt x="18" y="63"/>
                    </a:cubicBezTo>
                    <a:cubicBezTo>
                      <a:pt x="16" y="63"/>
                      <a:pt x="15" y="62"/>
                      <a:pt x="13" y="61"/>
                    </a:cubicBezTo>
                    <a:cubicBezTo>
                      <a:pt x="11" y="59"/>
                      <a:pt x="8" y="55"/>
                      <a:pt x="7" y="50"/>
                    </a:cubicBezTo>
                    <a:cubicBezTo>
                      <a:pt x="5" y="46"/>
                      <a:pt x="4" y="40"/>
                      <a:pt x="4" y="33"/>
                    </a:cubicBezTo>
                    <a:cubicBezTo>
                      <a:pt x="4" y="25"/>
                      <a:pt x="6" y="17"/>
                      <a:pt x="9" y="12"/>
                    </a:cubicBezTo>
                    <a:cubicBezTo>
                      <a:pt x="10" y="9"/>
                      <a:pt x="11" y="7"/>
                      <a:pt x="13" y="6"/>
                    </a:cubicBezTo>
                    <a:cubicBezTo>
                      <a:pt x="15" y="4"/>
                      <a:pt x="16" y="4"/>
                      <a:pt x="18" y="4"/>
                    </a:cubicBezTo>
                    <a:cubicBezTo>
                      <a:pt x="20" y="4"/>
                      <a:pt x="21" y="4"/>
                      <a:pt x="23" y="6"/>
                    </a:cubicBezTo>
                    <a:cubicBezTo>
                      <a:pt x="25" y="8"/>
                      <a:pt x="28" y="12"/>
                      <a:pt x="29" y="16"/>
                    </a:cubicBezTo>
                    <a:cubicBezTo>
                      <a:pt x="31" y="21"/>
                      <a:pt x="32" y="27"/>
                      <a:pt x="32" y="33"/>
                    </a:cubicBezTo>
                    <a:cubicBezTo>
                      <a:pt x="34" y="33"/>
                      <a:pt x="34" y="33"/>
                      <a:pt x="34" y="33"/>
                    </a:cubicBezTo>
                    <a:cubicBezTo>
                      <a:pt x="36" y="33"/>
                      <a:pt x="36" y="33"/>
                      <a:pt x="36" y="33"/>
                    </a:cubicBezTo>
                    <a:cubicBezTo>
                      <a:pt x="36" y="24"/>
                      <a:pt x="34" y="16"/>
                      <a:pt x="31" y="10"/>
                    </a:cubicBezTo>
                    <a:cubicBezTo>
                      <a:pt x="29" y="7"/>
                      <a:pt x="28" y="5"/>
                      <a:pt x="25" y="3"/>
                    </a:cubicBezTo>
                    <a:cubicBezTo>
                      <a:pt x="23" y="1"/>
                      <a:pt x="21" y="0"/>
                      <a:pt x="18" y="0"/>
                    </a:cubicBezTo>
                    <a:cubicBezTo>
                      <a:pt x="15" y="0"/>
                      <a:pt x="13" y="1"/>
                      <a:pt x="10" y="3"/>
                    </a:cubicBezTo>
                    <a:cubicBezTo>
                      <a:pt x="7" y="5"/>
                      <a:pt x="5" y="10"/>
                      <a:pt x="3" y="15"/>
                    </a:cubicBezTo>
                    <a:cubicBezTo>
                      <a:pt x="1" y="20"/>
                      <a:pt x="0" y="27"/>
                      <a:pt x="0" y="33"/>
                    </a:cubicBezTo>
                    <a:cubicBezTo>
                      <a:pt x="0" y="42"/>
                      <a:pt x="2" y="50"/>
                      <a:pt x="5" y="57"/>
                    </a:cubicBezTo>
                    <a:cubicBezTo>
                      <a:pt x="6" y="60"/>
                      <a:pt x="8" y="62"/>
                      <a:pt x="10" y="64"/>
                    </a:cubicBezTo>
                    <a:cubicBezTo>
                      <a:pt x="13" y="66"/>
                      <a:pt x="15" y="67"/>
                      <a:pt x="18" y="67"/>
                    </a:cubicBezTo>
                    <a:cubicBezTo>
                      <a:pt x="21" y="67"/>
                      <a:pt x="23" y="66"/>
                      <a:pt x="25" y="64"/>
                    </a:cubicBezTo>
                    <a:cubicBezTo>
                      <a:pt x="29" y="61"/>
                      <a:pt x="31" y="57"/>
                      <a:pt x="33" y="52"/>
                    </a:cubicBezTo>
                    <a:cubicBezTo>
                      <a:pt x="35" y="46"/>
                      <a:pt x="36" y="40"/>
                      <a:pt x="36" y="33"/>
                    </a:cubicBezTo>
                    <a:lnTo>
                      <a:pt x="34" y="33"/>
                    </a:lnTo>
                    <a:close/>
                  </a:path>
                </a:pathLst>
              </a:custGeom>
              <a:solidFill>
                <a:srgbClr val="B1B1B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4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487488" y="2033588"/>
                <a:ext cx="4400550" cy="139700"/>
              </a:xfrm>
              <a:custGeom>
                <a:avLst/>
                <a:gdLst>
                  <a:gd name="T0" fmla="*/ 1383 w 1383"/>
                  <a:gd name="T1" fmla="*/ 44 h 44"/>
                  <a:gd name="T2" fmla="*/ 1374 w 1383"/>
                  <a:gd name="T3" fmla="*/ 20 h 44"/>
                  <a:gd name="T4" fmla="*/ 1348 w 1383"/>
                  <a:gd name="T5" fmla="*/ 0 h 44"/>
                  <a:gd name="T6" fmla="*/ 157 w 1383"/>
                  <a:gd name="T7" fmla="*/ 0 h 44"/>
                  <a:gd name="T8" fmla="*/ 4 w 1383"/>
                  <a:gd name="T9" fmla="*/ 40 h 44"/>
                  <a:gd name="T10" fmla="*/ 0 w 1383"/>
                  <a:gd name="T11" fmla="*/ 44 h 44"/>
                  <a:gd name="T12" fmla="*/ 1383 w 1383"/>
                  <a:gd name="T13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83" h="44">
                    <a:moveTo>
                      <a:pt x="1383" y="44"/>
                    </a:moveTo>
                    <a:cubicBezTo>
                      <a:pt x="1378" y="29"/>
                      <a:pt x="1374" y="21"/>
                      <a:pt x="1374" y="20"/>
                    </a:cubicBezTo>
                    <a:cubicBezTo>
                      <a:pt x="1374" y="20"/>
                      <a:pt x="1364" y="0"/>
                      <a:pt x="1348" y="0"/>
                    </a:cubicBezTo>
                    <a:cubicBezTo>
                      <a:pt x="157" y="0"/>
                      <a:pt x="157" y="0"/>
                      <a:pt x="157" y="0"/>
                    </a:cubicBezTo>
                    <a:cubicBezTo>
                      <a:pt x="46" y="0"/>
                      <a:pt x="24" y="21"/>
                      <a:pt x="4" y="40"/>
                    </a:cubicBezTo>
                    <a:cubicBezTo>
                      <a:pt x="3" y="41"/>
                      <a:pt x="1" y="42"/>
                      <a:pt x="0" y="44"/>
                    </a:cubicBezTo>
                    <a:lnTo>
                      <a:pt x="1383" y="4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2" name="Group 1出自【趣你的PPT】(微信:qunideppt)：最优质的PPT资源库"/>
          <p:cNvGrpSpPr/>
          <p:nvPr/>
        </p:nvGrpSpPr>
        <p:grpSpPr>
          <a:xfrm>
            <a:off x="6635528" y="4766019"/>
            <a:ext cx="5570335" cy="2108954"/>
            <a:chOff x="6635528" y="4766019"/>
            <a:chExt cx="5570335" cy="2108954"/>
          </a:xfrm>
        </p:grpSpPr>
        <p:grpSp>
          <p:nvGrpSpPr>
            <p:cNvPr id="91" name="组合 90"/>
            <p:cNvGrpSpPr/>
            <p:nvPr/>
          </p:nvGrpSpPr>
          <p:grpSpPr>
            <a:xfrm>
              <a:off x="6635528" y="4788289"/>
              <a:ext cx="2331415" cy="2086684"/>
              <a:chOff x="6635528" y="4788289"/>
              <a:chExt cx="2331415" cy="2086684"/>
            </a:xfrm>
          </p:grpSpPr>
          <p:sp>
            <p:nvSpPr>
              <p:cNvPr id="83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6635528" y="4788290"/>
                <a:ext cx="2331415" cy="2086081"/>
              </a:xfrm>
              <a:custGeom>
                <a:avLst/>
                <a:gdLst>
                  <a:gd name="connsiteX0" fmla="*/ 800818 w 2331415"/>
                  <a:gd name="connsiteY0" fmla="*/ 0 h 2086081"/>
                  <a:gd name="connsiteX1" fmla="*/ 2331415 w 2331415"/>
                  <a:gd name="connsiteY1" fmla="*/ 2086081 h 2086081"/>
                  <a:gd name="connsiteX2" fmla="*/ 0 w 2331415"/>
                  <a:gd name="connsiteY2" fmla="*/ 2086081 h 20860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331415" h="2086081">
                    <a:moveTo>
                      <a:pt x="800818" y="0"/>
                    </a:moveTo>
                    <a:lnTo>
                      <a:pt x="2331415" y="2086081"/>
                    </a:lnTo>
                    <a:lnTo>
                      <a:pt x="0" y="2086081"/>
                    </a:lnTo>
                    <a:close/>
                  </a:path>
                </a:pathLst>
              </a:custGeom>
              <a:solidFill>
                <a:srgbClr val="5DA28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4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7436346" y="4788289"/>
                <a:ext cx="1482603" cy="2086684"/>
              </a:xfrm>
              <a:custGeom>
                <a:avLst/>
                <a:gdLst>
                  <a:gd name="connsiteX0" fmla="*/ 0 w 1482603"/>
                  <a:gd name="connsiteY0" fmla="*/ 0 h 2086684"/>
                  <a:gd name="connsiteX1" fmla="*/ 1482603 w 1482603"/>
                  <a:gd name="connsiteY1" fmla="*/ 1919271 h 2086684"/>
                  <a:gd name="connsiteX2" fmla="*/ 1443562 w 1482603"/>
                  <a:gd name="connsiteY2" fmla="*/ 2071812 h 2086684"/>
                  <a:gd name="connsiteX3" fmla="*/ 1439711 w 1482603"/>
                  <a:gd name="connsiteY3" fmla="*/ 2086684 h 2086684"/>
                  <a:gd name="connsiteX4" fmla="*/ 903587 w 1482603"/>
                  <a:gd name="connsiteY4" fmla="*/ 2086684 h 2086684"/>
                  <a:gd name="connsiteX5" fmla="*/ 830128 w 1482603"/>
                  <a:gd name="connsiteY5" fmla="*/ 1915611 h 2086684"/>
                  <a:gd name="connsiteX6" fmla="*/ 0 w 1482603"/>
                  <a:gd name="connsiteY6" fmla="*/ 0 h 20866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482603" h="2086684">
                    <a:moveTo>
                      <a:pt x="0" y="0"/>
                    </a:moveTo>
                    <a:lnTo>
                      <a:pt x="1482603" y="1919271"/>
                    </a:lnTo>
                    <a:cubicBezTo>
                      <a:pt x="1482603" y="1919271"/>
                      <a:pt x="1467081" y="1980665"/>
                      <a:pt x="1443562" y="2071812"/>
                    </a:cubicBezTo>
                    <a:lnTo>
                      <a:pt x="1439711" y="2086684"/>
                    </a:lnTo>
                    <a:lnTo>
                      <a:pt x="903587" y="2086684"/>
                    </a:lnTo>
                    <a:lnTo>
                      <a:pt x="830128" y="1915611"/>
                    </a:lnTo>
                    <a:cubicBezTo>
                      <a:pt x="473309" y="1086202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2227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1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7111828" y="5090537"/>
                <a:ext cx="865382" cy="642673"/>
              </a:xfrm>
              <a:custGeom>
                <a:avLst/>
                <a:gdLst>
                  <a:gd name="T0" fmla="*/ 0 w 272"/>
                  <a:gd name="T1" fmla="*/ 168 h 202"/>
                  <a:gd name="T2" fmla="*/ 78 w 272"/>
                  <a:gd name="T3" fmla="*/ 119 h 202"/>
                  <a:gd name="T4" fmla="*/ 135 w 272"/>
                  <a:gd name="T5" fmla="*/ 202 h 202"/>
                  <a:gd name="T6" fmla="*/ 154 w 272"/>
                  <a:gd name="T7" fmla="*/ 111 h 202"/>
                  <a:gd name="T8" fmla="*/ 227 w 272"/>
                  <a:gd name="T9" fmla="*/ 195 h 202"/>
                  <a:gd name="T10" fmla="*/ 208 w 272"/>
                  <a:gd name="T11" fmla="*/ 66 h 202"/>
                  <a:gd name="T12" fmla="*/ 272 w 272"/>
                  <a:gd name="T13" fmla="*/ 119 h 202"/>
                  <a:gd name="T14" fmla="*/ 177 w 272"/>
                  <a:gd name="T15" fmla="*/ 0 h 202"/>
                  <a:gd name="T16" fmla="*/ 189 w 272"/>
                  <a:gd name="T17" fmla="*/ 85 h 202"/>
                  <a:gd name="T18" fmla="*/ 132 w 272"/>
                  <a:gd name="T19" fmla="*/ 54 h 202"/>
                  <a:gd name="T20" fmla="*/ 118 w 272"/>
                  <a:gd name="T21" fmla="*/ 116 h 202"/>
                  <a:gd name="T22" fmla="*/ 80 w 272"/>
                  <a:gd name="T23" fmla="*/ 45 h 202"/>
                  <a:gd name="T24" fmla="*/ 42 w 272"/>
                  <a:gd name="T25" fmla="*/ 104 h 202"/>
                  <a:gd name="T26" fmla="*/ 52 w 272"/>
                  <a:gd name="T27" fmla="*/ 28 h 202"/>
                  <a:gd name="T28" fmla="*/ 0 w 272"/>
                  <a:gd name="T29" fmla="*/ 168 h 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72" h="202">
                    <a:moveTo>
                      <a:pt x="0" y="168"/>
                    </a:moveTo>
                    <a:lnTo>
                      <a:pt x="78" y="119"/>
                    </a:lnTo>
                    <a:lnTo>
                      <a:pt x="135" y="202"/>
                    </a:lnTo>
                    <a:lnTo>
                      <a:pt x="154" y="111"/>
                    </a:lnTo>
                    <a:lnTo>
                      <a:pt x="227" y="195"/>
                    </a:lnTo>
                    <a:lnTo>
                      <a:pt x="208" y="66"/>
                    </a:lnTo>
                    <a:lnTo>
                      <a:pt x="272" y="119"/>
                    </a:lnTo>
                    <a:lnTo>
                      <a:pt x="177" y="0"/>
                    </a:lnTo>
                    <a:lnTo>
                      <a:pt x="189" y="85"/>
                    </a:lnTo>
                    <a:lnTo>
                      <a:pt x="132" y="54"/>
                    </a:lnTo>
                    <a:lnTo>
                      <a:pt x="118" y="116"/>
                    </a:lnTo>
                    <a:lnTo>
                      <a:pt x="80" y="45"/>
                    </a:lnTo>
                    <a:lnTo>
                      <a:pt x="42" y="104"/>
                    </a:lnTo>
                    <a:lnTo>
                      <a:pt x="52" y="28"/>
                    </a:lnTo>
                    <a:lnTo>
                      <a:pt x="0" y="168"/>
                    </a:lnTo>
                    <a:close/>
                  </a:path>
                </a:pathLst>
              </a:custGeom>
              <a:solidFill>
                <a:srgbClr val="FFFF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92" name="组合 91"/>
            <p:cNvGrpSpPr/>
            <p:nvPr/>
          </p:nvGrpSpPr>
          <p:grpSpPr>
            <a:xfrm>
              <a:off x="8758331" y="5370514"/>
              <a:ext cx="1872971" cy="1503858"/>
              <a:chOff x="8758331" y="5370514"/>
              <a:chExt cx="1872971" cy="1503858"/>
            </a:xfrm>
          </p:grpSpPr>
          <p:sp>
            <p:nvSpPr>
              <p:cNvPr id="85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8758331" y="5370515"/>
                <a:ext cx="1872971" cy="1503857"/>
              </a:xfrm>
              <a:custGeom>
                <a:avLst/>
                <a:gdLst>
                  <a:gd name="connsiteX0" fmla="*/ 930554 w 1872971"/>
                  <a:gd name="connsiteY0" fmla="*/ 0 h 1503857"/>
                  <a:gd name="connsiteX1" fmla="*/ 1872971 w 1872971"/>
                  <a:gd name="connsiteY1" fmla="*/ 1503857 h 1503857"/>
                  <a:gd name="connsiteX2" fmla="*/ 0 w 1872971"/>
                  <a:gd name="connsiteY2" fmla="*/ 1503857 h 1503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72971" h="1503857">
                    <a:moveTo>
                      <a:pt x="930554" y="0"/>
                    </a:moveTo>
                    <a:lnTo>
                      <a:pt x="1872971" y="1503857"/>
                    </a:lnTo>
                    <a:lnTo>
                      <a:pt x="0" y="1503857"/>
                    </a:lnTo>
                    <a:close/>
                  </a:path>
                </a:pathLst>
              </a:custGeom>
              <a:solidFill>
                <a:srgbClr val="5DA28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6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9688885" y="5370514"/>
                <a:ext cx="820840" cy="1503857"/>
              </a:xfrm>
              <a:custGeom>
                <a:avLst/>
                <a:gdLst>
                  <a:gd name="connsiteX0" fmla="*/ 0 w 820840"/>
                  <a:gd name="connsiteY0" fmla="*/ 0 h 1503857"/>
                  <a:gd name="connsiteX1" fmla="*/ 820840 w 820840"/>
                  <a:gd name="connsiteY1" fmla="*/ 1291710 h 1503857"/>
                  <a:gd name="connsiteX2" fmla="*/ 697163 w 820840"/>
                  <a:gd name="connsiteY2" fmla="*/ 1503857 h 1503857"/>
                  <a:gd name="connsiteX3" fmla="*/ 283880 w 820840"/>
                  <a:gd name="connsiteY3" fmla="*/ 1503857 h 1503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20840" h="1503857">
                    <a:moveTo>
                      <a:pt x="0" y="0"/>
                    </a:moveTo>
                    <a:lnTo>
                      <a:pt x="820840" y="1291710"/>
                    </a:lnTo>
                    <a:lnTo>
                      <a:pt x="697163" y="1503857"/>
                    </a:lnTo>
                    <a:lnTo>
                      <a:pt x="283880" y="1503857"/>
                    </a:lnTo>
                    <a:close/>
                  </a:path>
                </a:pathLst>
              </a:custGeom>
              <a:solidFill>
                <a:srgbClr val="2227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2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9342094" y="5542318"/>
                <a:ext cx="722213" cy="680852"/>
              </a:xfrm>
              <a:custGeom>
                <a:avLst/>
                <a:gdLst>
                  <a:gd name="T0" fmla="*/ 0 w 227"/>
                  <a:gd name="T1" fmla="*/ 114 h 214"/>
                  <a:gd name="T2" fmla="*/ 47 w 227"/>
                  <a:gd name="T3" fmla="*/ 93 h 214"/>
                  <a:gd name="T4" fmla="*/ 47 w 227"/>
                  <a:gd name="T5" fmla="*/ 157 h 214"/>
                  <a:gd name="T6" fmla="*/ 109 w 227"/>
                  <a:gd name="T7" fmla="*/ 91 h 214"/>
                  <a:gd name="T8" fmla="*/ 114 w 227"/>
                  <a:gd name="T9" fmla="*/ 214 h 214"/>
                  <a:gd name="T10" fmla="*/ 140 w 227"/>
                  <a:gd name="T11" fmla="*/ 110 h 214"/>
                  <a:gd name="T12" fmla="*/ 197 w 227"/>
                  <a:gd name="T13" fmla="*/ 171 h 214"/>
                  <a:gd name="T14" fmla="*/ 175 w 227"/>
                  <a:gd name="T15" fmla="*/ 95 h 214"/>
                  <a:gd name="T16" fmla="*/ 227 w 227"/>
                  <a:gd name="T17" fmla="*/ 129 h 214"/>
                  <a:gd name="T18" fmla="*/ 159 w 227"/>
                  <a:gd name="T19" fmla="*/ 17 h 214"/>
                  <a:gd name="T20" fmla="*/ 190 w 227"/>
                  <a:gd name="T21" fmla="*/ 81 h 214"/>
                  <a:gd name="T22" fmla="*/ 147 w 227"/>
                  <a:gd name="T23" fmla="*/ 55 h 214"/>
                  <a:gd name="T24" fmla="*/ 147 w 227"/>
                  <a:gd name="T25" fmla="*/ 84 h 214"/>
                  <a:gd name="T26" fmla="*/ 121 w 227"/>
                  <a:gd name="T27" fmla="*/ 41 h 214"/>
                  <a:gd name="T28" fmla="*/ 83 w 227"/>
                  <a:gd name="T29" fmla="*/ 74 h 214"/>
                  <a:gd name="T30" fmla="*/ 73 w 227"/>
                  <a:gd name="T31" fmla="*/ 0 h 214"/>
                  <a:gd name="T32" fmla="*/ 0 w 227"/>
                  <a:gd name="T33" fmla="*/ 114 h 2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27" h="214">
                    <a:moveTo>
                      <a:pt x="0" y="114"/>
                    </a:moveTo>
                    <a:lnTo>
                      <a:pt x="47" y="93"/>
                    </a:lnTo>
                    <a:lnTo>
                      <a:pt x="47" y="157"/>
                    </a:lnTo>
                    <a:lnTo>
                      <a:pt x="109" y="91"/>
                    </a:lnTo>
                    <a:lnTo>
                      <a:pt x="114" y="214"/>
                    </a:lnTo>
                    <a:lnTo>
                      <a:pt x="140" y="110"/>
                    </a:lnTo>
                    <a:lnTo>
                      <a:pt x="197" y="171"/>
                    </a:lnTo>
                    <a:lnTo>
                      <a:pt x="175" y="95"/>
                    </a:lnTo>
                    <a:lnTo>
                      <a:pt x="227" y="129"/>
                    </a:lnTo>
                    <a:lnTo>
                      <a:pt x="159" y="17"/>
                    </a:lnTo>
                    <a:lnTo>
                      <a:pt x="190" y="81"/>
                    </a:lnTo>
                    <a:lnTo>
                      <a:pt x="147" y="55"/>
                    </a:lnTo>
                    <a:lnTo>
                      <a:pt x="147" y="84"/>
                    </a:lnTo>
                    <a:lnTo>
                      <a:pt x="121" y="41"/>
                    </a:lnTo>
                    <a:lnTo>
                      <a:pt x="83" y="74"/>
                    </a:lnTo>
                    <a:lnTo>
                      <a:pt x="73" y="0"/>
                    </a:lnTo>
                    <a:lnTo>
                      <a:pt x="0" y="114"/>
                    </a:lnTo>
                    <a:close/>
                  </a:path>
                </a:pathLst>
              </a:custGeom>
              <a:solidFill>
                <a:srgbClr val="FFFF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93" name="组合 92"/>
            <p:cNvGrpSpPr/>
            <p:nvPr/>
          </p:nvGrpSpPr>
          <p:grpSpPr>
            <a:xfrm>
              <a:off x="10399210" y="4766019"/>
              <a:ext cx="1806653" cy="2108352"/>
              <a:chOff x="10399210" y="4766019"/>
              <a:chExt cx="1806653" cy="2108352"/>
            </a:xfrm>
          </p:grpSpPr>
          <p:sp>
            <p:nvSpPr>
              <p:cNvPr id="88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0399210" y="4766019"/>
                <a:ext cx="1806653" cy="2108352"/>
              </a:xfrm>
              <a:custGeom>
                <a:avLst/>
                <a:gdLst>
                  <a:gd name="connsiteX0" fmla="*/ 1271781 w 1806653"/>
                  <a:gd name="connsiteY0" fmla="*/ 0 h 2108352"/>
                  <a:gd name="connsiteX1" fmla="*/ 1806653 w 1806653"/>
                  <a:gd name="connsiteY1" fmla="*/ 947793 h 2108352"/>
                  <a:gd name="connsiteX2" fmla="*/ 1806653 w 1806653"/>
                  <a:gd name="connsiteY2" fmla="*/ 2108352 h 2108352"/>
                  <a:gd name="connsiteX3" fmla="*/ 0 w 1806653"/>
                  <a:gd name="connsiteY3" fmla="*/ 2108352 h 21083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6653" h="2108352">
                    <a:moveTo>
                      <a:pt x="1271781" y="0"/>
                    </a:moveTo>
                    <a:lnTo>
                      <a:pt x="1806653" y="947793"/>
                    </a:lnTo>
                    <a:lnTo>
                      <a:pt x="1806653" y="2108352"/>
                    </a:lnTo>
                    <a:lnTo>
                      <a:pt x="0" y="2108352"/>
                    </a:lnTo>
                    <a:close/>
                  </a:path>
                </a:pathLst>
              </a:custGeom>
              <a:solidFill>
                <a:srgbClr val="5DA28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0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1670990" y="4766019"/>
                <a:ext cx="521010" cy="2010740"/>
              </a:xfrm>
              <a:custGeom>
                <a:avLst/>
                <a:gdLst>
                  <a:gd name="connsiteX0" fmla="*/ 0 w 521010"/>
                  <a:gd name="connsiteY0" fmla="*/ 0 h 2010740"/>
                  <a:gd name="connsiteX1" fmla="*/ 521010 w 521010"/>
                  <a:gd name="connsiteY1" fmla="*/ 922444 h 2010740"/>
                  <a:gd name="connsiteX2" fmla="*/ 521010 w 521010"/>
                  <a:gd name="connsiteY2" fmla="*/ 1807123 h 2010740"/>
                  <a:gd name="connsiteX3" fmla="*/ 400876 w 521010"/>
                  <a:gd name="connsiteY3" fmla="*/ 2010740 h 20107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21010" h="2010740">
                    <a:moveTo>
                      <a:pt x="0" y="0"/>
                    </a:moveTo>
                    <a:lnTo>
                      <a:pt x="521010" y="922444"/>
                    </a:lnTo>
                    <a:lnTo>
                      <a:pt x="521010" y="1807123"/>
                    </a:lnTo>
                    <a:lnTo>
                      <a:pt x="400876" y="2010740"/>
                    </a:lnTo>
                    <a:close/>
                  </a:path>
                </a:pathLst>
              </a:custGeom>
              <a:solidFill>
                <a:srgbClr val="2227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3" name="出自【趣你的PPT】(微信:qunideppt)：最优质的PPT资源库"/>
              <p:cNvSpPr>
                <a:spLocks/>
              </p:cNvSpPr>
              <p:nvPr/>
            </p:nvSpPr>
            <p:spPr bwMode="auto">
              <a:xfrm>
                <a:off x="11241482" y="4969638"/>
                <a:ext cx="919469" cy="763572"/>
              </a:xfrm>
              <a:custGeom>
                <a:avLst/>
                <a:gdLst>
                  <a:gd name="T0" fmla="*/ 230 w 289"/>
                  <a:gd name="T1" fmla="*/ 109 h 240"/>
                  <a:gd name="T2" fmla="*/ 289 w 289"/>
                  <a:gd name="T3" fmla="*/ 209 h 240"/>
                  <a:gd name="T4" fmla="*/ 173 w 289"/>
                  <a:gd name="T5" fmla="*/ 133 h 240"/>
                  <a:gd name="T6" fmla="*/ 142 w 289"/>
                  <a:gd name="T7" fmla="*/ 240 h 240"/>
                  <a:gd name="T8" fmla="*/ 118 w 289"/>
                  <a:gd name="T9" fmla="*/ 133 h 240"/>
                  <a:gd name="T10" fmla="*/ 55 w 289"/>
                  <a:gd name="T11" fmla="*/ 214 h 240"/>
                  <a:gd name="T12" fmla="*/ 90 w 289"/>
                  <a:gd name="T13" fmla="*/ 54 h 240"/>
                  <a:gd name="T14" fmla="*/ 0 w 289"/>
                  <a:gd name="T15" fmla="*/ 152 h 240"/>
                  <a:gd name="T16" fmla="*/ 92 w 289"/>
                  <a:gd name="T17" fmla="*/ 0 h 240"/>
                  <a:gd name="T18" fmla="*/ 111 w 289"/>
                  <a:gd name="T19" fmla="*/ 62 h 240"/>
                  <a:gd name="T20" fmla="*/ 142 w 289"/>
                  <a:gd name="T21" fmla="*/ 52 h 240"/>
                  <a:gd name="T22" fmla="*/ 152 w 289"/>
                  <a:gd name="T23" fmla="*/ 149 h 240"/>
                  <a:gd name="T24" fmla="*/ 156 w 289"/>
                  <a:gd name="T25" fmla="*/ 52 h 240"/>
                  <a:gd name="T26" fmla="*/ 237 w 289"/>
                  <a:gd name="T27" fmla="*/ 138 h 240"/>
                  <a:gd name="T28" fmla="*/ 230 w 289"/>
                  <a:gd name="T29" fmla="*/ 109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89" h="240">
                    <a:moveTo>
                      <a:pt x="230" y="109"/>
                    </a:moveTo>
                    <a:lnTo>
                      <a:pt x="289" y="209"/>
                    </a:lnTo>
                    <a:lnTo>
                      <a:pt x="173" y="133"/>
                    </a:lnTo>
                    <a:lnTo>
                      <a:pt x="142" y="240"/>
                    </a:lnTo>
                    <a:lnTo>
                      <a:pt x="118" y="133"/>
                    </a:lnTo>
                    <a:lnTo>
                      <a:pt x="55" y="214"/>
                    </a:lnTo>
                    <a:lnTo>
                      <a:pt x="90" y="54"/>
                    </a:lnTo>
                    <a:lnTo>
                      <a:pt x="0" y="152"/>
                    </a:lnTo>
                    <a:lnTo>
                      <a:pt x="92" y="0"/>
                    </a:lnTo>
                    <a:lnTo>
                      <a:pt x="111" y="62"/>
                    </a:lnTo>
                    <a:lnTo>
                      <a:pt x="142" y="52"/>
                    </a:lnTo>
                    <a:lnTo>
                      <a:pt x="152" y="149"/>
                    </a:lnTo>
                    <a:lnTo>
                      <a:pt x="156" y="52"/>
                    </a:lnTo>
                    <a:lnTo>
                      <a:pt x="237" y="138"/>
                    </a:lnTo>
                    <a:lnTo>
                      <a:pt x="230" y="109"/>
                    </a:lnTo>
                    <a:close/>
                  </a:path>
                </a:pathLst>
              </a:custGeom>
              <a:solidFill>
                <a:srgbClr val="FFFF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94" name="Group 93出自【趣你的PPT】(微信:qunideppt)：最优质的PPT资源库"/>
          <p:cNvGrpSpPr/>
          <p:nvPr/>
        </p:nvGrpSpPr>
        <p:grpSpPr>
          <a:xfrm>
            <a:off x="4421560" y="6223170"/>
            <a:ext cx="2235805" cy="614261"/>
            <a:chOff x="4489451" y="5481638"/>
            <a:chExt cx="4090988" cy="1123950"/>
          </a:xfrm>
        </p:grpSpPr>
        <p:sp>
          <p:nvSpPr>
            <p:cNvPr id="9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786313" y="6257925"/>
              <a:ext cx="73025" cy="338138"/>
            </a:xfrm>
            <a:custGeom>
              <a:avLst/>
              <a:gdLst>
                <a:gd name="T0" fmla="*/ 40 w 40"/>
                <a:gd name="T1" fmla="*/ 178 h 187"/>
                <a:gd name="T2" fmla="*/ 20 w 40"/>
                <a:gd name="T3" fmla="*/ 187 h 187"/>
                <a:gd name="T4" fmla="*/ 20 w 40"/>
                <a:gd name="T5" fmla="*/ 187 h 187"/>
                <a:gd name="T6" fmla="*/ 0 w 40"/>
                <a:gd name="T7" fmla="*/ 178 h 187"/>
                <a:gd name="T8" fmla="*/ 0 w 40"/>
                <a:gd name="T9" fmla="*/ 8 h 187"/>
                <a:gd name="T10" fmla="*/ 20 w 40"/>
                <a:gd name="T11" fmla="*/ 0 h 187"/>
                <a:gd name="T12" fmla="*/ 20 w 40"/>
                <a:gd name="T13" fmla="*/ 0 h 187"/>
                <a:gd name="T14" fmla="*/ 40 w 40"/>
                <a:gd name="T15" fmla="*/ 8 h 187"/>
                <a:gd name="T16" fmla="*/ 40 w 40"/>
                <a:gd name="T17" fmla="*/ 178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" h="187">
                  <a:moveTo>
                    <a:pt x="40" y="178"/>
                  </a:moveTo>
                  <a:cubicBezTo>
                    <a:pt x="40" y="183"/>
                    <a:pt x="31" y="187"/>
                    <a:pt x="20" y="187"/>
                  </a:cubicBezTo>
                  <a:cubicBezTo>
                    <a:pt x="20" y="187"/>
                    <a:pt x="20" y="187"/>
                    <a:pt x="20" y="187"/>
                  </a:cubicBezTo>
                  <a:cubicBezTo>
                    <a:pt x="9" y="187"/>
                    <a:pt x="0" y="183"/>
                    <a:pt x="0" y="17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9" y="0"/>
                    <a:pt x="2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31" y="0"/>
                    <a:pt x="40" y="4"/>
                    <a:pt x="40" y="8"/>
                  </a:cubicBezTo>
                  <a:lnTo>
                    <a:pt x="40" y="178"/>
                  </a:lnTo>
                  <a:close/>
                </a:path>
              </a:pathLst>
            </a:custGeom>
            <a:solidFill>
              <a:srgbClr val="8DBD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489451" y="5651500"/>
              <a:ext cx="666750" cy="776288"/>
            </a:xfrm>
            <a:custGeom>
              <a:avLst/>
              <a:gdLst>
                <a:gd name="T0" fmla="*/ 260 w 370"/>
                <a:gd name="T1" fmla="*/ 304 h 429"/>
                <a:gd name="T2" fmla="*/ 353 w 370"/>
                <a:gd name="T3" fmla="*/ 288 h 429"/>
                <a:gd name="T4" fmla="*/ 246 w 370"/>
                <a:gd name="T5" fmla="*/ 207 h 429"/>
                <a:gd name="T6" fmla="*/ 326 w 370"/>
                <a:gd name="T7" fmla="*/ 184 h 429"/>
                <a:gd name="T8" fmla="*/ 233 w 370"/>
                <a:gd name="T9" fmla="*/ 120 h 429"/>
                <a:gd name="T10" fmla="*/ 271 w 370"/>
                <a:gd name="T11" fmla="*/ 104 h 429"/>
                <a:gd name="T12" fmla="*/ 186 w 370"/>
                <a:gd name="T13" fmla="*/ 0 h 429"/>
                <a:gd name="T14" fmla="*/ 89 w 370"/>
                <a:gd name="T15" fmla="*/ 103 h 429"/>
                <a:gd name="T16" fmla="*/ 136 w 370"/>
                <a:gd name="T17" fmla="*/ 121 h 429"/>
                <a:gd name="T18" fmla="*/ 44 w 370"/>
                <a:gd name="T19" fmla="*/ 184 h 429"/>
                <a:gd name="T20" fmla="*/ 124 w 370"/>
                <a:gd name="T21" fmla="*/ 207 h 429"/>
                <a:gd name="T22" fmla="*/ 17 w 370"/>
                <a:gd name="T23" fmla="*/ 288 h 429"/>
                <a:gd name="T24" fmla="*/ 110 w 370"/>
                <a:gd name="T25" fmla="*/ 304 h 429"/>
                <a:gd name="T26" fmla="*/ 0 w 370"/>
                <a:gd name="T27" fmla="*/ 397 h 429"/>
                <a:gd name="T28" fmla="*/ 186 w 370"/>
                <a:gd name="T29" fmla="*/ 429 h 429"/>
                <a:gd name="T30" fmla="*/ 370 w 370"/>
                <a:gd name="T31" fmla="*/ 397 h 429"/>
                <a:gd name="T32" fmla="*/ 260 w 370"/>
                <a:gd name="T33" fmla="*/ 304 h 4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70" h="429">
                  <a:moveTo>
                    <a:pt x="260" y="304"/>
                  </a:moveTo>
                  <a:cubicBezTo>
                    <a:pt x="289" y="305"/>
                    <a:pt x="331" y="302"/>
                    <a:pt x="353" y="288"/>
                  </a:cubicBezTo>
                  <a:cubicBezTo>
                    <a:pt x="312" y="272"/>
                    <a:pt x="267" y="235"/>
                    <a:pt x="246" y="207"/>
                  </a:cubicBezTo>
                  <a:cubicBezTo>
                    <a:pt x="281" y="203"/>
                    <a:pt x="299" y="203"/>
                    <a:pt x="326" y="184"/>
                  </a:cubicBezTo>
                  <a:cubicBezTo>
                    <a:pt x="288" y="176"/>
                    <a:pt x="248" y="141"/>
                    <a:pt x="233" y="120"/>
                  </a:cubicBezTo>
                  <a:cubicBezTo>
                    <a:pt x="253" y="114"/>
                    <a:pt x="254" y="113"/>
                    <a:pt x="271" y="104"/>
                  </a:cubicBezTo>
                  <a:cubicBezTo>
                    <a:pt x="226" y="78"/>
                    <a:pt x="195" y="34"/>
                    <a:pt x="186" y="0"/>
                  </a:cubicBezTo>
                  <a:cubicBezTo>
                    <a:pt x="168" y="54"/>
                    <a:pt x="140" y="84"/>
                    <a:pt x="89" y="103"/>
                  </a:cubicBezTo>
                  <a:cubicBezTo>
                    <a:pt x="105" y="113"/>
                    <a:pt x="119" y="118"/>
                    <a:pt x="136" y="121"/>
                  </a:cubicBezTo>
                  <a:cubicBezTo>
                    <a:pt x="122" y="142"/>
                    <a:pt x="82" y="176"/>
                    <a:pt x="44" y="184"/>
                  </a:cubicBezTo>
                  <a:cubicBezTo>
                    <a:pt x="71" y="203"/>
                    <a:pt x="89" y="203"/>
                    <a:pt x="124" y="207"/>
                  </a:cubicBezTo>
                  <a:cubicBezTo>
                    <a:pt x="103" y="235"/>
                    <a:pt x="58" y="272"/>
                    <a:pt x="17" y="288"/>
                  </a:cubicBezTo>
                  <a:cubicBezTo>
                    <a:pt x="39" y="302"/>
                    <a:pt x="81" y="305"/>
                    <a:pt x="110" y="304"/>
                  </a:cubicBezTo>
                  <a:cubicBezTo>
                    <a:pt x="95" y="333"/>
                    <a:pt x="31" y="383"/>
                    <a:pt x="0" y="397"/>
                  </a:cubicBezTo>
                  <a:cubicBezTo>
                    <a:pt x="66" y="426"/>
                    <a:pt x="133" y="429"/>
                    <a:pt x="186" y="429"/>
                  </a:cubicBezTo>
                  <a:cubicBezTo>
                    <a:pt x="239" y="429"/>
                    <a:pt x="304" y="426"/>
                    <a:pt x="370" y="397"/>
                  </a:cubicBezTo>
                  <a:cubicBezTo>
                    <a:pt x="339" y="383"/>
                    <a:pt x="275" y="333"/>
                    <a:pt x="260" y="304"/>
                  </a:cubicBezTo>
                  <a:close/>
                </a:path>
              </a:pathLst>
            </a:custGeom>
            <a:solidFill>
              <a:srgbClr val="8DBD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195888" y="6202363"/>
              <a:ext cx="82550" cy="388938"/>
            </a:xfrm>
            <a:custGeom>
              <a:avLst/>
              <a:gdLst>
                <a:gd name="T0" fmla="*/ 46 w 46"/>
                <a:gd name="T1" fmla="*/ 205 h 215"/>
                <a:gd name="T2" fmla="*/ 23 w 46"/>
                <a:gd name="T3" fmla="*/ 215 h 215"/>
                <a:gd name="T4" fmla="*/ 23 w 46"/>
                <a:gd name="T5" fmla="*/ 215 h 215"/>
                <a:gd name="T6" fmla="*/ 0 w 46"/>
                <a:gd name="T7" fmla="*/ 205 h 215"/>
                <a:gd name="T8" fmla="*/ 0 w 46"/>
                <a:gd name="T9" fmla="*/ 9 h 215"/>
                <a:gd name="T10" fmla="*/ 23 w 46"/>
                <a:gd name="T11" fmla="*/ 0 h 215"/>
                <a:gd name="T12" fmla="*/ 23 w 46"/>
                <a:gd name="T13" fmla="*/ 0 h 215"/>
                <a:gd name="T14" fmla="*/ 46 w 46"/>
                <a:gd name="T15" fmla="*/ 9 h 215"/>
                <a:gd name="T16" fmla="*/ 46 w 46"/>
                <a:gd name="T17" fmla="*/ 205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6" h="215">
                  <a:moveTo>
                    <a:pt x="46" y="205"/>
                  </a:moveTo>
                  <a:cubicBezTo>
                    <a:pt x="46" y="211"/>
                    <a:pt x="36" y="215"/>
                    <a:pt x="23" y="215"/>
                  </a:cubicBezTo>
                  <a:cubicBezTo>
                    <a:pt x="23" y="215"/>
                    <a:pt x="23" y="215"/>
                    <a:pt x="23" y="215"/>
                  </a:cubicBezTo>
                  <a:cubicBezTo>
                    <a:pt x="10" y="215"/>
                    <a:pt x="0" y="211"/>
                    <a:pt x="0" y="205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10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36" y="0"/>
                    <a:pt x="46" y="4"/>
                    <a:pt x="46" y="9"/>
                  </a:cubicBezTo>
                  <a:lnTo>
                    <a:pt x="46" y="205"/>
                  </a:lnTo>
                  <a:close/>
                </a:path>
              </a:pathLst>
            </a:custGeom>
            <a:solidFill>
              <a:srgbClr val="8DBD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4851401" y="5502275"/>
              <a:ext cx="771525" cy="895350"/>
            </a:xfrm>
            <a:custGeom>
              <a:avLst/>
              <a:gdLst>
                <a:gd name="T0" fmla="*/ 301 w 428"/>
                <a:gd name="T1" fmla="*/ 351 h 495"/>
                <a:gd name="T2" fmla="*/ 408 w 428"/>
                <a:gd name="T3" fmla="*/ 332 h 495"/>
                <a:gd name="T4" fmla="*/ 284 w 428"/>
                <a:gd name="T5" fmla="*/ 239 h 495"/>
                <a:gd name="T6" fmla="*/ 377 w 428"/>
                <a:gd name="T7" fmla="*/ 212 h 495"/>
                <a:gd name="T8" fmla="*/ 269 w 428"/>
                <a:gd name="T9" fmla="*/ 139 h 495"/>
                <a:gd name="T10" fmla="*/ 314 w 428"/>
                <a:gd name="T11" fmla="*/ 120 h 495"/>
                <a:gd name="T12" fmla="*/ 216 w 428"/>
                <a:gd name="T13" fmla="*/ 0 h 495"/>
                <a:gd name="T14" fmla="*/ 103 w 428"/>
                <a:gd name="T15" fmla="*/ 119 h 495"/>
                <a:gd name="T16" fmla="*/ 158 w 428"/>
                <a:gd name="T17" fmla="*/ 140 h 495"/>
                <a:gd name="T18" fmla="*/ 51 w 428"/>
                <a:gd name="T19" fmla="*/ 212 h 495"/>
                <a:gd name="T20" fmla="*/ 144 w 428"/>
                <a:gd name="T21" fmla="*/ 239 h 495"/>
                <a:gd name="T22" fmla="*/ 20 w 428"/>
                <a:gd name="T23" fmla="*/ 332 h 495"/>
                <a:gd name="T24" fmla="*/ 127 w 428"/>
                <a:gd name="T25" fmla="*/ 351 h 495"/>
                <a:gd name="T26" fmla="*/ 0 w 428"/>
                <a:gd name="T27" fmla="*/ 458 h 495"/>
                <a:gd name="T28" fmla="*/ 215 w 428"/>
                <a:gd name="T29" fmla="*/ 495 h 495"/>
                <a:gd name="T30" fmla="*/ 428 w 428"/>
                <a:gd name="T31" fmla="*/ 458 h 495"/>
                <a:gd name="T32" fmla="*/ 301 w 428"/>
                <a:gd name="T33" fmla="*/ 351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8" h="495">
                  <a:moveTo>
                    <a:pt x="301" y="351"/>
                  </a:moveTo>
                  <a:cubicBezTo>
                    <a:pt x="334" y="352"/>
                    <a:pt x="383" y="348"/>
                    <a:pt x="408" y="332"/>
                  </a:cubicBezTo>
                  <a:cubicBezTo>
                    <a:pt x="360" y="314"/>
                    <a:pt x="309" y="271"/>
                    <a:pt x="284" y="239"/>
                  </a:cubicBezTo>
                  <a:cubicBezTo>
                    <a:pt x="325" y="234"/>
                    <a:pt x="345" y="234"/>
                    <a:pt x="377" y="212"/>
                  </a:cubicBezTo>
                  <a:cubicBezTo>
                    <a:pt x="333" y="203"/>
                    <a:pt x="286" y="162"/>
                    <a:pt x="269" y="139"/>
                  </a:cubicBezTo>
                  <a:cubicBezTo>
                    <a:pt x="292" y="132"/>
                    <a:pt x="293" y="131"/>
                    <a:pt x="314" y="120"/>
                  </a:cubicBezTo>
                  <a:cubicBezTo>
                    <a:pt x="261" y="90"/>
                    <a:pt x="225" y="39"/>
                    <a:pt x="216" y="0"/>
                  </a:cubicBezTo>
                  <a:cubicBezTo>
                    <a:pt x="194" y="62"/>
                    <a:pt x="162" y="97"/>
                    <a:pt x="103" y="119"/>
                  </a:cubicBezTo>
                  <a:cubicBezTo>
                    <a:pt x="122" y="131"/>
                    <a:pt x="138" y="136"/>
                    <a:pt x="158" y="140"/>
                  </a:cubicBezTo>
                  <a:cubicBezTo>
                    <a:pt x="141" y="164"/>
                    <a:pt x="95" y="203"/>
                    <a:pt x="51" y="212"/>
                  </a:cubicBezTo>
                  <a:cubicBezTo>
                    <a:pt x="83" y="234"/>
                    <a:pt x="103" y="234"/>
                    <a:pt x="144" y="239"/>
                  </a:cubicBezTo>
                  <a:cubicBezTo>
                    <a:pt x="119" y="271"/>
                    <a:pt x="68" y="314"/>
                    <a:pt x="20" y="332"/>
                  </a:cubicBezTo>
                  <a:cubicBezTo>
                    <a:pt x="45" y="348"/>
                    <a:pt x="94" y="352"/>
                    <a:pt x="127" y="351"/>
                  </a:cubicBezTo>
                  <a:cubicBezTo>
                    <a:pt x="110" y="385"/>
                    <a:pt x="36" y="442"/>
                    <a:pt x="0" y="458"/>
                  </a:cubicBezTo>
                  <a:cubicBezTo>
                    <a:pt x="76" y="491"/>
                    <a:pt x="153" y="495"/>
                    <a:pt x="215" y="495"/>
                  </a:cubicBezTo>
                  <a:cubicBezTo>
                    <a:pt x="276" y="495"/>
                    <a:pt x="352" y="491"/>
                    <a:pt x="428" y="458"/>
                  </a:cubicBezTo>
                  <a:cubicBezTo>
                    <a:pt x="392" y="442"/>
                    <a:pt x="318" y="385"/>
                    <a:pt x="301" y="351"/>
                  </a:cubicBezTo>
                  <a:close/>
                </a:path>
              </a:pathLst>
            </a:custGeom>
            <a:solidFill>
              <a:srgbClr val="8DBD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034088" y="6297613"/>
              <a:ext cx="65088" cy="303213"/>
            </a:xfrm>
            <a:custGeom>
              <a:avLst/>
              <a:gdLst>
                <a:gd name="T0" fmla="*/ 36 w 36"/>
                <a:gd name="T1" fmla="*/ 159 h 167"/>
                <a:gd name="T2" fmla="*/ 18 w 36"/>
                <a:gd name="T3" fmla="*/ 167 h 167"/>
                <a:gd name="T4" fmla="*/ 18 w 36"/>
                <a:gd name="T5" fmla="*/ 167 h 167"/>
                <a:gd name="T6" fmla="*/ 0 w 36"/>
                <a:gd name="T7" fmla="*/ 159 h 167"/>
                <a:gd name="T8" fmla="*/ 0 w 36"/>
                <a:gd name="T9" fmla="*/ 7 h 167"/>
                <a:gd name="T10" fmla="*/ 18 w 36"/>
                <a:gd name="T11" fmla="*/ 0 h 167"/>
                <a:gd name="T12" fmla="*/ 18 w 36"/>
                <a:gd name="T13" fmla="*/ 0 h 167"/>
                <a:gd name="T14" fmla="*/ 36 w 36"/>
                <a:gd name="T15" fmla="*/ 7 h 167"/>
                <a:gd name="T16" fmla="*/ 36 w 36"/>
                <a:gd name="T17" fmla="*/ 159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167">
                  <a:moveTo>
                    <a:pt x="36" y="159"/>
                  </a:moveTo>
                  <a:cubicBezTo>
                    <a:pt x="36" y="163"/>
                    <a:pt x="28" y="167"/>
                    <a:pt x="18" y="167"/>
                  </a:cubicBezTo>
                  <a:cubicBezTo>
                    <a:pt x="18" y="167"/>
                    <a:pt x="18" y="167"/>
                    <a:pt x="18" y="167"/>
                  </a:cubicBezTo>
                  <a:cubicBezTo>
                    <a:pt x="8" y="167"/>
                    <a:pt x="0" y="163"/>
                    <a:pt x="0" y="159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8" y="0"/>
                    <a:pt x="36" y="3"/>
                    <a:pt x="36" y="7"/>
                  </a:cubicBezTo>
                  <a:lnTo>
                    <a:pt x="36" y="159"/>
                  </a:lnTo>
                  <a:close/>
                </a:path>
              </a:pathLst>
            </a:custGeom>
            <a:solidFill>
              <a:srgbClr val="8DBD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5767388" y="5756275"/>
              <a:ext cx="598488" cy="693738"/>
            </a:xfrm>
            <a:custGeom>
              <a:avLst/>
              <a:gdLst>
                <a:gd name="T0" fmla="*/ 233 w 332"/>
                <a:gd name="T1" fmla="*/ 271 h 383"/>
                <a:gd name="T2" fmla="*/ 316 w 332"/>
                <a:gd name="T3" fmla="*/ 257 h 383"/>
                <a:gd name="T4" fmla="*/ 220 w 332"/>
                <a:gd name="T5" fmla="*/ 185 h 383"/>
                <a:gd name="T6" fmla="*/ 292 w 332"/>
                <a:gd name="T7" fmla="*/ 164 h 383"/>
                <a:gd name="T8" fmla="*/ 209 w 332"/>
                <a:gd name="T9" fmla="*/ 107 h 383"/>
                <a:gd name="T10" fmla="*/ 243 w 332"/>
                <a:gd name="T11" fmla="*/ 92 h 383"/>
                <a:gd name="T12" fmla="*/ 167 w 332"/>
                <a:gd name="T13" fmla="*/ 0 h 383"/>
                <a:gd name="T14" fmla="*/ 80 w 332"/>
                <a:gd name="T15" fmla="*/ 91 h 383"/>
                <a:gd name="T16" fmla="*/ 122 w 332"/>
                <a:gd name="T17" fmla="*/ 108 h 383"/>
                <a:gd name="T18" fmla="*/ 40 w 332"/>
                <a:gd name="T19" fmla="*/ 164 h 383"/>
                <a:gd name="T20" fmla="*/ 112 w 332"/>
                <a:gd name="T21" fmla="*/ 185 h 383"/>
                <a:gd name="T22" fmla="*/ 16 w 332"/>
                <a:gd name="T23" fmla="*/ 257 h 383"/>
                <a:gd name="T24" fmla="*/ 99 w 332"/>
                <a:gd name="T25" fmla="*/ 271 h 383"/>
                <a:gd name="T26" fmla="*/ 0 w 332"/>
                <a:gd name="T27" fmla="*/ 354 h 383"/>
                <a:gd name="T28" fmla="*/ 166 w 332"/>
                <a:gd name="T29" fmla="*/ 383 h 383"/>
                <a:gd name="T30" fmla="*/ 332 w 332"/>
                <a:gd name="T31" fmla="*/ 354 h 383"/>
                <a:gd name="T32" fmla="*/ 233 w 332"/>
                <a:gd name="T33" fmla="*/ 271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32" h="383">
                  <a:moveTo>
                    <a:pt x="233" y="271"/>
                  </a:moveTo>
                  <a:cubicBezTo>
                    <a:pt x="258" y="272"/>
                    <a:pt x="297" y="269"/>
                    <a:pt x="316" y="257"/>
                  </a:cubicBezTo>
                  <a:cubicBezTo>
                    <a:pt x="279" y="242"/>
                    <a:pt x="239" y="210"/>
                    <a:pt x="220" y="185"/>
                  </a:cubicBezTo>
                  <a:cubicBezTo>
                    <a:pt x="252" y="181"/>
                    <a:pt x="267" y="181"/>
                    <a:pt x="292" y="164"/>
                  </a:cubicBezTo>
                  <a:cubicBezTo>
                    <a:pt x="258" y="157"/>
                    <a:pt x="222" y="125"/>
                    <a:pt x="209" y="107"/>
                  </a:cubicBezTo>
                  <a:cubicBezTo>
                    <a:pt x="226" y="102"/>
                    <a:pt x="227" y="101"/>
                    <a:pt x="243" y="92"/>
                  </a:cubicBezTo>
                  <a:cubicBezTo>
                    <a:pt x="202" y="70"/>
                    <a:pt x="175" y="30"/>
                    <a:pt x="167" y="0"/>
                  </a:cubicBezTo>
                  <a:cubicBezTo>
                    <a:pt x="151" y="48"/>
                    <a:pt x="126" y="75"/>
                    <a:pt x="80" y="91"/>
                  </a:cubicBezTo>
                  <a:cubicBezTo>
                    <a:pt x="94" y="101"/>
                    <a:pt x="107" y="105"/>
                    <a:pt x="122" y="108"/>
                  </a:cubicBezTo>
                  <a:cubicBezTo>
                    <a:pt x="109" y="126"/>
                    <a:pt x="74" y="157"/>
                    <a:pt x="40" y="164"/>
                  </a:cubicBezTo>
                  <a:cubicBezTo>
                    <a:pt x="64" y="181"/>
                    <a:pt x="80" y="181"/>
                    <a:pt x="112" y="185"/>
                  </a:cubicBezTo>
                  <a:cubicBezTo>
                    <a:pt x="92" y="210"/>
                    <a:pt x="53" y="242"/>
                    <a:pt x="16" y="257"/>
                  </a:cubicBezTo>
                  <a:cubicBezTo>
                    <a:pt x="35" y="269"/>
                    <a:pt x="73" y="272"/>
                    <a:pt x="99" y="271"/>
                  </a:cubicBezTo>
                  <a:cubicBezTo>
                    <a:pt x="85" y="297"/>
                    <a:pt x="28" y="342"/>
                    <a:pt x="0" y="354"/>
                  </a:cubicBezTo>
                  <a:cubicBezTo>
                    <a:pt x="59" y="380"/>
                    <a:pt x="119" y="383"/>
                    <a:pt x="166" y="383"/>
                  </a:cubicBezTo>
                  <a:cubicBezTo>
                    <a:pt x="214" y="383"/>
                    <a:pt x="273" y="380"/>
                    <a:pt x="332" y="354"/>
                  </a:cubicBezTo>
                  <a:cubicBezTo>
                    <a:pt x="304" y="342"/>
                    <a:pt x="246" y="297"/>
                    <a:pt x="233" y="271"/>
                  </a:cubicBezTo>
                  <a:close/>
                </a:path>
              </a:pathLst>
            </a:custGeom>
            <a:solidFill>
              <a:srgbClr val="8DBD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351588" y="6188075"/>
              <a:ext cx="85725" cy="392113"/>
            </a:xfrm>
            <a:custGeom>
              <a:avLst/>
              <a:gdLst>
                <a:gd name="T0" fmla="*/ 47 w 47"/>
                <a:gd name="T1" fmla="*/ 208 h 217"/>
                <a:gd name="T2" fmla="*/ 23 w 47"/>
                <a:gd name="T3" fmla="*/ 217 h 217"/>
                <a:gd name="T4" fmla="*/ 23 w 47"/>
                <a:gd name="T5" fmla="*/ 217 h 217"/>
                <a:gd name="T6" fmla="*/ 0 w 47"/>
                <a:gd name="T7" fmla="*/ 208 h 217"/>
                <a:gd name="T8" fmla="*/ 0 w 47"/>
                <a:gd name="T9" fmla="*/ 9 h 217"/>
                <a:gd name="T10" fmla="*/ 23 w 47"/>
                <a:gd name="T11" fmla="*/ 0 h 217"/>
                <a:gd name="T12" fmla="*/ 23 w 47"/>
                <a:gd name="T13" fmla="*/ 0 h 217"/>
                <a:gd name="T14" fmla="*/ 47 w 47"/>
                <a:gd name="T15" fmla="*/ 9 h 217"/>
                <a:gd name="T16" fmla="*/ 47 w 47"/>
                <a:gd name="T17" fmla="*/ 208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217">
                  <a:moveTo>
                    <a:pt x="47" y="208"/>
                  </a:moveTo>
                  <a:cubicBezTo>
                    <a:pt x="47" y="213"/>
                    <a:pt x="36" y="217"/>
                    <a:pt x="23" y="217"/>
                  </a:cubicBezTo>
                  <a:cubicBezTo>
                    <a:pt x="23" y="217"/>
                    <a:pt x="23" y="217"/>
                    <a:pt x="23" y="217"/>
                  </a:cubicBezTo>
                  <a:cubicBezTo>
                    <a:pt x="10" y="217"/>
                    <a:pt x="0" y="213"/>
                    <a:pt x="0" y="208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10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36" y="0"/>
                    <a:pt x="47" y="4"/>
                    <a:pt x="47" y="9"/>
                  </a:cubicBezTo>
                  <a:lnTo>
                    <a:pt x="47" y="208"/>
                  </a:lnTo>
                  <a:close/>
                </a:path>
              </a:pathLst>
            </a:custGeom>
            <a:solidFill>
              <a:srgbClr val="6999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003926" y="5481638"/>
              <a:ext cx="779463" cy="904875"/>
            </a:xfrm>
            <a:custGeom>
              <a:avLst/>
              <a:gdLst>
                <a:gd name="T0" fmla="*/ 304 w 432"/>
                <a:gd name="T1" fmla="*/ 354 h 500"/>
                <a:gd name="T2" fmla="*/ 412 w 432"/>
                <a:gd name="T3" fmla="*/ 335 h 500"/>
                <a:gd name="T4" fmla="*/ 287 w 432"/>
                <a:gd name="T5" fmla="*/ 241 h 500"/>
                <a:gd name="T6" fmla="*/ 381 w 432"/>
                <a:gd name="T7" fmla="*/ 213 h 500"/>
                <a:gd name="T8" fmla="*/ 272 w 432"/>
                <a:gd name="T9" fmla="*/ 139 h 500"/>
                <a:gd name="T10" fmla="*/ 317 w 432"/>
                <a:gd name="T11" fmla="*/ 120 h 500"/>
                <a:gd name="T12" fmla="*/ 218 w 432"/>
                <a:gd name="T13" fmla="*/ 0 h 500"/>
                <a:gd name="T14" fmla="*/ 104 w 432"/>
                <a:gd name="T15" fmla="*/ 119 h 500"/>
                <a:gd name="T16" fmla="*/ 159 w 432"/>
                <a:gd name="T17" fmla="*/ 141 h 500"/>
                <a:gd name="T18" fmla="*/ 51 w 432"/>
                <a:gd name="T19" fmla="*/ 213 h 500"/>
                <a:gd name="T20" fmla="*/ 145 w 432"/>
                <a:gd name="T21" fmla="*/ 241 h 500"/>
                <a:gd name="T22" fmla="*/ 20 w 432"/>
                <a:gd name="T23" fmla="*/ 335 h 500"/>
                <a:gd name="T24" fmla="*/ 128 w 432"/>
                <a:gd name="T25" fmla="*/ 354 h 500"/>
                <a:gd name="T26" fmla="*/ 0 w 432"/>
                <a:gd name="T27" fmla="*/ 461 h 500"/>
                <a:gd name="T28" fmla="*/ 217 w 432"/>
                <a:gd name="T29" fmla="*/ 500 h 500"/>
                <a:gd name="T30" fmla="*/ 432 w 432"/>
                <a:gd name="T31" fmla="*/ 461 h 500"/>
                <a:gd name="T32" fmla="*/ 304 w 432"/>
                <a:gd name="T33" fmla="*/ 354 h 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32" h="500">
                  <a:moveTo>
                    <a:pt x="304" y="354"/>
                  </a:moveTo>
                  <a:cubicBezTo>
                    <a:pt x="337" y="355"/>
                    <a:pt x="387" y="351"/>
                    <a:pt x="412" y="335"/>
                  </a:cubicBezTo>
                  <a:cubicBezTo>
                    <a:pt x="364" y="316"/>
                    <a:pt x="312" y="273"/>
                    <a:pt x="287" y="241"/>
                  </a:cubicBezTo>
                  <a:cubicBezTo>
                    <a:pt x="328" y="236"/>
                    <a:pt x="348" y="236"/>
                    <a:pt x="381" y="213"/>
                  </a:cubicBezTo>
                  <a:cubicBezTo>
                    <a:pt x="336" y="205"/>
                    <a:pt x="289" y="163"/>
                    <a:pt x="272" y="139"/>
                  </a:cubicBezTo>
                  <a:cubicBezTo>
                    <a:pt x="295" y="133"/>
                    <a:pt x="296" y="131"/>
                    <a:pt x="317" y="120"/>
                  </a:cubicBezTo>
                  <a:cubicBezTo>
                    <a:pt x="264" y="91"/>
                    <a:pt x="228" y="39"/>
                    <a:pt x="218" y="0"/>
                  </a:cubicBezTo>
                  <a:cubicBezTo>
                    <a:pt x="196" y="62"/>
                    <a:pt x="163" y="97"/>
                    <a:pt x="104" y="119"/>
                  </a:cubicBezTo>
                  <a:cubicBezTo>
                    <a:pt x="123" y="131"/>
                    <a:pt x="139" y="137"/>
                    <a:pt x="159" y="141"/>
                  </a:cubicBezTo>
                  <a:cubicBezTo>
                    <a:pt x="142" y="165"/>
                    <a:pt x="96" y="205"/>
                    <a:pt x="51" y="213"/>
                  </a:cubicBezTo>
                  <a:cubicBezTo>
                    <a:pt x="84" y="236"/>
                    <a:pt x="104" y="236"/>
                    <a:pt x="145" y="241"/>
                  </a:cubicBezTo>
                  <a:cubicBezTo>
                    <a:pt x="120" y="273"/>
                    <a:pt x="68" y="316"/>
                    <a:pt x="20" y="335"/>
                  </a:cubicBezTo>
                  <a:cubicBezTo>
                    <a:pt x="46" y="351"/>
                    <a:pt x="95" y="355"/>
                    <a:pt x="128" y="354"/>
                  </a:cubicBezTo>
                  <a:cubicBezTo>
                    <a:pt x="111" y="388"/>
                    <a:pt x="36" y="446"/>
                    <a:pt x="0" y="461"/>
                  </a:cubicBezTo>
                  <a:cubicBezTo>
                    <a:pt x="77" y="496"/>
                    <a:pt x="155" y="500"/>
                    <a:pt x="217" y="500"/>
                  </a:cubicBezTo>
                  <a:cubicBezTo>
                    <a:pt x="279" y="500"/>
                    <a:pt x="355" y="496"/>
                    <a:pt x="432" y="461"/>
                  </a:cubicBezTo>
                  <a:cubicBezTo>
                    <a:pt x="396" y="446"/>
                    <a:pt x="321" y="388"/>
                    <a:pt x="304" y="354"/>
                  </a:cubicBezTo>
                  <a:close/>
                </a:path>
              </a:pathLst>
            </a:custGeom>
            <a:solidFill>
              <a:srgbClr val="6999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075488" y="6249988"/>
              <a:ext cx="71438" cy="336550"/>
            </a:xfrm>
            <a:custGeom>
              <a:avLst/>
              <a:gdLst>
                <a:gd name="T0" fmla="*/ 40 w 40"/>
                <a:gd name="T1" fmla="*/ 178 h 186"/>
                <a:gd name="T2" fmla="*/ 20 w 40"/>
                <a:gd name="T3" fmla="*/ 186 h 186"/>
                <a:gd name="T4" fmla="*/ 20 w 40"/>
                <a:gd name="T5" fmla="*/ 186 h 186"/>
                <a:gd name="T6" fmla="*/ 0 w 40"/>
                <a:gd name="T7" fmla="*/ 178 h 186"/>
                <a:gd name="T8" fmla="*/ 0 w 40"/>
                <a:gd name="T9" fmla="*/ 8 h 186"/>
                <a:gd name="T10" fmla="*/ 20 w 40"/>
                <a:gd name="T11" fmla="*/ 0 h 186"/>
                <a:gd name="T12" fmla="*/ 20 w 40"/>
                <a:gd name="T13" fmla="*/ 0 h 186"/>
                <a:gd name="T14" fmla="*/ 40 w 40"/>
                <a:gd name="T15" fmla="*/ 8 h 186"/>
                <a:gd name="T16" fmla="*/ 40 w 40"/>
                <a:gd name="T17" fmla="*/ 17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" h="186">
                  <a:moveTo>
                    <a:pt x="40" y="178"/>
                  </a:moveTo>
                  <a:cubicBezTo>
                    <a:pt x="40" y="183"/>
                    <a:pt x="31" y="186"/>
                    <a:pt x="20" y="186"/>
                  </a:cubicBezTo>
                  <a:cubicBezTo>
                    <a:pt x="20" y="186"/>
                    <a:pt x="20" y="186"/>
                    <a:pt x="20" y="186"/>
                  </a:cubicBezTo>
                  <a:cubicBezTo>
                    <a:pt x="9" y="186"/>
                    <a:pt x="0" y="183"/>
                    <a:pt x="0" y="17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3"/>
                    <a:pt x="9" y="0"/>
                    <a:pt x="2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31" y="0"/>
                    <a:pt x="40" y="3"/>
                    <a:pt x="40" y="8"/>
                  </a:cubicBezTo>
                  <a:lnTo>
                    <a:pt x="40" y="178"/>
                  </a:lnTo>
                  <a:close/>
                </a:path>
              </a:pathLst>
            </a:custGeom>
            <a:solidFill>
              <a:srgbClr val="4F85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777038" y="5645150"/>
              <a:ext cx="666750" cy="774700"/>
            </a:xfrm>
            <a:custGeom>
              <a:avLst/>
              <a:gdLst>
                <a:gd name="T0" fmla="*/ 260 w 370"/>
                <a:gd name="T1" fmla="*/ 303 h 428"/>
                <a:gd name="T2" fmla="*/ 352 w 370"/>
                <a:gd name="T3" fmla="*/ 287 h 428"/>
                <a:gd name="T4" fmla="*/ 245 w 370"/>
                <a:gd name="T5" fmla="*/ 206 h 428"/>
                <a:gd name="T6" fmla="*/ 326 w 370"/>
                <a:gd name="T7" fmla="*/ 183 h 428"/>
                <a:gd name="T8" fmla="*/ 233 w 370"/>
                <a:gd name="T9" fmla="*/ 119 h 428"/>
                <a:gd name="T10" fmla="*/ 271 w 370"/>
                <a:gd name="T11" fmla="*/ 103 h 428"/>
                <a:gd name="T12" fmla="*/ 186 w 370"/>
                <a:gd name="T13" fmla="*/ 0 h 428"/>
                <a:gd name="T14" fmla="*/ 89 w 370"/>
                <a:gd name="T15" fmla="*/ 102 h 428"/>
                <a:gd name="T16" fmla="*/ 136 w 370"/>
                <a:gd name="T17" fmla="*/ 120 h 428"/>
                <a:gd name="T18" fmla="*/ 44 w 370"/>
                <a:gd name="T19" fmla="*/ 183 h 428"/>
                <a:gd name="T20" fmla="*/ 124 w 370"/>
                <a:gd name="T21" fmla="*/ 206 h 428"/>
                <a:gd name="T22" fmla="*/ 17 w 370"/>
                <a:gd name="T23" fmla="*/ 287 h 428"/>
                <a:gd name="T24" fmla="*/ 109 w 370"/>
                <a:gd name="T25" fmla="*/ 303 h 428"/>
                <a:gd name="T26" fmla="*/ 0 w 370"/>
                <a:gd name="T27" fmla="*/ 395 h 428"/>
                <a:gd name="T28" fmla="*/ 185 w 370"/>
                <a:gd name="T29" fmla="*/ 428 h 428"/>
                <a:gd name="T30" fmla="*/ 370 w 370"/>
                <a:gd name="T31" fmla="*/ 395 h 428"/>
                <a:gd name="T32" fmla="*/ 260 w 370"/>
                <a:gd name="T33" fmla="*/ 303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70" h="428">
                  <a:moveTo>
                    <a:pt x="260" y="303"/>
                  </a:moveTo>
                  <a:cubicBezTo>
                    <a:pt x="288" y="304"/>
                    <a:pt x="331" y="301"/>
                    <a:pt x="352" y="287"/>
                  </a:cubicBezTo>
                  <a:cubicBezTo>
                    <a:pt x="311" y="271"/>
                    <a:pt x="267" y="234"/>
                    <a:pt x="245" y="206"/>
                  </a:cubicBezTo>
                  <a:cubicBezTo>
                    <a:pt x="281" y="202"/>
                    <a:pt x="298" y="202"/>
                    <a:pt x="326" y="183"/>
                  </a:cubicBezTo>
                  <a:cubicBezTo>
                    <a:pt x="288" y="175"/>
                    <a:pt x="247" y="140"/>
                    <a:pt x="233" y="119"/>
                  </a:cubicBezTo>
                  <a:cubicBezTo>
                    <a:pt x="252" y="113"/>
                    <a:pt x="253" y="112"/>
                    <a:pt x="271" y="103"/>
                  </a:cubicBezTo>
                  <a:cubicBezTo>
                    <a:pt x="226" y="77"/>
                    <a:pt x="195" y="33"/>
                    <a:pt x="186" y="0"/>
                  </a:cubicBezTo>
                  <a:cubicBezTo>
                    <a:pt x="168" y="53"/>
                    <a:pt x="140" y="83"/>
                    <a:pt x="89" y="102"/>
                  </a:cubicBezTo>
                  <a:cubicBezTo>
                    <a:pt x="105" y="112"/>
                    <a:pt x="119" y="117"/>
                    <a:pt x="136" y="120"/>
                  </a:cubicBezTo>
                  <a:cubicBezTo>
                    <a:pt x="122" y="141"/>
                    <a:pt x="82" y="175"/>
                    <a:pt x="44" y="183"/>
                  </a:cubicBezTo>
                  <a:cubicBezTo>
                    <a:pt x="71" y="202"/>
                    <a:pt x="89" y="202"/>
                    <a:pt x="124" y="206"/>
                  </a:cubicBezTo>
                  <a:cubicBezTo>
                    <a:pt x="102" y="234"/>
                    <a:pt x="58" y="271"/>
                    <a:pt x="17" y="287"/>
                  </a:cubicBezTo>
                  <a:cubicBezTo>
                    <a:pt x="39" y="301"/>
                    <a:pt x="81" y="304"/>
                    <a:pt x="109" y="303"/>
                  </a:cubicBezTo>
                  <a:cubicBezTo>
                    <a:pt x="95" y="332"/>
                    <a:pt x="31" y="382"/>
                    <a:pt x="0" y="395"/>
                  </a:cubicBezTo>
                  <a:cubicBezTo>
                    <a:pt x="66" y="425"/>
                    <a:pt x="132" y="428"/>
                    <a:pt x="185" y="428"/>
                  </a:cubicBezTo>
                  <a:cubicBezTo>
                    <a:pt x="238" y="428"/>
                    <a:pt x="304" y="425"/>
                    <a:pt x="370" y="395"/>
                  </a:cubicBezTo>
                  <a:cubicBezTo>
                    <a:pt x="339" y="382"/>
                    <a:pt x="275" y="332"/>
                    <a:pt x="260" y="303"/>
                  </a:cubicBezTo>
                  <a:close/>
                </a:path>
              </a:pathLst>
            </a:custGeom>
            <a:solidFill>
              <a:srgbClr val="4F85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5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738938" y="6238875"/>
              <a:ext cx="77788" cy="360363"/>
            </a:xfrm>
            <a:custGeom>
              <a:avLst/>
              <a:gdLst>
                <a:gd name="T0" fmla="*/ 43 w 43"/>
                <a:gd name="T1" fmla="*/ 190 h 199"/>
                <a:gd name="T2" fmla="*/ 22 w 43"/>
                <a:gd name="T3" fmla="*/ 199 h 199"/>
                <a:gd name="T4" fmla="*/ 22 w 43"/>
                <a:gd name="T5" fmla="*/ 199 h 199"/>
                <a:gd name="T6" fmla="*/ 0 w 43"/>
                <a:gd name="T7" fmla="*/ 190 h 199"/>
                <a:gd name="T8" fmla="*/ 0 w 43"/>
                <a:gd name="T9" fmla="*/ 9 h 199"/>
                <a:gd name="T10" fmla="*/ 22 w 43"/>
                <a:gd name="T11" fmla="*/ 0 h 199"/>
                <a:gd name="T12" fmla="*/ 22 w 43"/>
                <a:gd name="T13" fmla="*/ 0 h 199"/>
                <a:gd name="T14" fmla="*/ 43 w 43"/>
                <a:gd name="T15" fmla="*/ 9 h 199"/>
                <a:gd name="T16" fmla="*/ 43 w 43"/>
                <a:gd name="T17" fmla="*/ 19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" h="199">
                  <a:moveTo>
                    <a:pt x="43" y="190"/>
                  </a:moveTo>
                  <a:cubicBezTo>
                    <a:pt x="43" y="195"/>
                    <a:pt x="34" y="199"/>
                    <a:pt x="22" y="199"/>
                  </a:cubicBezTo>
                  <a:cubicBezTo>
                    <a:pt x="22" y="199"/>
                    <a:pt x="22" y="199"/>
                    <a:pt x="22" y="199"/>
                  </a:cubicBezTo>
                  <a:cubicBezTo>
                    <a:pt x="10" y="199"/>
                    <a:pt x="0" y="195"/>
                    <a:pt x="0" y="19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10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34" y="0"/>
                    <a:pt x="43" y="4"/>
                    <a:pt x="43" y="9"/>
                  </a:cubicBezTo>
                  <a:lnTo>
                    <a:pt x="43" y="190"/>
                  </a:lnTo>
                  <a:close/>
                </a:path>
              </a:pathLst>
            </a:custGeom>
            <a:solidFill>
              <a:srgbClr val="8DBD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6" name="出自【趣你的PPT】(微信:qunideppt)：最优质的PPT资源库"/>
            <p:cNvSpPr>
              <a:spLocks/>
            </p:cNvSpPr>
            <p:nvPr/>
          </p:nvSpPr>
          <p:spPr bwMode="auto">
            <a:xfrm>
              <a:off x="6421438" y="5592763"/>
              <a:ext cx="714375" cy="828675"/>
            </a:xfrm>
            <a:custGeom>
              <a:avLst/>
              <a:gdLst>
                <a:gd name="T0" fmla="*/ 278 w 396"/>
                <a:gd name="T1" fmla="*/ 324 h 458"/>
                <a:gd name="T2" fmla="*/ 377 w 396"/>
                <a:gd name="T3" fmla="*/ 307 h 458"/>
                <a:gd name="T4" fmla="*/ 263 w 396"/>
                <a:gd name="T5" fmla="*/ 221 h 458"/>
                <a:gd name="T6" fmla="*/ 349 w 396"/>
                <a:gd name="T7" fmla="*/ 196 h 458"/>
                <a:gd name="T8" fmla="*/ 249 w 396"/>
                <a:gd name="T9" fmla="*/ 128 h 458"/>
                <a:gd name="T10" fmla="*/ 290 w 396"/>
                <a:gd name="T11" fmla="*/ 111 h 458"/>
                <a:gd name="T12" fmla="*/ 199 w 396"/>
                <a:gd name="T13" fmla="*/ 0 h 458"/>
                <a:gd name="T14" fmla="*/ 95 w 396"/>
                <a:gd name="T15" fmla="*/ 109 h 458"/>
                <a:gd name="T16" fmla="*/ 146 w 396"/>
                <a:gd name="T17" fmla="*/ 129 h 458"/>
                <a:gd name="T18" fmla="*/ 47 w 396"/>
                <a:gd name="T19" fmla="*/ 196 h 458"/>
                <a:gd name="T20" fmla="*/ 133 w 396"/>
                <a:gd name="T21" fmla="*/ 221 h 458"/>
                <a:gd name="T22" fmla="*/ 19 w 396"/>
                <a:gd name="T23" fmla="*/ 307 h 458"/>
                <a:gd name="T24" fmla="*/ 118 w 396"/>
                <a:gd name="T25" fmla="*/ 324 h 458"/>
                <a:gd name="T26" fmla="*/ 0 w 396"/>
                <a:gd name="T27" fmla="*/ 423 h 458"/>
                <a:gd name="T28" fmla="*/ 199 w 396"/>
                <a:gd name="T29" fmla="*/ 458 h 458"/>
                <a:gd name="T30" fmla="*/ 396 w 396"/>
                <a:gd name="T31" fmla="*/ 423 h 458"/>
                <a:gd name="T32" fmla="*/ 278 w 396"/>
                <a:gd name="T33" fmla="*/ 324 h 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96" h="458">
                  <a:moveTo>
                    <a:pt x="278" y="324"/>
                  </a:moveTo>
                  <a:cubicBezTo>
                    <a:pt x="308" y="325"/>
                    <a:pt x="354" y="322"/>
                    <a:pt x="377" y="307"/>
                  </a:cubicBezTo>
                  <a:cubicBezTo>
                    <a:pt x="333" y="290"/>
                    <a:pt x="286" y="251"/>
                    <a:pt x="263" y="221"/>
                  </a:cubicBezTo>
                  <a:cubicBezTo>
                    <a:pt x="300" y="216"/>
                    <a:pt x="319" y="216"/>
                    <a:pt x="349" y="196"/>
                  </a:cubicBezTo>
                  <a:cubicBezTo>
                    <a:pt x="308" y="188"/>
                    <a:pt x="265" y="150"/>
                    <a:pt x="249" y="128"/>
                  </a:cubicBezTo>
                  <a:cubicBezTo>
                    <a:pt x="270" y="122"/>
                    <a:pt x="271" y="121"/>
                    <a:pt x="290" y="111"/>
                  </a:cubicBezTo>
                  <a:cubicBezTo>
                    <a:pt x="241" y="83"/>
                    <a:pt x="208" y="36"/>
                    <a:pt x="199" y="0"/>
                  </a:cubicBezTo>
                  <a:cubicBezTo>
                    <a:pt x="180" y="57"/>
                    <a:pt x="150" y="90"/>
                    <a:pt x="95" y="109"/>
                  </a:cubicBezTo>
                  <a:cubicBezTo>
                    <a:pt x="112" y="121"/>
                    <a:pt x="127" y="126"/>
                    <a:pt x="146" y="129"/>
                  </a:cubicBezTo>
                  <a:cubicBezTo>
                    <a:pt x="130" y="151"/>
                    <a:pt x="88" y="188"/>
                    <a:pt x="47" y="196"/>
                  </a:cubicBezTo>
                  <a:cubicBezTo>
                    <a:pt x="77" y="216"/>
                    <a:pt x="96" y="216"/>
                    <a:pt x="133" y="221"/>
                  </a:cubicBezTo>
                  <a:cubicBezTo>
                    <a:pt x="110" y="251"/>
                    <a:pt x="63" y="290"/>
                    <a:pt x="19" y="307"/>
                  </a:cubicBezTo>
                  <a:cubicBezTo>
                    <a:pt x="42" y="322"/>
                    <a:pt x="87" y="325"/>
                    <a:pt x="118" y="324"/>
                  </a:cubicBezTo>
                  <a:cubicBezTo>
                    <a:pt x="102" y="355"/>
                    <a:pt x="33" y="409"/>
                    <a:pt x="0" y="423"/>
                  </a:cubicBezTo>
                  <a:cubicBezTo>
                    <a:pt x="71" y="454"/>
                    <a:pt x="142" y="458"/>
                    <a:pt x="199" y="458"/>
                  </a:cubicBezTo>
                  <a:cubicBezTo>
                    <a:pt x="255" y="458"/>
                    <a:pt x="325" y="454"/>
                    <a:pt x="396" y="423"/>
                  </a:cubicBezTo>
                  <a:cubicBezTo>
                    <a:pt x="363" y="409"/>
                    <a:pt x="294" y="355"/>
                    <a:pt x="278" y="324"/>
                  </a:cubicBezTo>
                  <a:close/>
                </a:path>
              </a:pathLst>
            </a:custGeom>
            <a:solidFill>
              <a:srgbClr val="8DBD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7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810501" y="6232525"/>
              <a:ext cx="76200" cy="354013"/>
            </a:xfrm>
            <a:custGeom>
              <a:avLst/>
              <a:gdLst>
                <a:gd name="T0" fmla="*/ 42 w 42"/>
                <a:gd name="T1" fmla="*/ 187 h 195"/>
                <a:gd name="T2" fmla="*/ 21 w 42"/>
                <a:gd name="T3" fmla="*/ 195 h 195"/>
                <a:gd name="T4" fmla="*/ 21 w 42"/>
                <a:gd name="T5" fmla="*/ 195 h 195"/>
                <a:gd name="T6" fmla="*/ 0 w 42"/>
                <a:gd name="T7" fmla="*/ 187 h 195"/>
                <a:gd name="T8" fmla="*/ 0 w 42"/>
                <a:gd name="T9" fmla="*/ 9 h 195"/>
                <a:gd name="T10" fmla="*/ 21 w 42"/>
                <a:gd name="T11" fmla="*/ 0 h 195"/>
                <a:gd name="T12" fmla="*/ 21 w 42"/>
                <a:gd name="T13" fmla="*/ 0 h 195"/>
                <a:gd name="T14" fmla="*/ 42 w 42"/>
                <a:gd name="T15" fmla="*/ 9 h 195"/>
                <a:gd name="T16" fmla="*/ 42 w 42"/>
                <a:gd name="T17" fmla="*/ 187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" h="195">
                  <a:moveTo>
                    <a:pt x="42" y="187"/>
                  </a:moveTo>
                  <a:cubicBezTo>
                    <a:pt x="42" y="191"/>
                    <a:pt x="33" y="195"/>
                    <a:pt x="21" y="195"/>
                  </a:cubicBezTo>
                  <a:cubicBezTo>
                    <a:pt x="21" y="195"/>
                    <a:pt x="21" y="195"/>
                    <a:pt x="21" y="195"/>
                  </a:cubicBezTo>
                  <a:cubicBezTo>
                    <a:pt x="10" y="195"/>
                    <a:pt x="0" y="191"/>
                    <a:pt x="0" y="187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10" y="0"/>
                    <a:pt x="21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33" y="0"/>
                    <a:pt x="42" y="4"/>
                    <a:pt x="42" y="9"/>
                  </a:cubicBezTo>
                  <a:lnTo>
                    <a:pt x="42" y="187"/>
                  </a:lnTo>
                  <a:close/>
                </a:path>
              </a:pathLst>
            </a:custGeom>
            <a:solidFill>
              <a:srgbClr val="4F85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8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508876" y="5624513"/>
              <a:ext cx="677863" cy="787400"/>
            </a:xfrm>
            <a:custGeom>
              <a:avLst/>
              <a:gdLst>
                <a:gd name="T0" fmla="*/ 265 w 376"/>
                <a:gd name="T1" fmla="*/ 308 h 435"/>
                <a:gd name="T2" fmla="*/ 358 w 376"/>
                <a:gd name="T3" fmla="*/ 292 h 435"/>
                <a:gd name="T4" fmla="*/ 250 w 376"/>
                <a:gd name="T5" fmla="*/ 210 h 435"/>
                <a:gd name="T6" fmla="*/ 332 w 376"/>
                <a:gd name="T7" fmla="*/ 186 h 435"/>
                <a:gd name="T8" fmla="*/ 237 w 376"/>
                <a:gd name="T9" fmla="*/ 122 h 435"/>
                <a:gd name="T10" fmla="*/ 276 w 376"/>
                <a:gd name="T11" fmla="*/ 105 h 435"/>
                <a:gd name="T12" fmla="*/ 190 w 376"/>
                <a:gd name="T13" fmla="*/ 0 h 435"/>
                <a:gd name="T14" fmla="*/ 91 w 376"/>
                <a:gd name="T15" fmla="*/ 104 h 435"/>
                <a:gd name="T16" fmla="*/ 139 w 376"/>
                <a:gd name="T17" fmla="*/ 123 h 435"/>
                <a:gd name="T18" fmla="*/ 45 w 376"/>
                <a:gd name="T19" fmla="*/ 186 h 435"/>
                <a:gd name="T20" fmla="*/ 127 w 376"/>
                <a:gd name="T21" fmla="*/ 210 h 435"/>
                <a:gd name="T22" fmla="*/ 18 w 376"/>
                <a:gd name="T23" fmla="*/ 292 h 435"/>
                <a:gd name="T24" fmla="*/ 112 w 376"/>
                <a:gd name="T25" fmla="*/ 308 h 435"/>
                <a:gd name="T26" fmla="*/ 0 w 376"/>
                <a:gd name="T27" fmla="*/ 402 h 435"/>
                <a:gd name="T28" fmla="*/ 189 w 376"/>
                <a:gd name="T29" fmla="*/ 435 h 435"/>
                <a:gd name="T30" fmla="*/ 376 w 376"/>
                <a:gd name="T31" fmla="*/ 402 h 435"/>
                <a:gd name="T32" fmla="*/ 265 w 376"/>
                <a:gd name="T33" fmla="*/ 308 h 4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76" h="435">
                  <a:moveTo>
                    <a:pt x="265" y="308"/>
                  </a:moveTo>
                  <a:cubicBezTo>
                    <a:pt x="293" y="309"/>
                    <a:pt x="337" y="306"/>
                    <a:pt x="358" y="292"/>
                  </a:cubicBezTo>
                  <a:cubicBezTo>
                    <a:pt x="317" y="275"/>
                    <a:pt x="272" y="238"/>
                    <a:pt x="250" y="210"/>
                  </a:cubicBezTo>
                  <a:cubicBezTo>
                    <a:pt x="285" y="205"/>
                    <a:pt x="303" y="205"/>
                    <a:pt x="332" y="186"/>
                  </a:cubicBezTo>
                  <a:cubicBezTo>
                    <a:pt x="293" y="179"/>
                    <a:pt x="252" y="142"/>
                    <a:pt x="237" y="122"/>
                  </a:cubicBezTo>
                  <a:cubicBezTo>
                    <a:pt x="257" y="116"/>
                    <a:pt x="258" y="115"/>
                    <a:pt x="276" y="105"/>
                  </a:cubicBezTo>
                  <a:cubicBezTo>
                    <a:pt x="230" y="79"/>
                    <a:pt x="198" y="34"/>
                    <a:pt x="190" y="0"/>
                  </a:cubicBezTo>
                  <a:cubicBezTo>
                    <a:pt x="171" y="54"/>
                    <a:pt x="142" y="85"/>
                    <a:pt x="91" y="104"/>
                  </a:cubicBezTo>
                  <a:cubicBezTo>
                    <a:pt x="107" y="115"/>
                    <a:pt x="121" y="119"/>
                    <a:pt x="139" y="123"/>
                  </a:cubicBezTo>
                  <a:cubicBezTo>
                    <a:pt x="124" y="144"/>
                    <a:pt x="84" y="179"/>
                    <a:pt x="45" y="186"/>
                  </a:cubicBezTo>
                  <a:cubicBezTo>
                    <a:pt x="73" y="205"/>
                    <a:pt x="91" y="205"/>
                    <a:pt x="127" y="210"/>
                  </a:cubicBezTo>
                  <a:cubicBezTo>
                    <a:pt x="105" y="238"/>
                    <a:pt x="60" y="275"/>
                    <a:pt x="18" y="292"/>
                  </a:cubicBezTo>
                  <a:cubicBezTo>
                    <a:pt x="40" y="306"/>
                    <a:pt x="83" y="309"/>
                    <a:pt x="112" y="308"/>
                  </a:cubicBezTo>
                  <a:cubicBezTo>
                    <a:pt x="97" y="338"/>
                    <a:pt x="32" y="388"/>
                    <a:pt x="0" y="402"/>
                  </a:cubicBezTo>
                  <a:cubicBezTo>
                    <a:pt x="67" y="431"/>
                    <a:pt x="135" y="435"/>
                    <a:pt x="189" y="435"/>
                  </a:cubicBezTo>
                  <a:cubicBezTo>
                    <a:pt x="243" y="435"/>
                    <a:pt x="309" y="431"/>
                    <a:pt x="376" y="402"/>
                  </a:cubicBezTo>
                  <a:cubicBezTo>
                    <a:pt x="345" y="388"/>
                    <a:pt x="279" y="338"/>
                    <a:pt x="265" y="308"/>
                  </a:cubicBezTo>
                  <a:close/>
                </a:path>
              </a:pathLst>
            </a:custGeom>
            <a:solidFill>
              <a:srgbClr val="4F85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9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412038" y="6188075"/>
              <a:ext cx="84138" cy="392113"/>
            </a:xfrm>
            <a:custGeom>
              <a:avLst/>
              <a:gdLst>
                <a:gd name="T0" fmla="*/ 47 w 47"/>
                <a:gd name="T1" fmla="*/ 208 h 217"/>
                <a:gd name="T2" fmla="*/ 23 w 47"/>
                <a:gd name="T3" fmla="*/ 217 h 217"/>
                <a:gd name="T4" fmla="*/ 23 w 47"/>
                <a:gd name="T5" fmla="*/ 217 h 217"/>
                <a:gd name="T6" fmla="*/ 0 w 47"/>
                <a:gd name="T7" fmla="*/ 208 h 217"/>
                <a:gd name="T8" fmla="*/ 0 w 47"/>
                <a:gd name="T9" fmla="*/ 9 h 217"/>
                <a:gd name="T10" fmla="*/ 23 w 47"/>
                <a:gd name="T11" fmla="*/ 0 h 217"/>
                <a:gd name="T12" fmla="*/ 23 w 47"/>
                <a:gd name="T13" fmla="*/ 0 h 217"/>
                <a:gd name="T14" fmla="*/ 47 w 47"/>
                <a:gd name="T15" fmla="*/ 9 h 217"/>
                <a:gd name="T16" fmla="*/ 47 w 47"/>
                <a:gd name="T17" fmla="*/ 208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217">
                  <a:moveTo>
                    <a:pt x="47" y="208"/>
                  </a:moveTo>
                  <a:cubicBezTo>
                    <a:pt x="47" y="213"/>
                    <a:pt x="36" y="217"/>
                    <a:pt x="23" y="217"/>
                  </a:cubicBezTo>
                  <a:cubicBezTo>
                    <a:pt x="23" y="217"/>
                    <a:pt x="23" y="217"/>
                    <a:pt x="23" y="217"/>
                  </a:cubicBezTo>
                  <a:cubicBezTo>
                    <a:pt x="10" y="217"/>
                    <a:pt x="0" y="213"/>
                    <a:pt x="0" y="208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10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36" y="0"/>
                    <a:pt x="47" y="4"/>
                    <a:pt x="47" y="9"/>
                  </a:cubicBezTo>
                  <a:lnTo>
                    <a:pt x="47" y="208"/>
                  </a:lnTo>
                  <a:close/>
                </a:path>
              </a:pathLst>
            </a:custGeom>
            <a:solidFill>
              <a:srgbClr val="6999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0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064376" y="5481638"/>
              <a:ext cx="777875" cy="904875"/>
            </a:xfrm>
            <a:custGeom>
              <a:avLst/>
              <a:gdLst>
                <a:gd name="T0" fmla="*/ 304 w 432"/>
                <a:gd name="T1" fmla="*/ 354 h 500"/>
                <a:gd name="T2" fmla="*/ 412 w 432"/>
                <a:gd name="T3" fmla="*/ 335 h 500"/>
                <a:gd name="T4" fmla="*/ 287 w 432"/>
                <a:gd name="T5" fmla="*/ 241 h 500"/>
                <a:gd name="T6" fmla="*/ 381 w 432"/>
                <a:gd name="T7" fmla="*/ 213 h 500"/>
                <a:gd name="T8" fmla="*/ 272 w 432"/>
                <a:gd name="T9" fmla="*/ 139 h 500"/>
                <a:gd name="T10" fmla="*/ 317 w 432"/>
                <a:gd name="T11" fmla="*/ 120 h 500"/>
                <a:gd name="T12" fmla="*/ 218 w 432"/>
                <a:gd name="T13" fmla="*/ 0 h 500"/>
                <a:gd name="T14" fmla="*/ 104 w 432"/>
                <a:gd name="T15" fmla="*/ 119 h 500"/>
                <a:gd name="T16" fmla="*/ 159 w 432"/>
                <a:gd name="T17" fmla="*/ 141 h 500"/>
                <a:gd name="T18" fmla="*/ 51 w 432"/>
                <a:gd name="T19" fmla="*/ 213 h 500"/>
                <a:gd name="T20" fmla="*/ 145 w 432"/>
                <a:gd name="T21" fmla="*/ 241 h 500"/>
                <a:gd name="T22" fmla="*/ 21 w 432"/>
                <a:gd name="T23" fmla="*/ 335 h 500"/>
                <a:gd name="T24" fmla="*/ 128 w 432"/>
                <a:gd name="T25" fmla="*/ 354 h 500"/>
                <a:gd name="T26" fmla="*/ 0 w 432"/>
                <a:gd name="T27" fmla="*/ 461 h 500"/>
                <a:gd name="T28" fmla="*/ 217 w 432"/>
                <a:gd name="T29" fmla="*/ 500 h 500"/>
                <a:gd name="T30" fmla="*/ 432 w 432"/>
                <a:gd name="T31" fmla="*/ 461 h 500"/>
                <a:gd name="T32" fmla="*/ 304 w 432"/>
                <a:gd name="T33" fmla="*/ 354 h 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32" h="500">
                  <a:moveTo>
                    <a:pt x="304" y="354"/>
                  </a:moveTo>
                  <a:cubicBezTo>
                    <a:pt x="337" y="355"/>
                    <a:pt x="387" y="351"/>
                    <a:pt x="412" y="335"/>
                  </a:cubicBezTo>
                  <a:cubicBezTo>
                    <a:pt x="364" y="316"/>
                    <a:pt x="312" y="273"/>
                    <a:pt x="287" y="241"/>
                  </a:cubicBezTo>
                  <a:cubicBezTo>
                    <a:pt x="328" y="236"/>
                    <a:pt x="348" y="236"/>
                    <a:pt x="381" y="213"/>
                  </a:cubicBezTo>
                  <a:cubicBezTo>
                    <a:pt x="337" y="205"/>
                    <a:pt x="289" y="163"/>
                    <a:pt x="272" y="139"/>
                  </a:cubicBezTo>
                  <a:cubicBezTo>
                    <a:pt x="295" y="133"/>
                    <a:pt x="296" y="131"/>
                    <a:pt x="317" y="120"/>
                  </a:cubicBezTo>
                  <a:cubicBezTo>
                    <a:pt x="264" y="91"/>
                    <a:pt x="228" y="39"/>
                    <a:pt x="218" y="0"/>
                  </a:cubicBezTo>
                  <a:cubicBezTo>
                    <a:pt x="196" y="62"/>
                    <a:pt x="163" y="97"/>
                    <a:pt x="104" y="119"/>
                  </a:cubicBezTo>
                  <a:cubicBezTo>
                    <a:pt x="123" y="131"/>
                    <a:pt x="139" y="137"/>
                    <a:pt x="159" y="141"/>
                  </a:cubicBezTo>
                  <a:cubicBezTo>
                    <a:pt x="142" y="165"/>
                    <a:pt x="96" y="205"/>
                    <a:pt x="51" y="213"/>
                  </a:cubicBezTo>
                  <a:cubicBezTo>
                    <a:pt x="84" y="236"/>
                    <a:pt x="104" y="236"/>
                    <a:pt x="145" y="241"/>
                  </a:cubicBezTo>
                  <a:cubicBezTo>
                    <a:pt x="120" y="273"/>
                    <a:pt x="68" y="316"/>
                    <a:pt x="21" y="335"/>
                  </a:cubicBezTo>
                  <a:cubicBezTo>
                    <a:pt x="46" y="351"/>
                    <a:pt x="95" y="355"/>
                    <a:pt x="128" y="354"/>
                  </a:cubicBezTo>
                  <a:cubicBezTo>
                    <a:pt x="111" y="388"/>
                    <a:pt x="36" y="446"/>
                    <a:pt x="0" y="461"/>
                  </a:cubicBezTo>
                  <a:cubicBezTo>
                    <a:pt x="77" y="496"/>
                    <a:pt x="155" y="500"/>
                    <a:pt x="217" y="500"/>
                  </a:cubicBezTo>
                  <a:cubicBezTo>
                    <a:pt x="279" y="500"/>
                    <a:pt x="355" y="496"/>
                    <a:pt x="432" y="461"/>
                  </a:cubicBezTo>
                  <a:cubicBezTo>
                    <a:pt x="396" y="446"/>
                    <a:pt x="321" y="388"/>
                    <a:pt x="304" y="354"/>
                  </a:cubicBezTo>
                  <a:close/>
                </a:path>
              </a:pathLst>
            </a:custGeom>
            <a:solidFill>
              <a:srgbClr val="6999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1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470776" y="6321425"/>
              <a:ext cx="61913" cy="284163"/>
            </a:xfrm>
            <a:custGeom>
              <a:avLst/>
              <a:gdLst>
                <a:gd name="T0" fmla="*/ 34 w 34"/>
                <a:gd name="T1" fmla="*/ 150 h 157"/>
                <a:gd name="T2" fmla="*/ 17 w 34"/>
                <a:gd name="T3" fmla="*/ 157 h 157"/>
                <a:gd name="T4" fmla="*/ 17 w 34"/>
                <a:gd name="T5" fmla="*/ 157 h 157"/>
                <a:gd name="T6" fmla="*/ 0 w 34"/>
                <a:gd name="T7" fmla="*/ 150 h 157"/>
                <a:gd name="T8" fmla="*/ 0 w 34"/>
                <a:gd name="T9" fmla="*/ 7 h 157"/>
                <a:gd name="T10" fmla="*/ 17 w 34"/>
                <a:gd name="T11" fmla="*/ 0 h 157"/>
                <a:gd name="T12" fmla="*/ 17 w 34"/>
                <a:gd name="T13" fmla="*/ 0 h 157"/>
                <a:gd name="T14" fmla="*/ 34 w 34"/>
                <a:gd name="T15" fmla="*/ 7 h 157"/>
                <a:gd name="T16" fmla="*/ 34 w 34"/>
                <a:gd name="T17" fmla="*/ 15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157">
                  <a:moveTo>
                    <a:pt x="34" y="150"/>
                  </a:moveTo>
                  <a:cubicBezTo>
                    <a:pt x="34" y="154"/>
                    <a:pt x="27" y="157"/>
                    <a:pt x="17" y="157"/>
                  </a:cubicBezTo>
                  <a:cubicBezTo>
                    <a:pt x="17" y="157"/>
                    <a:pt x="17" y="157"/>
                    <a:pt x="17" y="157"/>
                  </a:cubicBezTo>
                  <a:cubicBezTo>
                    <a:pt x="8" y="157"/>
                    <a:pt x="0" y="154"/>
                    <a:pt x="0" y="15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8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27" y="0"/>
                    <a:pt x="34" y="3"/>
                    <a:pt x="34" y="7"/>
                  </a:cubicBezTo>
                  <a:lnTo>
                    <a:pt x="34" y="150"/>
                  </a:lnTo>
                  <a:close/>
                </a:path>
              </a:pathLst>
            </a:custGeom>
            <a:solidFill>
              <a:srgbClr val="8DBD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2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221538" y="5808663"/>
              <a:ext cx="563563" cy="655638"/>
            </a:xfrm>
            <a:custGeom>
              <a:avLst/>
              <a:gdLst>
                <a:gd name="T0" fmla="*/ 220 w 313"/>
                <a:gd name="T1" fmla="*/ 257 h 362"/>
                <a:gd name="T2" fmla="*/ 298 w 313"/>
                <a:gd name="T3" fmla="*/ 243 h 362"/>
                <a:gd name="T4" fmla="*/ 207 w 313"/>
                <a:gd name="T5" fmla="*/ 175 h 362"/>
                <a:gd name="T6" fmla="*/ 275 w 313"/>
                <a:gd name="T7" fmla="*/ 155 h 362"/>
                <a:gd name="T8" fmla="*/ 197 w 313"/>
                <a:gd name="T9" fmla="*/ 101 h 362"/>
                <a:gd name="T10" fmla="*/ 229 w 313"/>
                <a:gd name="T11" fmla="*/ 88 h 362"/>
                <a:gd name="T12" fmla="*/ 157 w 313"/>
                <a:gd name="T13" fmla="*/ 0 h 362"/>
                <a:gd name="T14" fmla="*/ 75 w 313"/>
                <a:gd name="T15" fmla="*/ 87 h 362"/>
                <a:gd name="T16" fmla="*/ 115 w 313"/>
                <a:gd name="T17" fmla="*/ 102 h 362"/>
                <a:gd name="T18" fmla="*/ 37 w 313"/>
                <a:gd name="T19" fmla="*/ 155 h 362"/>
                <a:gd name="T20" fmla="*/ 105 w 313"/>
                <a:gd name="T21" fmla="*/ 175 h 362"/>
                <a:gd name="T22" fmla="*/ 15 w 313"/>
                <a:gd name="T23" fmla="*/ 243 h 362"/>
                <a:gd name="T24" fmla="*/ 93 w 313"/>
                <a:gd name="T25" fmla="*/ 257 h 362"/>
                <a:gd name="T26" fmla="*/ 0 w 313"/>
                <a:gd name="T27" fmla="*/ 335 h 362"/>
                <a:gd name="T28" fmla="*/ 157 w 313"/>
                <a:gd name="T29" fmla="*/ 362 h 362"/>
                <a:gd name="T30" fmla="*/ 313 w 313"/>
                <a:gd name="T31" fmla="*/ 335 h 362"/>
                <a:gd name="T32" fmla="*/ 220 w 313"/>
                <a:gd name="T33" fmla="*/ 257 h 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13" h="362">
                  <a:moveTo>
                    <a:pt x="220" y="257"/>
                  </a:moveTo>
                  <a:cubicBezTo>
                    <a:pt x="244" y="257"/>
                    <a:pt x="280" y="255"/>
                    <a:pt x="298" y="243"/>
                  </a:cubicBezTo>
                  <a:cubicBezTo>
                    <a:pt x="263" y="229"/>
                    <a:pt x="226" y="199"/>
                    <a:pt x="207" y="175"/>
                  </a:cubicBezTo>
                  <a:cubicBezTo>
                    <a:pt x="237" y="171"/>
                    <a:pt x="252" y="171"/>
                    <a:pt x="275" y="155"/>
                  </a:cubicBezTo>
                  <a:cubicBezTo>
                    <a:pt x="243" y="149"/>
                    <a:pt x="209" y="119"/>
                    <a:pt x="197" y="101"/>
                  </a:cubicBezTo>
                  <a:cubicBezTo>
                    <a:pt x="213" y="97"/>
                    <a:pt x="214" y="96"/>
                    <a:pt x="229" y="88"/>
                  </a:cubicBezTo>
                  <a:cubicBezTo>
                    <a:pt x="191" y="66"/>
                    <a:pt x="165" y="29"/>
                    <a:pt x="157" y="0"/>
                  </a:cubicBezTo>
                  <a:cubicBezTo>
                    <a:pt x="142" y="45"/>
                    <a:pt x="118" y="71"/>
                    <a:pt x="75" y="87"/>
                  </a:cubicBezTo>
                  <a:cubicBezTo>
                    <a:pt x="89" y="96"/>
                    <a:pt x="100" y="99"/>
                    <a:pt x="115" y="102"/>
                  </a:cubicBezTo>
                  <a:cubicBezTo>
                    <a:pt x="103" y="120"/>
                    <a:pt x="69" y="149"/>
                    <a:pt x="37" y="155"/>
                  </a:cubicBezTo>
                  <a:cubicBezTo>
                    <a:pt x="60" y="171"/>
                    <a:pt x="75" y="171"/>
                    <a:pt x="105" y="175"/>
                  </a:cubicBezTo>
                  <a:cubicBezTo>
                    <a:pt x="87" y="199"/>
                    <a:pt x="49" y="229"/>
                    <a:pt x="15" y="243"/>
                  </a:cubicBezTo>
                  <a:cubicBezTo>
                    <a:pt x="33" y="255"/>
                    <a:pt x="69" y="257"/>
                    <a:pt x="93" y="257"/>
                  </a:cubicBezTo>
                  <a:cubicBezTo>
                    <a:pt x="80" y="281"/>
                    <a:pt x="26" y="324"/>
                    <a:pt x="0" y="335"/>
                  </a:cubicBezTo>
                  <a:cubicBezTo>
                    <a:pt x="55" y="359"/>
                    <a:pt x="112" y="362"/>
                    <a:pt x="157" y="362"/>
                  </a:cubicBezTo>
                  <a:cubicBezTo>
                    <a:pt x="202" y="362"/>
                    <a:pt x="257" y="359"/>
                    <a:pt x="313" y="335"/>
                  </a:cubicBezTo>
                  <a:cubicBezTo>
                    <a:pt x="286" y="324"/>
                    <a:pt x="232" y="281"/>
                    <a:pt x="220" y="257"/>
                  </a:cubicBezTo>
                  <a:close/>
                </a:path>
              </a:pathLst>
            </a:custGeom>
            <a:solidFill>
              <a:srgbClr val="8DBD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3" name="出自【趣你的PPT】(微信:qunideppt)：最优质的PPT资源库"/>
            <p:cNvSpPr>
              <a:spLocks/>
            </p:cNvSpPr>
            <p:nvPr/>
          </p:nvSpPr>
          <p:spPr bwMode="auto">
            <a:xfrm>
              <a:off x="8169276" y="6224588"/>
              <a:ext cx="80963" cy="371475"/>
            </a:xfrm>
            <a:custGeom>
              <a:avLst/>
              <a:gdLst>
                <a:gd name="T0" fmla="*/ 45 w 45"/>
                <a:gd name="T1" fmla="*/ 197 h 206"/>
                <a:gd name="T2" fmla="*/ 23 w 45"/>
                <a:gd name="T3" fmla="*/ 206 h 206"/>
                <a:gd name="T4" fmla="*/ 23 w 45"/>
                <a:gd name="T5" fmla="*/ 206 h 206"/>
                <a:gd name="T6" fmla="*/ 0 w 45"/>
                <a:gd name="T7" fmla="*/ 197 h 206"/>
                <a:gd name="T8" fmla="*/ 0 w 45"/>
                <a:gd name="T9" fmla="*/ 9 h 206"/>
                <a:gd name="T10" fmla="*/ 23 w 45"/>
                <a:gd name="T11" fmla="*/ 0 h 206"/>
                <a:gd name="T12" fmla="*/ 23 w 45"/>
                <a:gd name="T13" fmla="*/ 0 h 206"/>
                <a:gd name="T14" fmla="*/ 45 w 45"/>
                <a:gd name="T15" fmla="*/ 9 h 206"/>
                <a:gd name="T16" fmla="*/ 45 w 45"/>
                <a:gd name="T17" fmla="*/ 197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" h="206">
                  <a:moveTo>
                    <a:pt x="45" y="197"/>
                  </a:moveTo>
                  <a:cubicBezTo>
                    <a:pt x="45" y="202"/>
                    <a:pt x="35" y="206"/>
                    <a:pt x="23" y="206"/>
                  </a:cubicBezTo>
                  <a:cubicBezTo>
                    <a:pt x="23" y="206"/>
                    <a:pt x="23" y="206"/>
                    <a:pt x="23" y="206"/>
                  </a:cubicBezTo>
                  <a:cubicBezTo>
                    <a:pt x="10" y="206"/>
                    <a:pt x="0" y="202"/>
                    <a:pt x="0" y="197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10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35" y="0"/>
                    <a:pt x="45" y="4"/>
                    <a:pt x="45" y="9"/>
                  </a:cubicBezTo>
                  <a:lnTo>
                    <a:pt x="45" y="197"/>
                  </a:lnTo>
                  <a:close/>
                </a:path>
              </a:pathLst>
            </a:custGeom>
            <a:solidFill>
              <a:srgbClr val="8DBD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4" name="出自【趣你的PPT】(微信:qunideppt)：最优质的PPT资源库"/>
            <p:cNvSpPr>
              <a:spLocks/>
            </p:cNvSpPr>
            <p:nvPr/>
          </p:nvSpPr>
          <p:spPr bwMode="auto">
            <a:xfrm>
              <a:off x="7839076" y="5553075"/>
              <a:ext cx="741363" cy="858838"/>
            </a:xfrm>
            <a:custGeom>
              <a:avLst/>
              <a:gdLst>
                <a:gd name="T0" fmla="*/ 289 w 411"/>
                <a:gd name="T1" fmla="*/ 336 h 475"/>
                <a:gd name="T2" fmla="*/ 392 w 411"/>
                <a:gd name="T3" fmla="*/ 319 h 475"/>
                <a:gd name="T4" fmla="*/ 273 w 411"/>
                <a:gd name="T5" fmla="*/ 229 h 475"/>
                <a:gd name="T6" fmla="*/ 362 w 411"/>
                <a:gd name="T7" fmla="*/ 203 h 475"/>
                <a:gd name="T8" fmla="*/ 259 w 411"/>
                <a:gd name="T9" fmla="*/ 133 h 475"/>
                <a:gd name="T10" fmla="*/ 301 w 411"/>
                <a:gd name="T11" fmla="*/ 115 h 475"/>
                <a:gd name="T12" fmla="*/ 207 w 411"/>
                <a:gd name="T13" fmla="*/ 0 h 475"/>
                <a:gd name="T14" fmla="*/ 99 w 411"/>
                <a:gd name="T15" fmla="*/ 113 h 475"/>
                <a:gd name="T16" fmla="*/ 152 w 411"/>
                <a:gd name="T17" fmla="*/ 134 h 475"/>
                <a:gd name="T18" fmla="*/ 49 w 411"/>
                <a:gd name="T19" fmla="*/ 203 h 475"/>
                <a:gd name="T20" fmla="*/ 138 w 411"/>
                <a:gd name="T21" fmla="*/ 229 h 475"/>
                <a:gd name="T22" fmla="*/ 20 w 411"/>
                <a:gd name="T23" fmla="*/ 319 h 475"/>
                <a:gd name="T24" fmla="*/ 122 w 411"/>
                <a:gd name="T25" fmla="*/ 336 h 475"/>
                <a:gd name="T26" fmla="*/ 0 w 411"/>
                <a:gd name="T27" fmla="*/ 439 h 475"/>
                <a:gd name="T28" fmla="*/ 206 w 411"/>
                <a:gd name="T29" fmla="*/ 475 h 475"/>
                <a:gd name="T30" fmla="*/ 411 w 411"/>
                <a:gd name="T31" fmla="*/ 439 h 475"/>
                <a:gd name="T32" fmla="*/ 289 w 411"/>
                <a:gd name="T33" fmla="*/ 336 h 4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11" h="475">
                  <a:moveTo>
                    <a:pt x="289" y="336"/>
                  </a:moveTo>
                  <a:cubicBezTo>
                    <a:pt x="320" y="337"/>
                    <a:pt x="368" y="334"/>
                    <a:pt x="392" y="319"/>
                  </a:cubicBezTo>
                  <a:cubicBezTo>
                    <a:pt x="346" y="301"/>
                    <a:pt x="297" y="260"/>
                    <a:pt x="273" y="229"/>
                  </a:cubicBezTo>
                  <a:cubicBezTo>
                    <a:pt x="312" y="224"/>
                    <a:pt x="331" y="224"/>
                    <a:pt x="362" y="203"/>
                  </a:cubicBezTo>
                  <a:cubicBezTo>
                    <a:pt x="320" y="195"/>
                    <a:pt x="275" y="155"/>
                    <a:pt x="259" y="133"/>
                  </a:cubicBezTo>
                  <a:cubicBezTo>
                    <a:pt x="281" y="126"/>
                    <a:pt x="282" y="125"/>
                    <a:pt x="301" y="115"/>
                  </a:cubicBezTo>
                  <a:cubicBezTo>
                    <a:pt x="251" y="86"/>
                    <a:pt x="217" y="37"/>
                    <a:pt x="207" y="0"/>
                  </a:cubicBezTo>
                  <a:cubicBezTo>
                    <a:pt x="187" y="59"/>
                    <a:pt x="156" y="93"/>
                    <a:pt x="99" y="113"/>
                  </a:cubicBezTo>
                  <a:cubicBezTo>
                    <a:pt x="117" y="125"/>
                    <a:pt x="132" y="130"/>
                    <a:pt x="152" y="134"/>
                  </a:cubicBezTo>
                  <a:cubicBezTo>
                    <a:pt x="135" y="157"/>
                    <a:pt x="91" y="195"/>
                    <a:pt x="49" y="203"/>
                  </a:cubicBezTo>
                  <a:cubicBezTo>
                    <a:pt x="80" y="224"/>
                    <a:pt x="99" y="224"/>
                    <a:pt x="138" y="229"/>
                  </a:cubicBezTo>
                  <a:cubicBezTo>
                    <a:pt x="114" y="260"/>
                    <a:pt x="65" y="301"/>
                    <a:pt x="20" y="319"/>
                  </a:cubicBezTo>
                  <a:cubicBezTo>
                    <a:pt x="44" y="334"/>
                    <a:pt x="91" y="337"/>
                    <a:pt x="122" y="336"/>
                  </a:cubicBezTo>
                  <a:cubicBezTo>
                    <a:pt x="106" y="369"/>
                    <a:pt x="35" y="424"/>
                    <a:pt x="0" y="439"/>
                  </a:cubicBezTo>
                  <a:cubicBezTo>
                    <a:pt x="73" y="471"/>
                    <a:pt x="148" y="475"/>
                    <a:pt x="206" y="475"/>
                  </a:cubicBezTo>
                  <a:cubicBezTo>
                    <a:pt x="265" y="475"/>
                    <a:pt x="338" y="471"/>
                    <a:pt x="411" y="439"/>
                  </a:cubicBezTo>
                  <a:cubicBezTo>
                    <a:pt x="377" y="424"/>
                    <a:pt x="305" y="369"/>
                    <a:pt x="289" y="336"/>
                  </a:cubicBezTo>
                  <a:close/>
                </a:path>
              </a:pathLst>
            </a:custGeom>
            <a:solidFill>
              <a:srgbClr val="8DBD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21" name="Group 120出自【趣你的PPT】(微信:qunideppt)：最优质的PPT资源库"/>
          <p:cNvGrpSpPr/>
          <p:nvPr/>
        </p:nvGrpSpPr>
        <p:grpSpPr>
          <a:xfrm>
            <a:off x="4576324" y="2397430"/>
            <a:ext cx="6544864" cy="1548167"/>
            <a:chOff x="4619530" y="2424035"/>
            <a:chExt cx="6544864" cy="1548167"/>
          </a:xfrm>
        </p:grpSpPr>
        <p:grpSp>
          <p:nvGrpSpPr>
            <p:cNvPr id="56" name="组合 55"/>
            <p:cNvGrpSpPr/>
            <p:nvPr/>
          </p:nvGrpSpPr>
          <p:grpSpPr>
            <a:xfrm>
              <a:off x="4619530" y="2424035"/>
              <a:ext cx="6544864" cy="1548167"/>
              <a:chOff x="681080" y="2753256"/>
              <a:chExt cx="6962996" cy="1647075"/>
            </a:xfrm>
          </p:grpSpPr>
          <p:sp>
            <p:nvSpPr>
              <p:cNvPr id="59" name="出自【趣你的PPT】(微信:qunideppt)：最优质的PPT资源库"/>
              <p:cNvSpPr/>
              <p:nvPr/>
            </p:nvSpPr>
            <p:spPr>
              <a:xfrm>
                <a:off x="681080" y="2753256"/>
                <a:ext cx="6657271" cy="1247861"/>
              </a:xfrm>
              <a:custGeom>
                <a:avLst/>
                <a:gdLst>
                  <a:gd name="connsiteX0" fmla="*/ 0 w 6657271"/>
                  <a:gd name="connsiteY0" fmla="*/ 0 h 1247861"/>
                  <a:gd name="connsiteX1" fmla="*/ 6657271 w 6657271"/>
                  <a:gd name="connsiteY1" fmla="*/ 0 h 1247861"/>
                  <a:gd name="connsiteX2" fmla="*/ 6657271 w 6657271"/>
                  <a:gd name="connsiteY2" fmla="*/ 1247861 h 1247861"/>
                  <a:gd name="connsiteX3" fmla="*/ 0 w 6657271"/>
                  <a:gd name="connsiteY3" fmla="*/ 1247861 h 1247861"/>
                  <a:gd name="connsiteX4" fmla="*/ 0 w 6657271"/>
                  <a:gd name="connsiteY4" fmla="*/ 0 h 1247861"/>
                  <a:gd name="connsiteX0" fmla="*/ 0 w 6657271"/>
                  <a:gd name="connsiteY0" fmla="*/ 0 h 1247861"/>
                  <a:gd name="connsiteX1" fmla="*/ 6657271 w 6657271"/>
                  <a:gd name="connsiteY1" fmla="*/ 0 h 1247861"/>
                  <a:gd name="connsiteX2" fmla="*/ 6657271 w 6657271"/>
                  <a:gd name="connsiteY2" fmla="*/ 1247861 h 1247861"/>
                  <a:gd name="connsiteX3" fmla="*/ 213360 w 6657271"/>
                  <a:gd name="connsiteY3" fmla="*/ 1247861 h 1247861"/>
                  <a:gd name="connsiteX4" fmla="*/ 0 w 6657271"/>
                  <a:gd name="connsiteY4" fmla="*/ 0 h 1247861"/>
                  <a:gd name="connsiteX0" fmla="*/ 0 w 6657271"/>
                  <a:gd name="connsiteY0" fmla="*/ 0 h 1247861"/>
                  <a:gd name="connsiteX1" fmla="*/ 6393111 w 6657271"/>
                  <a:gd name="connsiteY1" fmla="*/ 386080 h 1247861"/>
                  <a:gd name="connsiteX2" fmla="*/ 6657271 w 6657271"/>
                  <a:gd name="connsiteY2" fmla="*/ 1247861 h 1247861"/>
                  <a:gd name="connsiteX3" fmla="*/ 213360 w 6657271"/>
                  <a:gd name="connsiteY3" fmla="*/ 1247861 h 1247861"/>
                  <a:gd name="connsiteX4" fmla="*/ 0 w 6657271"/>
                  <a:gd name="connsiteY4" fmla="*/ 0 h 12478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57271" h="1247861">
                    <a:moveTo>
                      <a:pt x="0" y="0"/>
                    </a:moveTo>
                    <a:lnTo>
                      <a:pt x="6393111" y="386080"/>
                    </a:lnTo>
                    <a:lnTo>
                      <a:pt x="6657271" y="1247861"/>
                    </a:lnTo>
                    <a:lnTo>
                      <a:pt x="213360" y="124786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34D5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0" name="出自【趣你的PPT】(微信:qunideppt)：最优质的PPT资源库"/>
              <p:cNvSpPr/>
              <p:nvPr/>
            </p:nvSpPr>
            <p:spPr>
              <a:xfrm>
                <a:off x="1220485" y="3721430"/>
                <a:ext cx="6423591" cy="678901"/>
              </a:xfrm>
              <a:custGeom>
                <a:avLst/>
                <a:gdLst>
                  <a:gd name="connsiteX0" fmla="*/ 0 w 6657271"/>
                  <a:gd name="connsiteY0" fmla="*/ 0 h 1247861"/>
                  <a:gd name="connsiteX1" fmla="*/ 6657271 w 6657271"/>
                  <a:gd name="connsiteY1" fmla="*/ 0 h 1247861"/>
                  <a:gd name="connsiteX2" fmla="*/ 6657271 w 6657271"/>
                  <a:gd name="connsiteY2" fmla="*/ 1247861 h 1247861"/>
                  <a:gd name="connsiteX3" fmla="*/ 0 w 6657271"/>
                  <a:gd name="connsiteY3" fmla="*/ 1247861 h 1247861"/>
                  <a:gd name="connsiteX4" fmla="*/ 0 w 6657271"/>
                  <a:gd name="connsiteY4" fmla="*/ 0 h 1247861"/>
                  <a:gd name="connsiteX0" fmla="*/ 0 w 6657271"/>
                  <a:gd name="connsiteY0" fmla="*/ 0 h 1247861"/>
                  <a:gd name="connsiteX1" fmla="*/ 6657271 w 6657271"/>
                  <a:gd name="connsiteY1" fmla="*/ 0 h 1247861"/>
                  <a:gd name="connsiteX2" fmla="*/ 6657271 w 6657271"/>
                  <a:gd name="connsiteY2" fmla="*/ 1247861 h 1247861"/>
                  <a:gd name="connsiteX3" fmla="*/ 213360 w 6657271"/>
                  <a:gd name="connsiteY3" fmla="*/ 1247861 h 1247861"/>
                  <a:gd name="connsiteX4" fmla="*/ 0 w 6657271"/>
                  <a:gd name="connsiteY4" fmla="*/ 0 h 1247861"/>
                  <a:gd name="connsiteX0" fmla="*/ 0 w 6657271"/>
                  <a:gd name="connsiteY0" fmla="*/ 0 h 1247861"/>
                  <a:gd name="connsiteX1" fmla="*/ 6393111 w 6657271"/>
                  <a:gd name="connsiteY1" fmla="*/ 386080 h 1247861"/>
                  <a:gd name="connsiteX2" fmla="*/ 6657271 w 6657271"/>
                  <a:gd name="connsiteY2" fmla="*/ 1247861 h 1247861"/>
                  <a:gd name="connsiteX3" fmla="*/ 213360 w 6657271"/>
                  <a:gd name="connsiteY3" fmla="*/ 1247861 h 1247861"/>
                  <a:gd name="connsiteX4" fmla="*/ 0 w 6657271"/>
                  <a:gd name="connsiteY4" fmla="*/ 0 h 1247861"/>
                  <a:gd name="connsiteX0" fmla="*/ 0 w 6657271"/>
                  <a:gd name="connsiteY0" fmla="*/ 0 h 1247861"/>
                  <a:gd name="connsiteX1" fmla="*/ 6393111 w 6657271"/>
                  <a:gd name="connsiteY1" fmla="*/ 386080 h 1247861"/>
                  <a:gd name="connsiteX2" fmla="*/ 6657271 w 6657271"/>
                  <a:gd name="connsiteY2" fmla="*/ 1247861 h 1247861"/>
                  <a:gd name="connsiteX3" fmla="*/ 50800 w 6657271"/>
                  <a:gd name="connsiteY3" fmla="*/ 546821 h 1247861"/>
                  <a:gd name="connsiteX4" fmla="*/ 0 w 6657271"/>
                  <a:gd name="connsiteY4" fmla="*/ 0 h 1247861"/>
                  <a:gd name="connsiteX0" fmla="*/ 0 w 6657271"/>
                  <a:gd name="connsiteY0" fmla="*/ 71120 h 1318981"/>
                  <a:gd name="connsiteX1" fmla="*/ 6321991 w 6657271"/>
                  <a:gd name="connsiteY1" fmla="*/ 0 h 1318981"/>
                  <a:gd name="connsiteX2" fmla="*/ 6657271 w 6657271"/>
                  <a:gd name="connsiteY2" fmla="*/ 1318981 h 1318981"/>
                  <a:gd name="connsiteX3" fmla="*/ 50800 w 6657271"/>
                  <a:gd name="connsiteY3" fmla="*/ 617941 h 1318981"/>
                  <a:gd name="connsiteX4" fmla="*/ 0 w 6657271"/>
                  <a:gd name="connsiteY4" fmla="*/ 71120 h 1318981"/>
                  <a:gd name="connsiteX0" fmla="*/ 0 w 6443911"/>
                  <a:gd name="connsiteY0" fmla="*/ 71120 h 678901"/>
                  <a:gd name="connsiteX1" fmla="*/ 6321991 w 6443911"/>
                  <a:gd name="connsiteY1" fmla="*/ 0 h 678901"/>
                  <a:gd name="connsiteX2" fmla="*/ 6443911 w 6443911"/>
                  <a:gd name="connsiteY2" fmla="*/ 678901 h 678901"/>
                  <a:gd name="connsiteX3" fmla="*/ 50800 w 6443911"/>
                  <a:gd name="connsiteY3" fmla="*/ 617941 h 678901"/>
                  <a:gd name="connsiteX4" fmla="*/ 0 w 6443911"/>
                  <a:gd name="connsiteY4" fmla="*/ 71120 h 678901"/>
                  <a:gd name="connsiteX0" fmla="*/ 0 w 6423591"/>
                  <a:gd name="connsiteY0" fmla="*/ 121920 h 678901"/>
                  <a:gd name="connsiteX1" fmla="*/ 6301671 w 6423591"/>
                  <a:gd name="connsiteY1" fmla="*/ 0 h 678901"/>
                  <a:gd name="connsiteX2" fmla="*/ 6423591 w 6423591"/>
                  <a:gd name="connsiteY2" fmla="*/ 678901 h 678901"/>
                  <a:gd name="connsiteX3" fmla="*/ 30480 w 6423591"/>
                  <a:gd name="connsiteY3" fmla="*/ 617941 h 678901"/>
                  <a:gd name="connsiteX4" fmla="*/ 0 w 6423591"/>
                  <a:gd name="connsiteY4" fmla="*/ 121920 h 6789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423591" h="678901">
                    <a:moveTo>
                      <a:pt x="0" y="121920"/>
                    </a:moveTo>
                    <a:lnTo>
                      <a:pt x="6301671" y="0"/>
                    </a:lnTo>
                    <a:lnTo>
                      <a:pt x="6423591" y="678901"/>
                    </a:lnTo>
                    <a:lnTo>
                      <a:pt x="30480" y="617941"/>
                    </a:lnTo>
                    <a:lnTo>
                      <a:pt x="0" y="12192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17" name="组合 116"/>
            <p:cNvGrpSpPr/>
            <p:nvPr/>
          </p:nvGrpSpPr>
          <p:grpSpPr>
            <a:xfrm>
              <a:off x="5486104" y="2746088"/>
              <a:ext cx="4159800" cy="584775"/>
              <a:chOff x="5041027" y="2790289"/>
              <a:chExt cx="4159800" cy="584775"/>
            </a:xfrm>
          </p:grpSpPr>
          <p:sp>
            <p:nvSpPr>
              <p:cNvPr id="115" name="出自【趣你的PPT】(微信:qunideppt)：最优质的PPT资源库"/>
              <p:cNvSpPr txBox="1"/>
              <p:nvPr/>
            </p:nvSpPr>
            <p:spPr>
              <a:xfrm>
                <a:off x="5041027" y="2790289"/>
                <a:ext cx="783443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200" b="1" dirty="0" smtClean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02</a:t>
                </a:r>
                <a:endParaRPr lang="zh-CN" altLang="en-US" sz="32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6" name="出自【趣你的PPT】(微信:qunideppt)：最优质的PPT资源库"/>
              <p:cNvSpPr txBox="1"/>
              <p:nvPr/>
            </p:nvSpPr>
            <p:spPr>
              <a:xfrm>
                <a:off x="5682878" y="2824070"/>
                <a:ext cx="351794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800" b="1" dirty="0" smtClean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重点项目</a:t>
                </a:r>
                <a:endParaRPr lang="zh-CN" altLang="en-US" sz="28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20" name="出自【趣你的PPT】(微信:qunideppt)：最优质的PPT资源库"/>
            <p:cNvSpPr txBox="1"/>
            <p:nvPr/>
          </p:nvSpPr>
          <p:spPr>
            <a:xfrm>
              <a:off x="6953579" y="3426055"/>
              <a:ext cx="351794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 smtClean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 YOUR TITLE</a:t>
              </a:r>
              <a:endParaRPr lang="zh-CN" altLang="en-US" sz="2400" b="1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86818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出自【趣你的PPT】(微信:qunideppt)：最优质的PPT资源库"/>
          <p:cNvSpPr/>
          <p:nvPr/>
        </p:nvSpPr>
        <p:spPr>
          <a:xfrm>
            <a:off x="-1" y="1"/>
            <a:ext cx="4724401" cy="6858000"/>
          </a:xfrm>
          <a:custGeom>
            <a:avLst/>
            <a:gdLst>
              <a:gd name="connsiteX0" fmla="*/ 0 w 12192000"/>
              <a:gd name="connsiteY0" fmla="*/ 0 h 3429000"/>
              <a:gd name="connsiteX1" fmla="*/ 12192000 w 12192000"/>
              <a:gd name="connsiteY1" fmla="*/ 0 h 3429000"/>
              <a:gd name="connsiteX2" fmla="*/ 12192000 w 12192000"/>
              <a:gd name="connsiteY2" fmla="*/ 3429000 h 3429000"/>
              <a:gd name="connsiteX3" fmla="*/ 0 w 12192000"/>
              <a:gd name="connsiteY3" fmla="*/ 3429000 h 3429000"/>
              <a:gd name="connsiteX4" fmla="*/ 0 w 12192000"/>
              <a:gd name="connsiteY4" fmla="*/ 0 h 3429000"/>
              <a:gd name="connsiteX0" fmla="*/ 0 w 12192000"/>
              <a:gd name="connsiteY0" fmla="*/ 3429000 h 6858000"/>
              <a:gd name="connsiteX1" fmla="*/ 5153025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3429000 h 6858000"/>
              <a:gd name="connsiteX0" fmla="*/ 9525 w 12192000"/>
              <a:gd name="connsiteY0" fmla="*/ 0 h 6858000"/>
              <a:gd name="connsiteX1" fmla="*/ 5153025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9525 w 12192000"/>
              <a:gd name="connsiteY4" fmla="*/ 0 h 6858000"/>
              <a:gd name="connsiteX0" fmla="*/ 9525 w 6343650"/>
              <a:gd name="connsiteY0" fmla="*/ 0 h 6867525"/>
              <a:gd name="connsiteX1" fmla="*/ 5153025 w 6343650"/>
              <a:gd name="connsiteY1" fmla="*/ 0 h 6867525"/>
              <a:gd name="connsiteX2" fmla="*/ 6343650 w 6343650"/>
              <a:gd name="connsiteY2" fmla="*/ 6867525 h 6867525"/>
              <a:gd name="connsiteX3" fmla="*/ 0 w 6343650"/>
              <a:gd name="connsiteY3" fmla="*/ 6858000 h 6867525"/>
              <a:gd name="connsiteX4" fmla="*/ 9525 w 6343650"/>
              <a:gd name="connsiteY4" fmla="*/ 0 h 6867525"/>
              <a:gd name="connsiteX0" fmla="*/ 9525 w 6343650"/>
              <a:gd name="connsiteY0" fmla="*/ 0 h 6867525"/>
              <a:gd name="connsiteX1" fmla="*/ 3638550 w 6343650"/>
              <a:gd name="connsiteY1" fmla="*/ 0 h 6867525"/>
              <a:gd name="connsiteX2" fmla="*/ 6343650 w 6343650"/>
              <a:gd name="connsiteY2" fmla="*/ 6867525 h 6867525"/>
              <a:gd name="connsiteX3" fmla="*/ 0 w 6343650"/>
              <a:gd name="connsiteY3" fmla="*/ 6858000 h 6867525"/>
              <a:gd name="connsiteX4" fmla="*/ 9525 w 6343650"/>
              <a:gd name="connsiteY4" fmla="*/ 0 h 6867525"/>
              <a:gd name="connsiteX0" fmla="*/ 9525 w 6343650"/>
              <a:gd name="connsiteY0" fmla="*/ 0 h 6867525"/>
              <a:gd name="connsiteX1" fmla="*/ 2743200 w 6343650"/>
              <a:gd name="connsiteY1" fmla="*/ 9525 h 6867525"/>
              <a:gd name="connsiteX2" fmla="*/ 6343650 w 6343650"/>
              <a:gd name="connsiteY2" fmla="*/ 6867525 h 6867525"/>
              <a:gd name="connsiteX3" fmla="*/ 0 w 6343650"/>
              <a:gd name="connsiteY3" fmla="*/ 6858000 h 6867525"/>
              <a:gd name="connsiteX4" fmla="*/ 9525 w 6343650"/>
              <a:gd name="connsiteY4" fmla="*/ 0 h 6867525"/>
              <a:gd name="connsiteX0" fmla="*/ 9525 w 4391025"/>
              <a:gd name="connsiteY0" fmla="*/ 0 h 6858000"/>
              <a:gd name="connsiteX1" fmla="*/ 2743200 w 4391025"/>
              <a:gd name="connsiteY1" fmla="*/ 9525 h 6858000"/>
              <a:gd name="connsiteX2" fmla="*/ 4391025 w 4391025"/>
              <a:gd name="connsiteY2" fmla="*/ 6858000 h 6858000"/>
              <a:gd name="connsiteX3" fmla="*/ 0 w 4391025"/>
              <a:gd name="connsiteY3" fmla="*/ 6858000 h 6858000"/>
              <a:gd name="connsiteX4" fmla="*/ 9525 w 4391025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91025" h="6858000">
                <a:moveTo>
                  <a:pt x="9525" y="0"/>
                </a:moveTo>
                <a:lnTo>
                  <a:pt x="2743200" y="9525"/>
                </a:lnTo>
                <a:lnTo>
                  <a:pt x="4391025" y="6858000"/>
                </a:lnTo>
                <a:lnTo>
                  <a:pt x="0" y="6858000"/>
                </a:lnTo>
                <a:lnTo>
                  <a:pt x="9525" y="0"/>
                </a:lnTo>
                <a:close/>
              </a:path>
            </a:pathLst>
          </a:custGeom>
          <a:solidFill>
            <a:srgbClr val="7CC8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1" name="出自【趣你的PPT】(微信:qunideppt)：最优质的PPT资源库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0026" y="1086488"/>
            <a:ext cx="5366840" cy="4951725"/>
          </a:xfrm>
          <a:prstGeom prst="rect">
            <a:avLst/>
          </a:prstGeom>
        </p:spPr>
      </p:pic>
      <p:pic>
        <p:nvPicPr>
          <p:cNvPr id="42" name="出自【趣你的PPT】(微信:qunideppt)：最优质的PPT资源库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12571" y="1337744"/>
            <a:ext cx="3194434" cy="2431927"/>
          </a:xfrm>
          <a:prstGeom prst="rect">
            <a:avLst/>
          </a:prstGeom>
        </p:spPr>
      </p:pic>
      <p:sp>
        <p:nvSpPr>
          <p:cNvPr id="44" name="出自【趣你的PPT】(微信:qunideppt)：最优质的PPT资源库"/>
          <p:cNvSpPr txBox="1"/>
          <p:nvPr/>
        </p:nvSpPr>
        <p:spPr>
          <a:xfrm>
            <a:off x="6699871" y="3236838"/>
            <a:ext cx="400309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/>
            <a:r>
              <a:rPr lang="zh-CN" altLang="en-US" sz="14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本模板来自微信公众号：趣你的</a:t>
            </a:r>
            <a:r>
              <a:rPr lang="en-US" altLang="zh-CN" sz="14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。一不小心，你就能学会</a:t>
            </a:r>
            <a:r>
              <a:rPr lang="en-US" altLang="zh-CN" sz="14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。建议您选择微软雅黑字体。任何形式的</a:t>
            </a:r>
            <a:r>
              <a:rPr lang="en-US" altLang="zh-CN" sz="14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模板转载与转播，请保留版权和二维码页面，一起做个善良的人。</a:t>
            </a:r>
          </a:p>
        </p:txBody>
      </p:sp>
      <p:sp>
        <p:nvSpPr>
          <p:cNvPr id="47" name="出自【趣你的PPT】(微信:qunideppt)：最优质的PPT资源库"/>
          <p:cNvSpPr txBox="1">
            <a:spLocks/>
          </p:cNvSpPr>
          <p:nvPr/>
        </p:nvSpPr>
        <p:spPr>
          <a:xfrm>
            <a:off x="6641123" y="2589171"/>
            <a:ext cx="4120587" cy="548679"/>
          </a:xfrm>
          <a:prstGeom prst="rect">
            <a:avLst/>
          </a:prstGeom>
        </p:spPr>
        <p:txBody>
          <a:bodyPr vert="horz" lIns="121682" tIns="60841" rIns="121682" bIns="60841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单击此处添加标题</a:t>
            </a:r>
            <a:endParaRPr lang="en-US" sz="36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76099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</TotalTime>
  <Words>2259</Words>
  <Application>Microsoft Office PowerPoint</Application>
  <PresentationFormat>宽屏</PresentationFormat>
  <Paragraphs>194</Paragraphs>
  <Slides>27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27</vt:i4>
      </vt:variant>
    </vt:vector>
  </HeadingPairs>
  <TitlesOfParts>
    <vt:vector size="36" baseType="lpstr">
      <vt:lpstr>Gulim</vt:lpstr>
      <vt:lpstr>Microsoft YaHei UI</vt:lpstr>
      <vt:lpstr>宋体</vt:lpstr>
      <vt:lpstr>微软雅黑</vt:lpstr>
      <vt:lpstr>Arial</vt:lpstr>
      <vt:lpstr>Calibri</vt:lpstr>
      <vt:lpstr>Calibri Light</vt:lpstr>
      <vt:lpstr>1_Office 主题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topppt.cn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ZhuLong</cp:lastModifiedBy>
  <cp:revision>69</cp:revision>
  <dcterms:created xsi:type="dcterms:W3CDTF">2015-09-07T14:37:38Z</dcterms:created>
  <dcterms:modified xsi:type="dcterms:W3CDTF">2016-07-02T14:03:27Z</dcterms:modified>
</cp:coreProperties>
</file>